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f0710f2cc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f0710f2cc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f0710f2cc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f0710f2cc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f0710f2cc8_0_1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f0710f2cc8_0_1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1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sp>
          <p:nvSpPr>
            <p:cNvPr id="10" name="Google Shape;10;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83525" y="-233775"/>
            <a:ext cx="9339050" cy="5417100"/>
            <a:chOff x="-83525" y="-233775"/>
            <a:chExt cx="9339050" cy="5417100"/>
          </a:xfrm>
        </p:grpSpPr>
        <p:cxnSp>
          <p:nvCxnSpPr>
            <p:cNvPr id="13" name="Google Shape;13;p2"/>
            <p:cNvCxnSpPr/>
            <p:nvPr/>
          </p:nvCxnSpPr>
          <p:spPr>
            <a:xfrm rot="10800000" flipH="1">
              <a:off x="-83525" y="4026525"/>
              <a:ext cx="4902900" cy="610500"/>
            </a:xfrm>
            <a:prstGeom prst="straightConnector1">
              <a:avLst/>
            </a:prstGeom>
            <a:noFill/>
            <a:ln w="9525" cap="rnd" cmpd="sng">
              <a:solidFill>
                <a:schemeClr val="accent4"/>
              </a:solidFill>
              <a:prstDash val="solid"/>
              <a:round/>
              <a:headEnd type="none" w="med" len="med"/>
              <a:tailEnd type="none" w="med" len="med"/>
            </a:ln>
          </p:spPr>
        </p:cxnSp>
        <p:cxnSp>
          <p:nvCxnSpPr>
            <p:cNvPr id="14" name="Google Shape;14;p2"/>
            <p:cNvCxnSpPr/>
            <p:nvPr/>
          </p:nvCxnSpPr>
          <p:spPr>
            <a:xfrm>
              <a:off x="3297225" y="4026550"/>
              <a:ext cx="1927800" cy="1105200"/>
            </a:xfrm>
            <a:prstGeom prst="straightConnector1">
              <a:avLst/>
            </a:prstGeom>
            <a:noFill/>
            <a:ln w="9525" cap="rnd" cmpd="sng">
              <a:solidFill>
                <a:schemeClr val="accent4"/>
              </a:solidFill>
              <a:prstDash val="solid"/>
              <a:round/>
              <a:headEnd type="none" w="med" len="med"/>
              <a:tailEnd type="none" w="med" len="med"/>
            </a:ln>
          </p:spPr>
        </p:cxnSp>
        <p:cxnSp>
          <p:nvCxnSpPr>
            <p:cNvPr id="15" name="Google Shape;15;p2"/>
            <p:cNvCxnSpPr/>
            <p:nvPr/>
          </p:nvCxnSpPr>
          <p:spPr>
            <a:xfrm>
              <a:off x="6053925" y="3975"/>
              <a:ext cx="2345400" cy="1240200"/>
            </a:xfrm>
            <a:prstGeom prst="straightConnector1">
              <a:avLst/>
            </a:prstGeom>
            <a:noFill/>
            <a:ln w="9525" cap="rnd" cmpd="sng">
              <a:solidFill>
                <a:schemeClr val="accent4"/>
              </a:solidFill>
              <a:prstDash val="solid"/>
              <a:round/>
              <a:headEnd type="none" w="med" len="med"/>
              <a:tailEnd type="none" w="med" len="med"/>
            </a:ln>
          </p:spPr>
        </p:cxnSp>
        <p:cxnSp>
          <p:nvCxnSpPr>
            <p:cNvPr id="16" name="Google Shape;16;p2"/>
            <p:cNvCxnSpPr/>
            <p:nvPr/>
          </p:nvCxnSpPr>
          <p:spPr>
            <a:xfrm>
              <a:off x="4338225" y="-28150"/>
              <a:ext cx="4917300" cy="931800"/>
            </a:xfrm>
            <a:prstGeom prst="straightConnector1">
              <a:avLst/>
            </a:prstGeom>
            <a:noFill/>
            <a:ln w="9525" cap="rnd" cmpd="sng">
              <a:solidFill>
                <a:schemeClr val="accent4"/>
              </a:solidFill>
              <a:prstDash val="solid"/>
              <a:round/>
              <a:headEnd type="none" w="med" len="med"/>
              <a:tailEnd type="none" w="med" len="med"/>
            </a:ln>
          </p:spPr>
        </p:cxnSp>
        <p:cxnSp>
          <p:nvCxnSpPr>
            <p:cNvPr id="17" name="Google Shape;17;p2"/>
            <p:cNvCxnSpPr/>
            <p:nvPr/>
          </p:nvCxnSpPr>
          <p:spPr>
            <a:xfrm flipH="1">
              <a:off x="173650" y="-233775"/>
              <a:ext cx="173400" cy="5417100"/>
            </a:xfrm>
            <a:prstGeom prst="straightConnector1">
              <a:avLst/>
            </a:prstGeom>
            <a:noFill/>
            <a:ln w="9525" cap="rnd" cmpd="sng">
              <a:solidFill>
                <a:schemeClr val="accent4"/>
              </a:solidFill>
              <a:prstDash val="solid"/>
              <a:round/>
              <a:headEnd type="none" w="med" len="med"/>
              <a:tailEnd type="none" w="med" len="med"/>
            </a:ln>
          </p:spPr>
        </p:cxnSp>
        <p:grpSp>
          <p:nvGrpSpPr>
            <p:cNvPr id="18" name="Google Shape;18;p2"/>
            <p:cNvGrpSpPr/>
            <p:nvPr/>
          </p:nvGrpSpPr>
          <p:grpSpPr>
            <a:xfrm>
              <a:off x="-83525" y="4333650"/>
              <a:ext cx="539700" cy="539700"/>
              <a:chOff x="-83525" y="4333650"/>
              <a:chExt cx="539700" cy="539700"/>
            </a:xfrm>
          </p:grpSpPr>
          <p:sp>
            <p:nvSpPr>
              <p:cNvPr id="19" name="Google Shape;19;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3297225" y="3935250"/>
              <a:ext cx="539700" cy="539700"/>
              <a:chOff x="-83525" y="4333650"/>
              <a:chExt cx="539700" cy="539700"/>
            </a:xfrm>
          </p:grpSpPr>
          <p:sp>
            <p:nvSpPr>
              <p:cNvPr id="22" name="Google Shape;22;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542926" y="112425"/>
              <a:ext cx="718341" cy="718341"/>
              <a:chOff x="-83525" y="4333650"/>
              <a:chExt cx="539700" cy="539700"/>
            </a:xfrm>
          </p:grpSpPr>
          <p:sp>
            <p:nvSpPr>
              <p:cNvPr id="25" name="Google Shape;25;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165201" y="112422"/>
              <a:ext cx="265640" cy="265640"/>
              <a:chOff x="-83525" y="4333650"/>
              <a:chExt cx="539700" cy="539700"/>
            </a:xfrm>
          </p:grpSpPr>
          <p:sp>
            <p:nvSpPr>
              <p:cNvPr id="28" name="Google Shape;28;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814201" y="1436147"/>
              <a:ext cx="265640" cy="265640"/>
              <a:chOff x="-83525" y="4333650"/>
              <a:chExt cx="539700" cy="539700"/>
            </a:xfrm>
          </p:grpSpPr>
          <p:sp>
            <p:nvSpPr>
              <p:cNvPr id="31" name="Google Shape;31;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2718476" y="4603497"/>
              <a:ext cx="265640" cy="265640"/>
              <a:chOff x="-83525" y="4333650"/>
              <a:chExt cx="539700" cy="539700"/>
            </a:xfrm>
          </p:grpSpPr>
          <p:sp>
            <p:nvSpPr>
              <p:cNvPr id="34" name="Google Shape;34;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546526" y="112422"/>
              <a:ext cx="265640" cy="265640"/>
              <a:chOff x="-83525" y="4333650"/>
              <a:chExt cx="539700" cy="539700"/>
            </a:xfrm>
          </p:grpSpPr>
          <p:sp>
            <p:nvSpPr>
              <p:cNvPr id="37" name="Google Shape;37;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308751" y="767847"/>
              <a:ext cx="265640" cy="265640"/>
              <a:chOff x="-83525" y="4333650"/>
              <a:chExt cx="539700" cy="539700"/>
            </a:xfrm>
          </p:grpSpPr>
          <p:sp>
            <p:nvSpPr>
              <p:cNvPr id="40" name="Google Shape;4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2"/>
          <p:cNvSpPr txBox="1">
            <a:spLocks noGrp="1"/>
          </p:cNvSpPr>
          <p:nvPr>
            <p:ph type="subTitle" idx="1"/>
          </p:nvPr>
        </p:nvSpPr>
        <p:spPr>
          <a:xfrm rot="-615">
            <a:off x="719999" y="2993858"/>
            <a:ext cx="33540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ctrTitle"/>
          </p:nvPr>
        </p:nvSpPr>
        <p:spPr>
          <a:xfrm>
            <a:off x="720000" y="540000"/>
            <a:ext cx="6378600" cy="2555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6000"/>
              <a:buNone/>
              <a:defRPr sz="52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2_1_1_1_1">
    <p:spTree>
      <p:nvGrpSpPr>
        <p:cNvPr id="1" name="Shape 1022"/>
        <p:cNvGrpSpPr/>
        <p:nvPr/>
      </p:nvGrpSpPr>
      <p:grpSpPr>
        <a:xfrm>
          <a:off x="0" y="0"/>
          <a:ext cx="0" cy="0"/>
          <a:chOff x="0" y="0"/>
          <a:chExt cx="0" cy="0"/>
        </a:xfrm>
      </p:grpSpPr>
      <p:grpSp>
        <p:nvGrpSpPr>
          <p:cNvPr id="1023" name="Google Shape;1023;p35"/>
          <p:cNvGrpSpPr/>
          <p:nvPr/>
        </p:nvGrpSpPr>
        <p:grpSpPr>
          <a:xfrm rot="10800000" flipH="1">
            <a:off x="0" y="0"/>
            <a:ext cx="9144000" cy="5143500"/>
            <a:chOff x="0" y="0"/>
            <a:chExt cx="9144000" cy="5143500"/>
          </a:xfrm>
        </p:grpSpPr>
        <p:sp>
          <p:nvSpPr>
            <p:cNvPr id="1024" name="Google Shape;1024;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5"/>
          <p:cNvGrpSpPr/>
          <p:nvPr/>
        </p:nvGrpSpPr>
        <p:grpSpPr>
          <a:xfrm>
            <a:off x="-162000" y="-104750"/>
            <a:ext cx="9456100" cy="5526550"/>
            <a:chOff x="-162000" y="-104750"/>
            <a:chExt cx="9456100" cy="5526550"/>
          </a:xfrm>
        </p:grpSpPr>
        <p:cxnSp>
          <p:nvCxnSpPr>
            <p:cNvPr id="1027" name="Google Shape;1027;p3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1028" name="Google Shape;1028;p35"/>
            <p:cNvGrpSpPr/>
            <p:nvPr/>
          </p:nvGrpSpPr>
          <p:grpSpPr>
            <a:xfrm>
              <a:off x="786069" y="205830"/>
              <a:ext cx="334182" cy="334182"/>
              <a:chOff x="-83525" y="4333650"/>
              <a:chExt cx="539700" cy="539700"/>
            </a:xfrm>
          </p:grpSpPr>
          <p:sp>
            <p:nvSpPr>
              <p:cNvPr id="1029" name="Google Shape;102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1" name="Google Shape;1031;p3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1032" name="Google Shape;1032;p3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1033" name="Google Shape;1033;p3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1034" name="Google Shape;1034;p3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1035" name="Google Shape;1035;p3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1036" name="Google Shape;1036;p35"/>
            <p:cNvGrpSpPr/>
            <p:nvPr/>
          </p:nvGrpSpPr>
          <p:grpSpPr>
            <a:xfrm>
              <a:off x="7800479" y="4080050"/>
              <a:ext cx="718341" cy="718341"/>
              <a:chOff x="30975" y="3360397"/>
              <a:chExt cx="539700" cy="539700"/>
            </a:xfrm>
          </p:grpSpPr>
          <p:sp>
            <p:nvSpPr>
              <p:cNvPr id="1037" name="Google Shape;1037;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5"/>
            <p:cNvGrpSpPr/>
            <p:nvPr/>
          </p:nvGrpSpPr>
          <p:grpSpPr>
            <a:xfrm>
              <a:off x="242254" y="540000"/>
              <a:ext cx="718341" cy="718341"/>
              <a:chOff x="30975" y="3360397"/>
              <a:chExt cx="539700" cy="539700"/>
            </a:xfrm>
          </p:grpSpPr>
          <p:sp>
            <p:nvSpPr>
              <p:cNvPr id="1040" name="Google Shape;104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5"/>
            <p:cNvGrpSpPr/>
            <p:nvPr/>
          </p:nvGrpSpPr>
          <p:grpSpPr>
            <a:xfrm>
              <a:off x="434331" y="3745880"/>
              <a:ext cx="334182" cy="334182"/>
              <a:chOff x="-83525" y="4333650"/>
              <a:chExt cx="539700" cy="539700"/>
            </a:xfrm>
          </p:grpSpPr>
          <p:sp>
            <p:nvSpPr>
              <p:cNvPr id="1043" name="Google Shape;1043;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5"/>
            <p:cNvGrpSpPr/>
            <p:nvPr/>
          </p:nvGrpSpPr>
          <p:grpSpPr>
            <a:xfrm>
              <a:off x="100131" y="4568543"/>
              <a:ext cx="334182" cy="334182"/>
              <a:chOff x="-83525" y="4333650"/>
              <a:chExt cx="539700" cy="539700"/>
            </a:xfrm>
          </p:grpSpPr>
          <p:sp>
            <p:nvSpPr>
              <p:cNvPr id="1046" name="Google Shape;104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5"/>
            <p:cNvGrpSpPr/>
            <p:nvPr/>
          </p:nvGrpSpPr>
          <p:grpSpPr>
            <a:xfrm>
              <a:off x="7992556" y="924168"/>
              <a:ext cx="334182" cy="334182"/>
              <a:chOff x="-83525" y="4333650"/>
              <a:chExt cx="539700" cy="539700"/>
            </a:xfrm>
          </p:grpSpPr>
          <p:sp>
            <p:nvSpPr>
              <p:cNvPr id="1049" name="Google Shape;104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5"/>
            <p:cNvGrpSpPr/>
            <p:nvPr/>
          </p:nvGrpSpPr>
          <p:grpSpPr>
            <a:xfrm>
              <a:off x="8809806" y="1398218"/>
              <a:ext cx="334182" cy="334182"/>
              <a:chOff x="-83525" y="4333650"/>
              <a:chExt cx="539700" cy="539700"/>
            </a:xfrm>
          </p:grpSpPr>
          <p:sp>
            <p:nvSpPr>
              <p:cNvPr id="1052" name="Google Shape;105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BLANK_1_1_1_1_2">
    <p:spTree>
      <p:nvGrpSpPr>
        <p:cNvPr id="1" name="Shape 1054"/>
        <p:cNvGrpSpPr/>
        <p:nvPr/>
      </p:nvGrpSpPr>
      <p:grpSpPr>
        <a:xfrm>
          <a:off x="0" y="0"/>
          <a:ext cx="0" cy="0"/>
          <a:chOff x="0" y="0"/>
          <a:chExt cx="0" cy="0"/>
        </a:xfrm>
      </p:grpSpPr>
      <p:sp>
        <p:nvSpPr>
          <p:cNvPr id="1055" name="Google Shape;1055;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36"/>
          <p:cNvGrpSpPr/>
          <p:nvPr/>
        </p:nvGrpSpPr>
        <p:grpSpPr>
          <a:xfrm>
            <a:off x="-12825" y="-83450"/>
            <a:ext cx="9219398" cy="5308025"/>
            <a:chOff x="-12825" y="-83450"/>
            <a:chExt cx="9219398" cy="5308025"/>
          </a:xfrm>
        </p:grpSpPr>
        <p:cxnSp>
          <p:nvCxnSpPr>
            <p:cNvPr id="1057" name="Google Shape;1057;p36"/>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1058" name="Google Shape;1058;p36"/>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1059" name="Google Shape;1059;p36"/>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1060" name="Google Shape;1060;p36"/>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1061" name="Google Shape;1061;p36"/>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1062" name="Google Shape;1062;p36"/>
            <p:cNvGrpSpPr/>
            <p:nvPr/>
          </p:nvGrpSpPr>
          <p:grpSpPr>
            <a:xfrm>
              <a:off x="64804" y="834125"/>
              <a:ext cx="718341" cy="718341"/>
              <a:chOff x="-83525" y="4333650"/>
              <a:chExt cx="539700" cy="539700"/>
            </a:xfrm>
          </p:grpSpPr>
          <p:sp>
            <p:nvSpPr>
              <p:cNvPr id="1063" name="Google Shape;106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6"/>
            <p:cNvGrpSpPr/>
            <p:nvPr/>
          </p:nvGrpSpPr>
          <p:grpSpPr>
            <a:xfrm>
              <a:off x="8064829" y="180825"/>
              <a:ext cx="718341" cy="718341"/>
              <a:chOff x="-83525" y="4333650"/>
              <a:chExt cx="539700" cy="539700"/>
            </a:xfrm>
          </p:grpSpPr>
          <p:sp>
            <p:nvSpPr>
              <p:cNvPr id="1066" name="Google Shape;106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36"/>
            <p:cNvGrpSpPr/>
            <p:nvPr/>
          </p:nvGrpSpPr>
          <p:grpSpPr>
            <a:xfrm>
              <a:off x="108716" y="3627493"/>
              <a:ext cx="334182" cy="334182"/>
              <a:chOff x="-83525" y="4333650"/>
              <a:chExt cx="539700" cy="539700"/>
            </a:xfrm>
          </p:grpSpPr>
          <p:sp>
            <p:nvSpPr>
              <p:cNvPr id="1069" name="Google Shape;106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36"/>
            <p:cNvGrpSpPr/>
            <p:nvPr/>
          </p:nvGrpSpPr>
          <p:grpSpPr>
            <a:xfrm>
              <a:off x="8872390" y="3652442"/>
              <a:ext cx="334182" cy="334182"/>
              <a:chOff x="-83525" y="4333650"/>
              <a:chExt cx="539700" cy="539700"/>
            </a:xfrm>
          </p:grpSpPr>
          <p:sp>
            <p:nvSpPr>
              <p:cNvPr id="1072" name="Google Shape;107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36"/>
            <p:cNvGrpSpPr/>
            <p:nvPr/>
          </p:nvGrpSpPr>
          <p:grpSpPr>
            <a:xfrm>
              <a:off x="8538215" y="3184617"/>
              <a:ext cx="334182" cy="334182"/>
              <a:chOff x="-83525" y="4333650"/>
              <a:chExt cx="539700" cy="539700"/>
            </a:xfrm>
          </p:grpSpPr>
          <p:sp>
            <p:nvSpPr>
              <p:cNvPr id="1075" name="Google Shape;107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8725315" y="1218292"/>
              <a:ext cx="334182" cy="334182"/>
              <a:chOff x="-83525" y="4333650"/>
              <a:chExt cx="539700" cy="539700"/>
            </a:xfrm>
          </p:grpSpPr>
          <p:sp>
            <p:nvSpPr>
              <p:cNvPr id="1078" name="Google Shape;1078;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36"/>
            <p:cNvGrpSpPr/>
            <p:nvPr/>
          </p:nvGrpSpPr>
          <p:grpSpPr>
            <a:xfrm>
              <a:off x="828790" y="126742"/>
              <a:ext cx="334182" cy="334182"/>
              <a:chOff x="-83525" y="4333650"/>
              <a:chExt cx="539700" cy="539700"/>
            </a:xfrm>
          </p:grpSpPr>
          <p:sp>
            <p:nvSpPr>
              <p:cNvPr id="1081" name="Google Shape;1081;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TITLE_AND_TWO_COLUMNS_1_1">
    <p:spTree>
      <p:nvGrpSpPr>
        <p:cNvPr id="1" name="Shape 1083"/>
        <p:cNvGrpSpPr/>
        <p:nvPr/>
      </p:nvGrpSpPr>
      <p:grpSpPr>
        <a:xfrm>
          <a:off x="0" y="0"/>
          <a:ext cx="0" cy="0"/>
          <a:chOff x="0" y="0"/>
          <a:chExt cx="0" cy="0"/>
        </a:xfrm>
      </p:grpSpPr>
      <p:grpSp>
        <p:nvGrpSpPr>
          <p:cNvPr id="1084" name="Google Shape;1084;p37"/>
          <p:cNvGrpSpPr/>
          <p:nvPr/>
        </p:nvGrpSpPr>
        <p:grpSpPr>
          <a:xfrm>
            <a:off x="0" y="0"/>
            <a:ext cx="9144000" cy="5143500"/>
            <a:chOff x="0" y="0"/>
            <a:chExt cx="9144000" cy="5143500"/>
          </a:xfrm>
        </p:grpSpPr>
        <p:sp>
          <p:nvSpPr>
            <p:cNvPr id="1085" name="Google Shape;1085;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37"/>
          <p:cNvGrpSpPr/>
          <p:nvPr/>
        </p:nvGrpSpPr>
        <p:grpSpPr>
          <a:xfrm>
            <a:off x="-57340" y="-86000"/>
            <a:ext cx="9209740" cy="5293875"/>
            <a:chOff x="-57340" y="-86000"/>
            <a:chExt cx="9209740" cy="5293875"/>
          </a:xfrm>
        </p:grpSpPr>
        <p:cxnSp>
          <p:nvCxnSpPr>
            <p:cNvPr id="1088" name="Google Shape;1088;p37"/>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1089" name="Google Shape;1089;p37"/>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1090" name="Google Shape;1090;p37"/>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1091" name="Google Shape;1091;p37"/>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1092" name="Google Shape;1092;p37"/>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1093" name="Google Shape;1093;p37"/>
            <p:cNvGrpSpPr/>
            <p:nvPr/>
          </p:nvGrpSpPr>
          <p:grpSpPr>
            <a:xfrm>
              <a:off x="525404" y="45408"/>
              <a:ext cx="389178" cy="389178"/>
              <a:chOff x="-83525" y="4333650"/>
              <a:chExt cx="539700" cy="539700"/>
            </a:xfrm>
          </p:grpSpPr>
          <p:sp>
            <p:nvSpPr>
              <p:cNvPr id="1094" name="Google Shape;1094;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7"/>
            <p:cNvGrpSpPr/>
            <p:nvPr/>
          </p:nvGrpSpPr>
          <p:grpSpPr>
            <a:xfrm>
              <a:off x="7894902" y="126998"/>
              <a:ext cx="482600" cy="482600"/>
              <a:chOff x="-83525" y="4333650"/>
              <a:chExt cx="539700" cy="539700"/>
            </a:xfrm>
          </p:grpSpPr>
          <p:sp>
            <p:nvSpPr>
              <p:cNvPr id="1097" name="Google Shape;1097;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7"/>
            <p:cNvGrpSpPr/>
            <p:nvPr/>
          </p:nvGrpSpPr>
          <p:grpSpPr>
            <a:xfrm>
              <a:off x="8668547" y="2101235"/>
              <a:ext cx="344976" cy="344976"/>
              <a:chOff x="-83525" y="4333650"/>
              <a:chExt cx="539700" cy="539700"/>
            </a:xfrm>
          </p:grpSpPr>
          <p:sp>
            <p:nvSpPr>
              <p:cNvPr id="1100" name="Google Shape;1100;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7"/>
            <p:cNvGrpSpPr/>
            <p:nvPr/>
          </p:nvGrpSpPr>
          <p:grpSpPr>
            <a:xfrm>
              <a:off x="758689" y="4234211"/>
              <a:ext cx="482600" cy="482600"/>
              <a:chOff x="-83525" y="4333650"/>
              <a:chExt cx="539700" cy="539700"/>
            </a:xfrm>
          </p:grpSpPr>
          <p:sp>
            <p:nvSpPr>
              <p:cNvPr id="1103" name="Google Shape;1103;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7"/>
            <p:cNvGrpSpPr/>
            <p:nvPr/>
          </p:nvGrpSpPr>
          <p:grpSpPr>
            <a:xfrm>
              <a:off x="-57340" y="1926598"/>
              <a:ext cx="344976" cy="344976"/>
              <a:chOff x="-83525" y="4333650"/>
              <a:chExt cx="539700" cy="539700"/>
            </a:xfrm>
          </p:grpSpPr>
          <p:sp>
            <p:nvSpPr>
              <p:cNvPr id="1106" name="Google Shape;1106;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0" y="0"/>
            <a:ext cx="9144000" cy="5143500"/>
            <a:chOff x="0" y="0"/>
            <a:chExt cx="9144000" cy="5143500"/>
          </a:xfrm>
        </p:grpSpPr>
        <p:sp>
          <p:nvSpPr>
            <p:cNvPr id="46" name="Google Shape;46;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3"/>
          <p:cNvGrpSpPr/>
          <p:nvPr/>
        </p:nvGrpSpPr>
        <p:grpSpPr>
          <a:xfrm>
            <a:off x="-57340" y="-86000"/>
            <a:ext cx="9209740" cy="5293875"/>
            <a:chOff x="-57340" y="-86000"/>
            <a:chExt cx="9209740" cy="5293875"/>
          </a:xfrm>
        </p:grpSpPr>
        <p:cxnSp>
          <p:nvCxnSpPr>
            <p:cNvPr id="49" name="Google Shape;49;p3"/>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0" name="Google Shape;50;p3"/>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51" name="Google Shape;51;p3"/>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52" name="Google Shape;52;p3"/>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53" name="Google Shape;53;p3"/>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54" name="Google Shape;54;p3"/>
            <p:cNvGrpSpPr/>
            <p:nvPr/>
          </p:nvGrpSpPr>
          <p:grpSpPr>
            <a:xfrm>
              <a:off x="525404" y="45408"/>
              <a:ext cx="389178" cy="389178"/>
              <a:chOff x="-83525" y="4333650"/>
              <a:chExt cx="539700" cy="539700"/>
            </a:xfrm>
          </p:grpSpPr>
          <p:sp>
            <p:nvSpPr>
              <p:cNvPr id="55" name="Google Shape;5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7894902" y="126998"/>
              <a:ext cx="482600" cy="482600"/>
              <a:chOff x="-83525" y="4333650"/>
              <a:chExt cx="539700" cy="539700"/>
            </a:xfrm>
          </p:grpSpPr>
          <p:sp>
            <p:nvSpPr>
              <p:cNvPr id="58" name="Google Shape;5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a:off x="8668547" y="2101235"/>
              <a:ext cx="344976" cy="344976"/>
              <a:chOff x="-83525" y="4333650"/>
              <a:chExt cx="539700" cy="539700"/>
            </a:xfrm>
          </p:grpSpPr>
          <p:sp>
            <p:nvSpPr>
              <p:cNvPr id="61" name="Google Shape;61;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758689" y="4234211"/>
              <a:ext cx="482600" cy="482600"/>
              <a:chOff x="-83525" y="4333650"/>
              <a:chExt cx="539700" cy="539700"/>
            </a:xfrm>
          </p:grpSpPr>
          <p:sp>
            <p:nvSpPr>
              <p:cNvPr id="64" name="Google Shape;64;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57340" y="1926598"/>
              <a:ext cx="344976" cy="344976"/>
              <a:chOff x="-83525" y="4333650"/>
              <a:chExt cx="539700" cy="539700"/>
            </a:xfrm>
          </p:grpSpPr>
          <p:sp>
            <p:nvSpPr>
              <p:cNvPr id="67" name="Google Shape;67;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3"/>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4687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rot="462">
            <a:off x="51273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grpSp>
        <p:nvGrpSpPr>
          <p:cNvPr id="135" name="Google Shape;135;p6"/>
          <p:cNvGrpSpPr/>
          <p:nvPr/>
        </p:nvGrpSpPr>
        <p:grpSpPr>
          <a:xfrm>
            <a:off x="0" y="0"/>
            <a:ext cx="9144000" cy="5143500"/>
            <a:chOff x="0" y="0"/>
            <a:chExt cx="9144000" cy="5143500"/>
          </a:xfrm>
        </p:grpSpPr>
        <p:sp>
          <p:nvSpPr>
            <p:cNvPr id="136" name="Google Shape;136;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6"/>
          <p:cNvGrpSpPr/>
          <p:nvPr/>
        </p:nvGrpSpPr>
        <p:grpSpPr>
          <a:xfrm>
            <a:off x="-12750" y="-92425"/>
            <a:ext cx="9188775" cy="5282075"/>
            <a:chOff x="-12750" y="-92425"/>
            <a:chExt cx="9188775" cy="5282075"/>
          </a:xfrm>
        </p:grpSpPr>
        <p:cxnSp>
          <p:nvCxnSpPr>
            <p:cNvPr id="139" name="Google Shape;139;p6"/>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140" name="Google Shape;140;p6"/>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141" name="Google Shape;141;p6"/>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142" name="Google Shape;142;p6"/>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143" name="Google Shape;143;p6"/>
            <p:cNvGrpSpPr/>
            <p:nvPr/>
          </p:nvGrpSpPr>
          <p:grpSpPr>
            <a:xfrm>
              <a:off x="120119" y="996242"/>
              <a:ext cx="419725" cy="419725"/>
              <a:chOff x="-83525" y="4333650"/>
              <a:chExt cx="539700" cy="539700"/>
            </a:xfrm>
          </p:grpSpPr>
          <p:sp>
            <p:nvSpPr>
              <p:cNvPr id="144" name="Google Shape;14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6"/>
            <p:cNvGrpSpPr/>
            <p:nvPr/>
          </p:nvGrpSpPr>
          <p:grpSpPr>
            <a:xfrm>
              <a:off x="8126742" y="240026"/>
              <a:ext cx="599661" cy="599607"/>
              <a:chOff x="-83525" y="4333650"/>
              <a:chExt cx="539700" cy="539700"/>
            </a:xfrm>
          </p:grpSpPr>
          <p:sp>
            <p:nvSpPr>
              <p:cNvPr id="147" name="Google Shape;147;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6"/>
            <p:cNvGrpSpPr/>
            <p:nvPr/>
          </p:nvGrpSpPr>
          <p:grpSpPr>
            <a:xfrm>
              <a:off x="8756294" y="3264592"/>
              <a:ext cx="419725" cy="419725"/>
              <a:chOff x="-83525" y="4333650"/>
              <a:chExt cx="539700" cy="539700"/>
            </a:xfrm>
          </p:grpSpPr>
          <p:sp>
            <p:nvSpPr>
              <p:cNvPr id="150" name="Google Shape;150;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rot="10800000" flipH="1">
            <a:off x="0" y="0"/>
            <a:ext cx="9144000" cy="5143500"/>
            <a:chOff x="0" y="0"/>
            <a:chExt cx="9144000" cy="5143500"/>
          </a:xfrm>
        </p:grpSpPr>
        <p:sp>
          <p:nvSpPr>
            <p:cNvPr id="155" name="Google Shape;155;p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7"/>
          <p:cNvGrpSpPr/>
          <p:nvPr/>
        </p:nvGrpSpPr>
        <p:grpSpPr>
          <a:xfrm>
            <a:off x="-24925" y="-58550"/>
            <a:ext cx="9280375" cy="5214400"/>
            <a:chOff x="-24925" y="-58550"/>
            <a:chExt cx="9280375" cy="5214400"/>
          </a:xfrm>
        </p:grpSpPr>
        <p:cxnSp>
          <p:nvCxnSpPr>
            <p:cNvPr id="158" name="Google Shape;158;p7"/>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59" name="Google Shape;159;p7"/>
            <p:cNvGrpSpPr/>
            <p:nvPr/>
          </p:nvGrpSpPr>
          <p:grpSpPr>
            <a:xfrm>
              <a:off x="8355390" y="368163"/>
              <a:ext cx="718341" cy="718341"/>
              <a:chOff x="-83525" y="4333650"/>
              <a:chExt cx="539700" cy="539700"/>
            </a:xfrm>
          </p:grpSpPr>
          <p:sp>
            <p:nvSpPr>
              <p:cNvPr id="160" name="Google Shape;160;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7"/>
            <p:cNvGrpSpPr/>
            <p:nvPr/>
          </p:nvGrpSpPr>
          <p:grpSpPr>
            <a:xfrm>
              <a:off x="8100801" y="168547"/>
              <a:ext cx="265640" cy="265640"/>
              <a:chOff x="-83525" y="4333650"/>
              <a:chExt cx="539700" cy="539700"/>
            </a:xfrm>
          </p:grpSpPr>
          <p:sp>
            <p:nvSpPr>
              <p:cNvPr id="163" name="Google Shape;163;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5" name="Google Shape;165;p7"/>
            <p:cNvCxnSpPr/>
            <p:nvPr/>
          </p:nvCxnSpPr>
          <p:spPr>
            <a:xfrm>
              <a:off x="8552850" y="-58550"/>
              <a:ext cx="613500" cy="3070800"/>
            </a:xfrm>
            <a:prstGeom prst="straightConnector1">
              <a:avLst/>
            </a:prstGeom>
            <a:noFill/>
            <a:ln w="9525" cap="rnd" cmpd="sng">
              <a:solidFill>
                <a:schemeClr val="accent4"/>
              </a:solidFill>
              <a:prstDash val="solid"/>
              <a:round/>
              <a:headEnd type="none" w="med" len="med"/>
              <a:tailEnd type="none" w="med" len="med"/>
            </a:ln>
          </p:spPr>
        </p:cxnSp>
        <p:cxnSp>
          <p:nvCxnSpPr>
            <p:cNvPr id="166" name="Google Shape;166;p7"/>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167" name="Google Shape;167;p7"/>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168" name="Google Shape;168;p7"/>
            <p:cNvGrpSpPr/>
            <p:nvPr/>
          </p:nvGrpSpPr>
          <p:grpSpPr>
            <a:xfrm>
              <a:off x="952751" y="4809147"/>
              <a:ext cx="265640" cy="265640"/>
              <a:chOff x="-83525" y="4333650"/>
              <a:chExt cx="539700" cy="539700"/>
            </a:xfrm>
          </p:grpSpPr>
          <p:sp>
            <p:nvSpPr>
              <p:cNvPr id="169" name="Google Shape;169;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7"/>
            <p:cNvGrpSpPr/>
            <p:nvPr/>
          </p:nvGrpSpPr>
          <p:grpSpPr>
            <a:xfrm>
              <a:off x="216751" y="4572122"/>
              <a:ext cx="265640" cy="265640"/>
              <a:chOff x="-83525" y="4333650"/>
              <a:chExt cx="539700" cy="539700"/>
            </a:xfrm>
          </p:grpSpPr>
          <p:sp>
            <p:nvSpPr>
              <p:cNvPr id="172" name="Google Shape;172;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7"/>
            <p:cNvGrpSpPr/>
            <p:nvPr/>
          </p:nvGrpSpPr>
          <p:grpSpPr>
            <a:xfrm>
              <a:off x="3553751" y="4470672"/>
              <a:ext cx="265640" cy="265640"/>
              <a:chOff x="-83525" y="4333650"/>
              <a:chExt cx="539700" cy="539700"/>
            </a:xfrm>
          </p:grpSpPr>
          <p:sp>
            <p:nvSpPr>
              <p:cNvPr id="175" name="Google Shape;175;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7"/>
            <p:cNvGrpSpPr/>
            <p:nvPr/>
          </p:nvGrpSpPr>
          <p:grpSpPr>
            <a:xfrm>
              <a:off x="852951" y="168547"/>
              <a:ext cx="265640" cy="265640"/>
              <a:chOff x="-83525" y="4333650"/>
              <a:chExt cx="539700" cy="539700"/>
            </a:xfrm>
          </p:grpSpPr>
          <p:sp>
            <p:nvSpPr>
              <p:cNvPr id="178" name="Google Shape;178;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551" y="1478397"/>
              <a:ext cx="265640" cy="265640"/>
              <a:chOff x="-83525" y="4333650"/>
              <a:chExt cx="539700" cy="539700"/>
            </a:xfrm>
          </p:grpSpPr>
          <p:sp>
            <p:nvSpPr>
              <p:cNvPr id="181" name="Google Shape;181;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89588" y="456150"/>
              <a:ext cx="718341" cy="718341"/>
              <a:chOff x="-83525" y="4333650"/>
              <a:chExt cx="539700" cy="539700"/>
            </a:xfrm>
          </p:grpSpPr>
          <p:sp>
            <p:nvSpPr>
              <p:cNvPr id="184" name="Google Shape;184;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7"/>
            <p:cNvGrpSpPr/>
            <p:nvPr/>
          </p:nvGrpSpPr>
          <p:grpSpPr>
            <a:xfrm>
              <a:off x="403375" y="4187471"/>
              <a:ext cx="477473" cy="477473"/>
              <a:chOff x="-83525" y="4333650"/>
              <a:chExt cx="539700" cy="539700"/>
            </a:xfrm>
          </p:grpSpPr>
          <p:sp>
            <p:nvSpPr>
              <p:cNvPr id="187" name="Google Shape;187;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 name="Google Shape;189;p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0" name="Google Shape;190;p7"/>
          <p:cNvSpPr txBox="1">
            <a:spLocks noGrp="1"/>
          </p:cNvSpPr>
          <p:nvPr>
            <p:ph type="subTitle" idx="1"/>
          </p:nvPr>
        </p:nvSpPr>
        <p:spPr>
          <a:xfrm rot="-232">
            <a:off x="720000" y="1994206"/>
            <a:ext cx="4451700" cy="2103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grpSp>
        <p:nvGrpSpPr>
          <p:cNvPr id="229" name="Google Shape;229;p9"/>
          <p:cNvGrpSpPr/>
          <p:nvPr/>
        </p:nvGrpSpPr>
        <p:grpSpPr>
          <a:xfrm rot="10800000" flipH="1">
            <a:off x="0" y="0"/>
            <a:ext cx="9144000" cy="5143500"/>
            <a:chOff x="0" y="0"/>
            <a:chExt cx="9144000" cy="5143500"/>
          </a:xfrm>
        </p:grpSpPr>
        <p:sp>
          <p:nvSpPr>
            <p:cNvPr id="230" name="Google Shape;230;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rot="10800000">
            <a:off x="-12750" y="-92425"/>
            <a:ext cx="9188775" cy="5282075"/>
            <a:chOff x="-12750" y="-92425"/>
            <a:chExt cx="9188775" cy="5282075"/>
          </a:xfrm>
        </p:grpSpPr>
        <p:cxnSp>
          <p:nvCxnSpPr>
            <p:cNvPr id="233" name="Google Shape;233;p9"/>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34" name="Google Shape;234;p9"/>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35" name="Google Shape;235;p9"/>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36" name="Google Shape;236;p9"/>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37" name="Google Shape;237;p9"/>
            <p:cNvGrpSpPr/>
            <p:nvPr/>
          </p:nvGrpSpPr>
          <p:grpSpPr>
            <a:xfrm>
              <a:off x="120119" y="996242"/>
              <a:ext cx="419725" cy="419725"/>
              <a:chOff x="-83525" y="4333650"/>
              <a:chExt cx="539700" cy="539700"/>
            </a:xfrm>
          </p:grpSpPr>
          <p:sp>
            <p:nvSpPr>
              <p:cNvPr id="238" name="Google Shape;23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8126742" y="240026"/>
              <a:ext cx="599661" cy="599607"/>
              <a:chOff x="-83525" y="4333650"/>
              <a:chExt cx="539700" cy="539700"/>
            </a:xfrm>
          </p:grpSpPr>
          <p:sp>
            <p:nvSpPr>
              <p:cNvPr id="241" name="Google Shape;24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9"/>
            <p:cNvGrpSpPr/>
            <p:nvPr/>
          </p:nvGrpSpPr>
          <p:grpSpPr>
            <a:xfrm>
              <a:off x="8756294" y="3264592"/>
              <a:ext cx="419725" cy="419725"/>
              <a:chOff x="-83525" y="4333650"/>
              <a:chExt cx="539700" cy="539700"/>
            </a:xfrm>
          </p:grpSpPr>
          <p:sp>
            <p:nvSpPr>
              <p:cNvPr id="244" name="Google Shape;244;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9"/>
          <p:cNvSpPr txBox="1">
            <a:spLocks noGrp="1"/>
          </p:cNvSpPr>
          <p:nvPr>
            <p:ph type="title"/>
          </p:nvPr>
        </p:nvSpPr>
        <p:spPr>
          <a:xfrm>
            <a:off x="2251675" y="951375"/>
            <a:ext cx="4640700" cy="2063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6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7" name="Google Shape;247;p9"/>
          <p:cNvSpPr txBox="1">
            <a:spLocks noGrp="1"/>
          </p:cNvSpPr>
          <p:nvPr>
            <p:ph type="subTitle" idx="1"/>
          </p:nvPr>
        </p:nvSpPr>
        <p:spPr>
          <a:xfrm>
            <a:off x="2070600" y="2988825"/>
            <a:ext cx="5002800" cy="12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a:hlinkClick r:id="rId2" action="ppaction://hlinksldjump"/>
          </p:cNvPr>
          <p:cNvSpPr txBox="1">
            <a:spLocks noGrp="1"/>
          </p:cNvSpPr>
          <p:nvPr>
            <p:ph type="title" hasCustomPrompt="1"/>
          </p:nvPr>
        </p:nvSpPr>
        <p:spPr>
          <a:xfrm rot="1973">
            <a:off x="4049400" y="752338"/>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1" name="Google Shape;301;p13">
            <a:hlinkClick r:id="rId2" action="ppaction://hlinksldjump"/>
          </p:cNvPr>
          <p:cNvSpPr txBox="1">
            <a:spLocks noGrp="1"/>
          </p:cNvSpPr>
          <p:nvPr>
            <p:ph type="title" idx="2"/>
          </p:nvPr>
        </p:nvSpPr>
        <p:spPr>
          <a:xfrm>
            <a:off x="720000" y="541425"/>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2" name="Google Shape;302;p13">
            <a:hlinkClick r:id="rId2" action="ppaction://hlinksldjump"/>
          </p:cNvPr>
          <p:cNvSpPr txBox="1">
            <a:spLocks noGrp="1"/>
          </p:cNvSpPr>
          <p:nvPr>
            <p:ph type="subTitle" idx="1"/>
          </p:nvPr>
        </p:nvSpPr>
        <p:spPr>
          <a:xfrm>
            <a:off x="720000" y="916741"/>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3" name="Google Shape;303;p13">
            <a:hlinkClick r:id="" action="ppaction://noaction"/>
          </p:cNvPr>
          <p:cNvSpPr txBox="1">
            <a:spLocks noGrp="1"/>
          </p:cNvSpPr>
          <p:nvPr>
            <p:ph type="title" idx="3" hasCustomPrompt="1"/>
          </p:nvPr>
        </p:nvSpPr>
        <p:spPr>
          <a:xfrm rot="1973">
            <a:off x="4049400" y="383757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4" name="Google Shape;304;p13">
            <a:hlinkClick r:id="" action="ppaction://noaction"/>
          </p:cNvPr>
          <p:cNvSpPr txBox="1">
            <a:spLocks noGrp="1"/>
          </p:cNvSpPr>
          <p:nvPr>
            <p:ph type="title" idx="4"/>
          </p:nvPr>
        </p:nvSpPr>
        <p:spPr>
          <a:xfrm>
            <a:off x="720000" y="3626663"/>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5" name="Google Shape;305;p13">
            <a:hlinkClick r:id="" action="ppaction://noaction"/>
          </p:cNvPr>
          <p:cNvSpPr txBox="1">
            <a:spLocks noGrp="1"/>
          </p:cNvSpPr>
          <p:nvPr>
            <p:ph type="subTitle" idx="5"/>
          </p:nvPr>
        </p:nvSpPr>
        <p:spPr>
          <a:xfrm>
            <a:off x="720000" y="4001978"/>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6" name="Google Shape;306;p13"/>
          <p:cNvGrpSpPr/>
          <p:nvPr/>
        </p:nvGrpSpPr>
        <p:grpSpPr>
          <a:xfrm>
            <a:off x="-12825" y="-92425"/>
            <a:ext cx="9277475" cy="5348950"/>
            <a:chOff x="-12825" y="-92425"/>
            <a:chExt cx="9277475" cy="5348950"/>
          </a:xfrm>
        </p:grpSpPr>
        <p:cxnSp>
          <p:nvCxnSpPr>
            <p:cNvPr id="307" name="Google Shape;307;p13"/>
            <p:cNvCxnSpPr/>
            <p:nvPr/>
          </p:nvCxnSpPr>
          <p:spPr>
            <a:xfrm>
              <a:off x="8573550" y="-24325"/>
              <a:ext cx="588600" cy="3658800"/>
            </a:xfrm>
            <a:prstGeom prst="straightConnector1">
              <a:avLst/>
            </a:prstGeom>
            <a:noFill/>
            <a:ln w="9525" cap="rnd" cmpd="sng">
              <a:solidFill>
                <a:schemeClr val="accent4"/>
              </a:solidFill>
              <a:prstDash val="solid"/>
              <a:round/>
              <a:headEnd type="none" w="med" len="med"/>
              <a:tailEnd type="none" w="med" len="med"/>
            </a:ln>
          </p:spPr>
        </p:cxnSp>
        <p:cxnSp>
          <p:nvCxnSpPr>
            <p:cNvPr id="308" name="Google Shape;308;p13"/>
            <p:cNvCxnSpPr/>
            <p:nvPr/>
          </p:nvCxnSpPr>
          <p:spPr>
            <a:xfrm flipH="1">
              <a:off x="8705550" y="-53850"/>
              <a:ext cx="25800" cy="5289300"/>
            </a:xfrm>
            <a:prstGeom prst="straightConnector1">
              <a:avLst/>
            </a:prstGeom>
            <a:noFill/>
            <a:ln w="9525" cap="rnd" cmpd="sng">
              <a:solidFill>
                <a:schemeClr val="accent4"/>
              </a:solidFill>
              <a:prstDash val="solid"/>
              <a:round/>
              <a:headEnd type="none" w="med" len="med"/>
              <a:tailEnd type="none" w="med" len="med"/>
            </a:ln>
          </p:spPr>
        </p:cxnSp>
        <p:cxnSp>
          <p:nvCxnSpPr>
            <p:cNvPr id="309" name="Google Shape;309;p13"/>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310" name="Google Shape;310;p13"/>
            <p:cNvCxnSpPr/>
            <p:nvPr/>
          </p:nvCxnSpPr>
          <p:spPr>
            <a:xfrm>
              <a:off x="-12825" y="3075525"/>
              <a:ext cx="769500" cy="2181000"/>
            </a:xfrm>
            <a:prstGeom prst="straightConnector1">
              <a:avLst/>
            </a:prstGeom>
            <a:noFill/>
            <a:ln w="9525" cap="rnd" cmpd="sng">
              <a:solidFill>
                <a:schemeClr val="accent4"/>
              </a:solidFill>
              <a:prstDash val="solid"/>
              <a:round/>
              <a:headEnd type="none" w="med" len="med"/>
              <a:tailEnd type="none" w="med" len="med"/>
            </a:ln>
          </p:spPr>
        </p:cxnSp>
        <p:cxnSp>
          <p:nvCxnSpPr>
            <p:cNvPr id="311" name="Google Shape;311;p13"/>
            <p:cNvCxnSpPr/>
            <p:nvPr/>
          </p:nvCxnSpPr>
          <p:spPr>
            <a:xfrm rot="10800000" flipH="1">
              <a:off x="147875" y="3331600"/>
              <a:ext cx="358800" cy="1896600"/>
            </a:xfrm>
            <a:prstGeom prst="straightConnector1">
              <a:avLst/>
            </a:prstGeom>
            <a:noFill/>
            <a:ln w="9525" cap="rnd" cmpd="sng">
              <a:solidFill>
                <a:schemeClr val="accent4"/>
              </a:solidFill>
              <a:prstDash val="solid"/>
              <a:round/>
              <a:headEnd type="none" w="med" len="med"/>
              <a:tailEnd type="none" w="med" len="med"/>
            </a:ln>
          </p:spPr>
        </p:cxnSp>
        <p:cxnSp>
          <p:nvCxnSpPr>
            <p:cNvPr id="312" name="Google Shape;312;p13"/>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313" name="Google Shape;313;p13"/>
            <p:cNvGrpSpPr/>
            <p:nvPr/>
          </p:nvGrpSpPr>
          <p:grpSpPr>
            <a:xfrm>
              <a:off x="8376754" y="637025"/>
              <a:ext cx="718341" cy="718341"/>
              <a:chOff x="30975" y="3360397"/>
              <a:chExt cx="539700" cy="539700"/>
            </a:xfrm>
          </p:grpSpPr>
          <p:sp>
            <p:nvSpPr>
              <p:cNvPr id="314" name="Google Shape;314;p1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3"/>
            <p:cNvGrpSpPr/>
            <p:nvPr/>
          </p:nvGrpSpPr>
          <p:grpSpPr>
            <a:xfrm>
              <a:off x="8425978" y="4416357"/>
              <a:ext cx="533979" cy="533979"/>
              <a:chOff x="147524" y="4333650"/>
              <a:chExt cx="539700" cy="539700"/>
            </a:xfrm>
          </p:grpSpPr>
          <p:sp>
            <p:nvSpPr>
              <p:cNvPr id="317" name="Google Shape;317;p13"/>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12648" y="3015155"/>
              <a:ext cx="334182" cy="334182"/>
              <a:chOff x="-83525" y="4333650"/>
              <a:chExt cx="539700" cy="539700"/>
            </a:xfrm>
          </p:grpSpPr>
          <p:sp>
            <p:nvSpPr>
              <p:cNvPr id="320" name="Google Shape;320;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a:off x="705394" y="372755"/>
              <a:ext cx="334182" cy="334182"/>
              <a:chOff x="-83525" y="4333650"/>
              <a:chExt cx="539700" cy="539700"/>
            </a:xfrm>
          </p:grpSpPr>
          <p:sp>
            <p:nvSpPr>
              <p:cNvPr id="323" name="Google Shape;323;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3">
            <a:hlinkClick r:id="rId3" action="ppaction://hlinksldjump"/>
          </p:cNvPr>
          <p:cNvSpPr txBox="1">
            <a:spLocks noGrp="1"/>
          </p:cNvSpPr>
          <p:nvPr>
            <p:ph type="title" idx="6" hasCustomPrompt="1"/>
          </p:nvPr>
        </p:nvSpPr>
        <p:spPr>
          <a:xfrm rot="1973">
            <a:off x="4049400" y="229495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6" name="Google Shape;326;p13">
            <a:hlinkClick r:id="rId3" action="ppaction://hlinksldjump"/>
          </p:cNvPr>
          <p:cNvSpPr txBox="1">
            <a:spLocks noGrp="1"/>
          </p:cNvSpPr>
          <p:nvPr>
            <p:ph type="title" idx="7"/>
          </p:nvPr>
        </p:nvSpPr>
        <p:spPr>
          <a:xfrm>
            <a:off x="720000" y="2064650"/>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7" name="Google Shape;327;p13">
            <a:hlinkClick r:id="rId3" action="ppaction://hlinksldjump"/>
          </p:cNvPr>
          <p:cNvSpPr txBox="1">
            <a:spLocks noGrp="1"/>
          </p:cNvSpPr>
          <p:nvPr>
            <p:ph type="subTitle" idx="8"/>
          </p:nvPr>
        </p:nvSpPr>
        <p:spPr>
          <a:xfrm>
            <a:off x="720000" y="2439966"/>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13">
            <a:hlinkClick r:id="rId4" action="ppaction://hlinksldjump"/>
          </p:cNvPr>
          <p:cNvSpPr txBox="1">
            <a:spLocks noGrp="1"/>
          </p:cNvSpPr>
          <p:nvPr>
            <p:ph type="title" idx="9" hasCustomPrompt="1"/>
          </p:nvPr>
        </p:nvSpPr>
        <p:spPr>
          <a:xfrm rot="-1973" flipH="1">
            <a:off x="4049400" y="152364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9" name="Google Shape;329;p13">
            <a:hlinkClick r:id="rId4" action="ppaction://hlinksldjump"/>
          </p:cNvPr>
          <p:cNvSpPr txBox="1">
            <a:spLocks noGrp="1"/>
          </p:cNvSpPr>
          <p:nvPr>
            <p:ph type="title" idx="13"/>
          </p:nvPr>
        </p:nvSpPr>
        <p:spPr>
          <a:xfrm flipH="1">
            <a:off x="6087600" y="1349513"/>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0" name="Google Shape;330;p13">
            <a:hlinkClick r:id="rId4" action="ppaction://hlinksldjump"/>
          </p:cNvPr>
          <p:cNvSpPr txBox="1">
            <a:spLocks noGrp="1"/>
          </p:cNvSpPr>
          <p:nvPr>
            <p:ph type="subTitle" idx="14"/>
          </p:nvPr>
        </p:nvSpPr>
        <p:spPr>
          <a:xfrm flipH="1">
            <a:off x="6087600" y="1724828"/>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1" name="Google Shape;331;p13">
            <a:hlinkClick r:id="" action="ppaction://noaction"/>
          </p:cNvPr>
          <p:cNvSpPr txBox="1">
            <a:spLocks noGrp="1"/>
          </p:cNvSpPr>
          <p:nvPr>
            <p:ph type="title" idx="15" hasCustomPrompt="1"/>
          </p:nvPr>
        </p:nvSpPr>
        <p:spPr>
          <a:xfrm rot="-1973" flipH="1">
            <a:off x="4049400" y="306626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2" name="Google Shape;332;p13">
            <a:hlinkClick r:id="" action="ppaction://noaction"/>
          </p:cNvPr>
          <p:cNvSpPr txBox="1">
            <a:spLocks noGrp="1"/>
          </p:cNvSpPr>
          <p:nvPr>
            <p:ph type="title" idx="16"/>
          </p:nvPr>
        </p:nvSpPr>
        <p:spPr>
          <a:xfrm flipH="1">
            <a:off x="6087600" y="2836161"/>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3" name="Google Shape;333;p13">
            <a:hlinkClick r:id="" action="ppaction://noaction"/>
          </p:cNvPr>
          <p:cNvSpPr txBox="1">
            <a:spLocks noGrp="1"/>
          </p:cNvSpPr>
          <p:nvPr>
            <p:ph type="subTitle" idx="17"/>
          </p:nvPr>
        </p:nvSpPr>
        <p:spPr>
          <a:xfrm flipH="1">
            <a:off x="6087600" y="3211476"/>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92"/>
        <p:cNvGrpSpPr/>
        <p:nvPr/>
      </p:nvGrpSpPr>
      <p:grpSpPr>
        <a:xfrm>
          <a:off x="0" y="0"/>
          <a:ext cx="0" cy="0"/>
          <a:chOff x="0" y="0"/>
          <a:chExt cx="0" cy="0"/>
        </a:xfrm>
      </p:grpSpPr>
      <p:sp>
        <p:nvSpPr>
          <p:cNvPr id="993" name="Google Shape;993;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2_1_1_2">
    <p:spTree>
      <p:nvGrpSpPr>
        <p:cNvPr id="1" name="Shape 994"/>
        <p:cNvGrpSpPr/>
        <p:nvPr/>
      </p:nvGrpSpPr>
      <p:grpSpPr>
        <a:xfrm>
          <a:off x="0" y="0"/>
          <a:ext cx="0" cy="0"/>
          <a:chOff x="0" y="0"/>
          <a:chExt cx="0" cy="0"/>
        </a:xfrm>
      </p:grpSpPr>
      <p:grpSp>
        <p:nvGrpSpPr>
          <p:cNvPr id="995" name="Google Shape;995;p34"/>
          <p:cNvGrpSpPr/>
          <p:nvPr/>
        </p:nvGrpSpPr>
        <p:grpSpPr>
          <a:xfrm>
            <a:off x="0" y="0"/>
            <a:ext cx="9144000" cy="5143500"/>
            <a:chOff x="0" y="0"/>
            <a:chExt cx="9144000" cy="5143500"/>
          </a:xfrm>
        </p:grpSpPr>
        <p:sp>
          <p:nvSpPr>
            <p:cNvPr id="996" name="Google Shape;996;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4"/>
          <p:cNvGrpSpPr/>
          <p:nvPr/>
        </p:nvGrpSpPr>
        <p:grpSpPr>
          <a:xfrm>
            <a:off x="-211800" y="-216925"/>
            <a:ext cx="9518250" cy="5601275"/>
            <a:chOff x="-211800" y="-216925"/>
            <a:chExt cx="9518250" cy="5601275"/>
          </a:xfrm>
        </p:grpSpPr>
        <p:cxnSp>
          <p:nvCxnSpPr>
            <p:cNvPr id="999" name="Google Shape;999;p34"/>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1000" name="Google Shape;1000;p34"/>
            <p:cNvGrpSpPr/>
            <p:nvPr/>
          </p:nvGrpSpPr>
          <p:grpSpPr>
            <a:xfrm>
              <a:off x="263431" y="690168"/>
              <a:ext cx="334182" cy="334182"/>
              <a:chOff x="-83525" y="4333650"/>
              <a:chExt cx="539700" cy="539700"/>
            </a:xfrm>
          </p:grpSpPr>
          <p:sp>
            <p:nvSpPr>
              <p:cNvPr id="1001" name="Google Shape;1001;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3" name="Google Shape;1003;p34"/>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1004" name="Google Shape;1004;p34"/>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1005" name="Google Shape;1005;p34"/>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1006" name="Google Shape;1006;p34"/>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1007" name="Google Shape;1007;p34"/>
            <p:cNvGrpSpPr/>
            <p:nvPr/>
          </p:nvGrpSpPr>
          <p:grpSpPr>
            <a:xfrm>
              <a:off x="7774404" y="406675"/>
              <a:ext cx="718341" cy="718341"/>
              <a:chOff x="30975" y="3360397"/>
              <a:chExt cx="539700" cy="539700"/>
            </a:xfrm>
          </p:grpSpPr>
          <p:sp>
            <p:nvSpPr>
              <p:cNvPr id="1008" name="Google Shape;1008;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4"/>
            <p:cNvGrpSpPr/>
            <p:nvPr/>
          </p:nvGrpSpPr>
          <p:grpSpPr>
            <a:xfrm>
              <a:off x="360829" y="3949925"/>
              <a:ext cx="718341" cy="718341"/>
              <a:chOff x="30975" y="3360397"/>
              <a:chExt cx="539700" cy="539700"/>
            </a:xfrm>
          </p:grpSpPr>
          <p:sp>
            <p:nvSpPr>
              <p:cNvPr id="1011" name="Google Shape;1011;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4"/>
            <p:cNvGrpSpPr/>
            <p:nvPr/>
          </p:nvGrpSpPr>
          <p:grpSpPr>
            <a:xfrm>
              <a:off x="837256" y="1663218"/>
              <a:ext cx="334182" cy="334182"/>
              <a:chOff x="-83525" y="4333650"/>
              <a:chExt cx="539700" cy="539700"/>
            </a:xfrm>
          </p:grpSpPr>
          <p:sp>
            <p:nvSpPr>
              <p:cNvPr id="1014" name="Google Shape;1014;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4"/>
            <p:cNvGrpSpPr/>
            <p:nvPr/>
          </p:nvGrpSpPr>
          <p:grpSpPr>
            <a:xfrm>
              <a:off x="8158556" y="3680318"/>
              <a:ext cx="334182" cy="334182"/>
              <a:chOff x="-83525" y="4333650"/>
              <a:chExt cx="539700" cy="539700"/>
            </a:xfrm>
          </p:grpSpPr>
          <p:sp>
            <p:nvSpPr>
              <p:cNvPr id="1017" name="Google Shape;1017;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4"/>
            <p:cNvGrpSpPr/>
            <p:nvPr/>
          </p:nvGrpSpPr>
          <p:grpSpPr>
            <a:xfrm>
              <a:off x="7721931" y="2571743"/>
              <a:ext cx="334182" cy="334182"/>
              <a:chOff x="-83525" y="4333650"/>
              <a:chExt cx="539700" cy="539700"/>
            </a:xfrm>
          </p:grpSpPr>
          <p:sp>
            <p:nvSpPr>
              <p:cNvPr id="1020" name="Google Shape;1020;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1pPr>
            <a:lvl2pPr lvl="1"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2pPr>
            <a:lvl3pPr lvl="2"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3pPr>
            <a:lvl4pPr lvl="3"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4pPr>
            <a:lvl5pPr lvl="4"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5pPr>
            <a:lvl6pPr lvl="5"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6pPr>
            <a:lvl7pPr lvl="6"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7pPr>
            <a:lvl8pPr lvl="7"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8pPr>
            <a:lvl9pPr lvl="8"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20000" y="1217550"/>
            <a:ext cx="7704000" cy="338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marL="914400" lvl="1"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marL="1371600" lvl="2"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marL="1828800" lvl="3"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marL="2286000" lvl="4"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marL="2743200" lvl="5"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marL="3200400" lvl="6"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marL="3657600" lvl="7"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marL="4114800" lvl="8" indent="-3175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79" r:id="rId8"/>
    <p:sldLayoutId id="2147483680" r:id="rId9"/>
    <p:sldLayoutId id="2147483681" r:id="rId10"/>
    <p:sldLayoutId id="2147483682" r:id="rId11"/>
    <p:sldLayoutId id="214748368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slide" Target="slide13.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5" name="Subtitle 4">
            <a:extLst>
              <a:ext uri="{FF2B5EF4-FFF2-40B4-BE49-F238E27FC236}">
                <a16:creationId xmlns:a16="http://schemas.microsoft.com/office/drawing/2014/main" id="{77FB9FBB-F60A-05F3-EAEA-B240A7DE5CEE}"/>
              </a:ext>
            </a:extLst>
          </p:cNvPr>
          <p:cNvSpPr>
            <a:spLocks noGrp="1"/>
          </p:cNvSpPr>
          <p:nvPr>
            <p:ph type="subTitle" idx="1"/>
          </p:nvPr>
        </p:nvSpPr>
        <p:spPr>
          <a:xfrm rot="-615">
            <a:off x="434219" y="2765842"/>
            <a:ext cx="9197038" cy="426300"/>
          </a:xfrm>
        </p:spPr>
        <p:txBody>
          <a:bodyPr/>
          <a:lstStyle/>
          <a:p>
            <a:r>
              <a:rPr lang="en-IN" sz="2800" dirty="0">
                <a:solidFill>
                  <a:schemeClr val="bg1"/>
                </a:solidFill>
                <a:effectLst>
                  <a:outerShdw blurRad="38100" dist="38100" dir="2700000" algn="tl">
                    <a:srgbClr val="000000">
                      <a:alpha val="43137"/>
                    </a:srgbClr>
                  </a:outerShdw>
                </a:effectLst>
                <a:latin typeface="Algerian" panose="04020705040A02060702" pitchFamily="82" charset="0"/>
              </a:rPr>
              <a:t>SMART BIOMETRIC DOOR LOCK USING ARDUINO</a:t>
            </a:r>
          </a:p>
        </p:txBody>
      </p:sp>
      <p:sp>
        <p:nvSpPr>
          <p:cNvPr id="6" name="Title 1">
            <a:extLst>
              <a:ext uri="{FF2B5EF4-FFF2-40B4-BE49-F238E27FC236}">
                <a16:creationId xmlns:a16="http://schemas.microsoft.com/office/drawing/2014/main" id="{4D4CE8EE-9440-4D2A-9CA0-CCDD9A98F7F6}"/>
              </a:ext>
            </a:extLst>
          </p:cNvPr>
          <p:cNvSpPr>
            <a:spLocks noGrp="1"/>
          </p:cNvSpPr>
          <p:nvPr>
            <p:ph type="ctrTitle"/>
          </p:nvPr>
        </p:nvSpPr>
        <p:spPr>
          <a:xfrm>
            <a:off x="434181" y="539750"/>
            <a:ext cx="8275638" cy="1265238"/>
          </a:xfrm>
        </p:spPr>
        <p:txBody>
          <a:bodyPr>
            <a:noAutofit/>
          </a:bodyPr>
          <a:lstStyle/>
          <a:p>
            <a:pPr algn="ctr"/>
            <a:r>
              <a:rPr lang="en-US" sz="2000" b="1" u="sng" dirty="0">
                <a:solidFill>
                  <a:schemeClr val="bg1"/>
                </a:solidFill>
                <a:latin typeface="Times New Roman" pitchFamily="18" charset="0"/>
                <a:cs typeface="Times New Roman" pitchFamily="18" charset="0"/>
              </a:rPr>
              <a:t> KAKATIYA INSTITUTE OF TECHNOLOGY&amp; SCIENCE </a:t>
            </a:r>
            <a:br>
              <a:rPr lang="en-US" sz="2000" b="1" u="sng" dirty="0">
                <a:solidFill>
                  <a:schemeClr val="bg1"/>
                </a:solidFill>
                <a:latin typeface="Times New Roman" pitchFamily="18" charset="0"/>
                <a:cs typeface="Times New Roman" pitchFamily="18" charset="0"/>
              </a:rPr>
            </a:br>
            <a:r>
              <a:rPr lang="en-US" sz="2000" b="1" u="sng" dirty="0">
                <a:solidFill>
                  <a:schemeClr val="bg1"/>
                </a:solidFill>
                <a:latin typeface="Times New Roman" pitchFamily="18" charset="0"/>
                <a:cs typeface="Times New Roman" pitchFamily="18" charset="0"/>
              </a:rPr>
              <a:t> </a:t>
            </a:r>
            <a:r>
              <a:rPr lang="en-US" sz="2000" i="1" dirty="0">
                <a:solidFill>
                  <a:schemeClr val="bg1"/>
                </a:solidFill>
                <a:latin typeface="Times New Roman" pitchFamily="18" charset="0"/>
                <a:cs typeface="Times New Roman" pitchFamily="18" charset="0"/>
              </a:rPr>
              <a:t>(</a:t>
            </a:r>
            <a:r>
              <a:rPr lang="en-US" sz="2000" b="0" i="1" cap="none" dirty="0">
                <a:solidFill>
                  <a:schemeClr val="bg1"/>
                </a:solidFill>
                <a:latin typeface="Times New Roman" pitchFamily="18" charset="0"/>
                <a:cs typeface="Times New Roman" pitchFamily="18" charset="0"/>
              </a:rPr>
              <a:t>An Autonomous Institute under Kakatiya University, Warangal)</a:t>
            </a:r>
            <a:br>
              <a:rPr lang="en-US" sz="2000" b="0" i="1" cap="none" dirty="0">
                <a:solidFill>
                  <a:schemeClr val="bg1"/>
                </a:solidFill>
                <a:latin typeface="Times New Roman" pitchFamily="18" charset="0"/>
                <a:cs typeface="Times New Roman" pitchFamily="18" charset="0"/>
              </a:rPr>
            </a:br>
            <a:br>
              <a:rPr lang="en-US" sz="2000" b="0" i="1" cap="none" dirty="0">
                <a:solidFill>
                  <a:schemeClr val="bg1"/>
                </a:solidFill>
                <a:latin typeface="Times New Roman" pitchFamily="18" charset="0"/>
                <a:cs typeface="Times New Roman" pitchFamily="18" charset="0"/>
              </a:rPr>
            </a:br>
            <a:r>
              <a:rPr lang="en-US" sz="1800" b="1" dirty="0">
                <a:solidFill>
                  <a:schemeClr val="bg1"/>
                </a:solidFill>
                <a:latin typeface="Times New Roman" pitchFamily="18" charset="0"/>
                <a:cs typeface="Times New Roman" pitchFamily="18" charset="0"/>
              </a:rPr>
              <a:t>DEPARTMENT OF COMPUTER SCIENCE AND ENGINEERING (NETWORKS)</a:t>
            </a:r>
            <a:br>
              <a:rPr lang="en-US" sz="1800" b="1" dirty="0">
                <a:solidFill>
                  <a:schemeClr val="bg1"/>
                </a:solidFill>
                <a:latin typeface="Times New Roman" pitchFamily="18" charset="0"/>
                <a:cs typeface="Times New Roman" pitchFamily="18" charset="0"/>
              </a:rPr>
            </a:br>
            <a:br>
              <a:rPr lang="en-US" sz="1800" b="1" dirty="0">
                <a:solidFill>
                  <a:schemeClr val="bg1"/>
                </a:solidFill>
                <a:latin typeface="Times New Roman" pitchFamily="18" charset="0"/>
                <a:cs typeface="Times New Roman" pitchFamily="18" charset="0"/>
              </a:rPr>
            </a:br>
            <a:r>
              <a:rPr lang="en-US" sz="1800" b="1" dirty="0">
                <a:solidFill>
                  <a:schemeClr val="bg1"/>
                </a:solidFill>
                <a:latin typeface="Times New Roman" pitchFamily="18" charset="0"/>
                <a:cs typeface="Times New Roman" pitchFamily="18" charset="0"/>
              </a:rPr>
              <a:t>U18EI312(FUNDEMENTALS OF INTERNET OF THINGS) PROJECT</a:t>
            </a:r>
            <a:br>
              <a:rPr lang="en-US" sz="2000" b="1" dirty="0">
                <a:solidFill>
                  <a:schemeClr val="bg1"/>
                </a:solidFill>
                <a:latin typeface="Times New Roman" pitchFamily="18" charset="0"/>
                <a:cs typeface="Times New Roman" pitchFamily="18" charset="0"/>
              </a:rPr>
            </a:br>
            <a:br>
              <a:rPr lang="en-US" sz="2000" b="1" dirty="0">
                <a:solidFill>
                  <a:schemeClr val="bg1"/>
                </a:solidFill>
                <a:latin typeface="Arial Rounded MT Bold" panose="020F0704030504030204" pitchFamily="34" charset="0"/>
                <a:cs typeface="Times New Roman" pitchFamily="18" charset="0"/>
              </a:rPr>
            </a:br>
            <a:endParaRPr lang="en-IN" sz="2000" b="1" u="sng"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199B577-6797-EBE3-F182-FDCF2AB75813}"/>
              </a:ext>
            </a:extLst>
          </p:cNvPr>
          <p:cNvSpPr txBox="1"/>
          <p:nvPr/>
        </p:nvSpPr>
        <p:spPr>
          <a:xfrm>
            <a:off x="6280460" y="3543062"/>
            <a:ext cx="4858718" cy="1600438"/>
          </a:xfrm>
          <a:prstGeom prst="rect">
            <a:avLst/>
          </a:prstGeom>
          <a:noFill/>
        </p:spPr>
        <p:txBody>
          <a:bodyPr wrap="square">
            <a:spAutoFit/>
          </a:bodyPr>
          <a:lstStyle/>
          <a:p>
            <a:r>
              <a:rPr lang="en-IN" sz="1400" dirty="0">
                <a:solidFill>
                  <a:schemeClr val="bg1"/>
                </a:solidFill>
                <a:effectLst>
                  <a:outerShdw blurRad="38100" dist="38100" dir="2700000" algn="tl">
                    <a:srgbClr val="000000">
                      <a:alpha val="43137"/>
                    </a:srgbClr>
                  </a:outerShdw>
                </a:effectLst>
                <a:latin typeface="Algerian" panose="04020705040A02060702" pitchFamily="82" charset="0"/>
              </a:rPr>
              <a:t>PRESENTED BY </a:t>
            </a:r>
            <a:r>
              <a:rPr lang="en-IN" dirty="0">
                <a:solidFill>
                  <a:schemeClr val="bg1"/>
                </a:solidFill>
                <a:effectLst>
                  <a:outerShdw blurRad="38100" dist="38100" dir="2700000" algn="tl">
                    <a:srgbClr val="000000">
                      <a:alpha val="43137"/>
                    </a:srgbClr>
                  </a:outerShdw>
                </a:effectLst>
                <a:latin typeface="Algerian" panose="04020705040A02060702" pitchFamily="82" charset="0"/>
              </a:rPr>
              <a:t>:</a:t>
            </a:r>
          </a:p>
          <a:p>
            <a:r>
              <a:rPr lang="en-IN" sz="1400" dirty="0">
                <a:solidFill>
                  <a:schemeClr val="bg1"/>
                </a:solidFill>
                <a:effectLst>
                  <a:outerShdw blurRad="38100" dist="38100" dir="2700000" algn="tl">
                    <a:srgbClr val="000000">
                      <a:alpha val="43137"/>
                    </a:srgbClr>
                  </a:outerShdw>
                </a:effectLst>
                <a:latin typeface="Algerian" panose="04020705040A02060702" pitchFamily="82" charset="0"/>
              </a:rPr>
              <a:t>G.BANTI(B21IN056)</a:t>
            </a:r>
          </a:p>
          <a:p>
            <a:r>
              <a:rPr lang="en-IN" sz="1400" dirty="0">
                <a:solidFill>
                  <a:schemeClr val="bg1"/>
                </a:solidFill>
                <a:effectLst>
                  <a:outerShdw blurRad="38100" dist="38100" dir="2700000" algn="tl">
                    <a:srgbClr val="000000">
                      <a:alpha val="43137"/>
                    </a:srgbClr>
                  </a:outerShdw>
                </a:effectLst>
                <a:latin typeface="Algerian" panose="04020705040A02060702" pitchFamily="82" charset="0"/>
              </a:rPr>
              <a:t>SRI SAI RAO(B21IN022)</a:t>
            </a:r>
          </a:p>
          <a:p>
            <a:r>
              <a:rPr lang="en-IN" dirty="0">
                <a:solidFill>
                  <a:schemeClr val="bg1"/>
                </a:solidFill>
                <a:effectLst>
                  <a:outerShdw blurRad="38100" dist="38100" dir="2700000" algn="tl">
                    <a:srgbClr val="000000">
                      <a:alpha val="43137"/>
                    </a:srgbClr>
                  </a:outerShdw>
                </a:effectLst>
                <a:latin typeface="Algerian" panose="04020705040A02060702" pitchFamily="82" charset="0"/>
              </a:rPr>
              <a:t>K.SRI VAISHNAVI(B21IN053)</a:t>
            </a:r>
          </a:p>
          <a:p>
            <a:r>
              <a:rPr lang="en-IN" dirty="0">
                <a:solidFill>
                  <a:schemeClr val="bg1"/>
                </a:solidFill>
                <a:effectLst>
                  <a:outerShdw blurRad="38100" dist="38100" dir="2700000" algn="tl">
                    <a:srgbClr val="000000">
                      <a:alpha val="43137"/>
                    </a:srgbClr>
                  </a:outerShdw>
                </a:effectLst>
                <a:latin typeface="Algerian" panose="04020705040A02060702" pitchFamily="82" charset="0"/>
              </a:rPr>
              <a:t>YASSIN(B21IN060)</a:t>
            </a:r>
          </a:p>
          <a:p>
            <a:r>
              <a:rPr lang="en-IN" dirty="0">
                <a:solidFill>
                  <a:schemeClr val="bg1"/>
                </a:solidFill>
                <a:effectLst>
                  <a:outerShdw blurRad="38100" dist="38100" dir="2700000" algn="tl">
                    <a:srgbClr val="000000">
                      <a:alpha val="43137"/>
                    </a:srgbClr>
                  </a:outerShdw>
                </a:effectLst>
                <a:latin typeface="Algerian" panose="04020705040A02060702" pitchFamily="82" charset="0"/>
              </a:rPr>
              <a:t>S.PRANITHA(B21IN063)</a:t>
            </a:r>
          </a:p>
          <a:p>
            <a:r>
              <a:rPr lang="en-IN" dirty="0">
                <a:solidFill>
                  <a:schemeClr val="bg1"/>
                </a:solidFill>
                <a:effectLst>
                  <a:outerShdw blurRad="38100" dist="38100" dir="2700000" algn="tl">
                    <a:srgbClr val="000000">
                      <a:alpha val="43137"/>
                    </a:srgbClr>
                  </a:outerShdw>
                </a:effectLst>
                <a:latin typeface="Algerian" panose="04020705040A02060702" pitchFamily="82" charset="0"/>
              </a:rPr>
              <a:t>SHARFUDDIN(B21IN069L)</a:t>
            </a:r>
            <a:endParaRPr lang="en-IN" dirty="0"/>
          </a:p>
        </p:txBody>
      </p:sp>
      <p:pic>
        <p:nvPicPr>
          <p:cNvPr id="9" name="Picture 8">
            <a:extLst>
              <a:ext uri="{FF2B5EF4-FFF2-40B4-BE49-F238E27FC236}">
                <a16:creationId xmlns:a16="http://schemas.microsoft.com/office/drawing/2014/main" id="{9D49C978-91F3-E178-9676-277E6708E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3" y="368437"/>
            <a:ext cx="1088091" cy="107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C0FF-737A-1D38-DA09-595B170DC3F2}"/>
              </a:ext>
            </a:extLst>
          </p:cNvPr>
          <p:cNvSpPr>
            <a:spLocks noGrp="1"/>
          </p:cNvSpPr>
          <p:nvPr>
            <p:ph type="title"/>
          </p:nvPr>
        </p:nvSpPr>
        <p:spPr>
          <a:xfrm>
            <a:off x="277871" y="452175"/>
            <a:ext cx="7704000" cy="634500"/>
          </a:xfrm>
        </p:spPr>
        <p:txBody>
          <a:bodyPr/>
          <a:lstStyle/>
          <a:p>
            <a:r>
              <a:rPr lang="en-US" dirty="0">
                <a:solidFill>
                  <a:schemeClr val="accent4"/>
                </a:solidFill>
                <a:latin typeface="Algerian" panose="04020705040A02060702" pitchFamily="82" charset="0"/>
              </a:rPr>
              <a:t>METHODOLOGY</a:t>
            </a:r>
            <a:br>
              <a:rPr lang="en-US" dirty="0">
                <a:solidFill>
                  <a:schemeClr val="accent4"/>
                </a:solidFill>
                <a:latin typeface="Algerian" panose="04020705040A02060702" pitchFamily="82" charset="0"/>
              </a:rPr>
            </a:br>
            <a:endParaRPr lang="en-US" dirty="0">
              <a:solidFill>
                <a:schemeClr val="accent4"/>
              </a:solidFill>
              <a:latin typeface="Algerian" panose="04020705040A02060702" pitchFamily="82" charset="0"/>
            </a:endParaRPr>
          </a:p>
        </p:txBody>
      </p:sp>
      <p:sp>
        <p:nvSpPr>
          <p:cNvPr id="3" name="Subtitle 2">
            <a:extLst>
              <a:ext uri="{FF2B5EF4-FFF2-40B4-BE49-F238E27FC236}">
                <a16:creationId xmlns:a16="http://schemas.microsoft.com/office/drawing/2014/main" id="{26611C64-D438-BEDA-8556-6D8BC7D9BDCE}"/>
              </a:ext>
            </a:extLst>
          </p:cNvPr>
          <p:cNvSpPr>
            <a:spLocks noGrp="1"/>
          </p:cNvSpPr>
          <p:nvPr>
            <p:ph type="subTitle" idx="1"/>
          </p:nvPr>
        </p:nvSpPr>
        <p:spPr>
          <a:xfrm rot="-232">
            <a:off x="760191" y="1489371"/>
            <a:ext cx="5238667" cy="2103900"/>
          </a:xfrm>
        </p:spPr>
        <p:txBody>
          <a:bodyPr/>
          <a:lstStyle/>
          <a:p>
            <a:pPr>
              <a:buClr>
                <a:schemeClr val="bg1"/>
              </a:buClr>
              <a:buFont typeface="Wingdings" panose="05000000000000000000" pitchFamily="2" charset="2"/>
              <a:buChar char="Ø"/>
            </a:pPr>
            <a:r>
              <a:rPr lang="en-US" b="1" dirty="0">
                <a:latin typeface="Garamond" panose="02020404030301010803" pitchFamily="18" charset="0"/>
                <a:cs typeface="Calibri" panose="020F0502020204030204" pitchFamily="34" charset="0"/>
              </a:rPr>
              <a:t>First the fingerprint is enrolled on the sensor then the sensor processes the data if the enrolled finger print is already stored and if id matches then the door unlocks. If not the door remains locked.</a:t>
            </a:r>
          </a:p>
          <a:p>
            <a:pPr>
              <a:buClr>
                <a:schemeClr val="bg1"/>
              </a:buClr>
              <a:buFont typeface="Wingdings" panose="05000000000000000000" pitchFamily="2" charset="2"/>
              <a:buChar char="Ø"/>
            </a:pPr>
            <a:r>
              <a:rPr lang="en-US" b="1" dirty="0">
                <a:latin typeface="Garamond" panose="02020404030301010803" pitchFamily="18" charset="0"/>
                <a:cs typeface="Calibri" panose="020F0502020204030204" pitchFamily="34" charset="0"/>
              </a:rPr>
              <a:t>In this project fingerprint processing includes two parts finger point enrolment and finger print matching. when enrolling, user needs to enter the finger image two time. The system will process the finger images, generate a template of the finger images based on processing results and store the template. When matching user enters the finger through optical sensor and system will generate a template of the finger image and compare it with templates present in the finger library. </a:t>
            </a:r>
            <a:endParaRPr lang="en-US" b="1" dirty="0">
              <a:solidFill>
                <a:schemeClr val="bg1">
                  <a:lumMod val="90000"/>
                </a:schemeClr>
              </a:solidFill>
              <a:latin typeface="Garamond" panose="02020404030301010803" pitchFamily="18" charset="0"/>
              <a:cs typeface="Calibri" panose="020F0502020204030204" pitchFamily="34" charset="0"/>
            </a:endParaRPr>
          </a:p>
        </p:txBody>
      </p:sp>
      <p:pic>
        <p:nvPicPr>
          <p:cNvPr id="7" name="Picture 6">
            <a:extLst>
              <a:ext uri="{FF2B5EF4-FFF2-40B4-BE49-F238E27FC236}">
                <a16:creationId xmlns:a16="http://schemas.microsoft.com/office/drawing/2014/main" id="{967C9E7C-2C9A-D684-E684-5E1F2B86B196}"/>
              </a:ext>
            </a:extLst>
          </p:cNvPr>
          <p:cNvPicPr>
            <a:picLocks noChangeAspect="1"/>
          </p:cNvPicPr>
          <p:nvPr/>
        </p:nvPicPr>
        <p:blipFill>
          <a:blip r:embed="rId2"/>
          <a:stretch>
            <a:fillRect/>
          </a:stretch>
        </p:blipFill>
        <p:spPr>
          <a:xfrm>
            <a:off x="6089364" y="1458766"/>
            <a:ext cx="2733675" cy="21651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27543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DAD10F2-6E2B-EC0B-341D-860165B6D6AE}"/>
              </a:ext>
            </a:extLst>
          </p:cNvPr>
          <p:cNvSpPr/>
          <p:nvPr/>
        </p:nvSpPr>
        <p:spPr>
          <a:xfrm>
            <a:off x="821240" y="1930540"/>
            <a:ext cx="1702783" cy="11467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FINGERPRINT SENSOR</a:t>
            </a:r>
          </a:p>
        </p:txBody>
      </p:sp>
      <p:sp>
        <p:nvSpPr>
          <p:cNvPr id="18" name="Rectangle 17">
            <a:extLst>
              <a:ext uri="{FF2B5EF4-FFF2-40B4-BE49-F238E27FC236}">
                <a16:creationId xmlns:a16="http://schemas.microsoft.com/office/drawing/2014/main" id="{2AA4184A-BDED-FC3A-5F02-19A6C83DA91D}"/>
              </a:ext>
            </a:extLst>
          </p:cNvPr>
          <p:cNvSpPr/>
          <p:nvPr/>
        </p:nvSpPr>
        <p:spPr>
          <a:xfrm>
            <a:off x="2853732" y="1939332"/>
            <a:ext cx="1614121" cy="11467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ARDUINO UNO</a:t>
            </a:r>
          </a:p>
        </p:txBody>
      </p:sp>
      <p:sp>
        <p:nvSpPr>
          <p:cNvPr id="19" name="Rectangle 18">
            <a:extLst>
              <a:ext uri="{FF2B5EF4-FFF2-40B4-BE49-F238E27FC236}">
                <a16:creationId xmlns:a16="http://schemas.microsoft.com/office/drawing/2014/main" id="{E61B06F7-0DB1-E85D-B14E-A04A71F65D25}"/>
              </a:ext>
            </a:extLst>
          </p:cNvPr>
          <p:cNvSpPr/>
          <p:nvPr/>
        </p:nvSpPr>
        <p:spPr>
          <a:xfrm>
            <a:off x="4676150" y="1939332"/>
            <a:ext cx="1547446" cy="11467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SOLENOID LOCK</a:t>
            </a:r>
          </a:p>
        </p:txBody>
      </p:sp>
      <p:sp>
        <p:nvSpPr>
          <p:cNvPr id="23" name="Rectangle 22">
            <a:extLst>
              <a:ext uri="{FF2B5EF4-FFF2-40B4-BE49-F238E27FC236}">
                <a16:creationId xmlns:a16="http://schemas.microsoft.com/office/drawing/2014/main" id="{5398B354-9827-5AE9-BFCE-2FC9F87F9300}"/>
              </a:ext>
            </a:extLst>
          </p:cNvPr>
          <p:cNvSpPr/>
          <p:nvPr/>
        </p:nvSpPr>
        <p:spPr>
          <a:xfrm>
            <a:off x="6431893" y="1939332"/>
            <a:ext cx="1707272" cy="11379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SINGLE CHANNEL RELAY MODULE</a:t>
            </a:r>
          </a:p>
        </p:txBody>
      </p:sp>
      <p:sp>
        <p:nvSpPr>
          <p:cNvPr id="24" name="Rectangle 23">
            <a:extLst>
              <a:ext uri="{FF2B5EF4-FFF2-40B4-BE49-F238E27FC236}">
                <a16:creationId xmlns:a16="http://schemas.microsoft.com/office/drawing/2014/main" id="{3DE01EEC-92A4-AAF1-519E-2591C1DF1F69}"/>
              </a:ext>
            </a:extLst>
          </p:cNvPr>
          <p:cNvSpPr/>
          <p:nvPr/>
        </p:nvSpPr>
        <p:spPr>
          <a:xfrm>
            <a:off x="6819168" y="3653622"/>
            <a:ext cx="1510916" cy="1028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DOOR LOCK</a:t>
            </a:r>
          </a:p>
        </p:txBody>
      </p:sp>
      <p:cxnSp>
        <p:nvCxnSpPr>
          <p:cNvPr id="26" name="Straight Arrow Connector 25">
            <a:extLst>
              <a:ext uri="{FF2B5EF4-FFF2-40B4-BE49-F238E27FC236}">
                <a16:creationId xmlns:a16="http://schemas.microsoft.com/office/drawing/2014/main" id="{ABDBCFC4-AE69-A251-A99C-E5B1829E5558}"/>
              </a:ext>
            </a:extLst>
          </p:cNvPr>
          <p:cNvCxnSpPr>
            <a:cxnSpLocks/>
          </p:cNvCxnSpPr>
          <p:nvPr/>
        </p:nvCxnSpPr>
        <p:spPr>
          <a:xfrm>
            <a:off x="2372566" y="2571750"/>
            <a:ext cx="61295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305E07-9496-340E-C522-2E3E9B0D2DFA}"/>
              </a:ext>
            </a:extLst>
          </p:cNvPr>
          <p:cNvCxnSpPr>
            <a:cxnSpLocks/>
          </p:cNvCxnSpPr>
          <p:nvPr/>
        </p:nvCxnSpPr>
        <p:spPr>
          <a:xfrm>
            <a:off x="4217592" y="2571750"/>
            <a:ext cx="61295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E3C4D86-3F53-9FC5-DC08-70985941CE68}"/>
              </a:ext>
            </a:extLst>
          </p:cNvPr>
          <p:cNvCxnSpPr>
            <a:cxnSpLocks/>
          </p:cNvCxnSpPr>
          <p:nvPr/>
        </p:nvCxnSpPr>
        <p:spPr>
          <a:xfrm>
            <a:off x="5950520" y="2550607"/>
            <a:ext cx="61295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58DD22-76DD-4952-0077-4C346A859FE6}"/>
              </a:ext>
            </a:extLst>
          </p:cNvPr>
          <p:cNvCxnSpPr>
            <a:cxnSpLocks/>
          </p:cNvCxnSpPr>
          <p:nvPr/>
        </p:nvCxnSpPr>
        <p:spPr>
          <a:xfrm>
            <a:off x="7466874" y="3150786"/>
            <a:ext cx="0" cy="5028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47FBEA-B1E5-826C-CD08-B7E991B60FC9}"/>
              </a:ext>
            </a:extLst>
          </p:cNvPr>
          <p:cNvSpPr txBox="1"/>
          <p:nvPr/>
        </p:nvSpPr>
        <p:spPr>
          <a:xfrm>
            <a:off x="2372566" y="534425"/>
            <a:ext cx="4607168" cy="646331"/>
          </a:xfrm>
          <a:prstGeom prst="rect">
            <a:avLst/>
          </a:prstGeom>
          <a:noFill/>
        </p:spPr>
        <p:txBody>
          <a:bodyPr wrap="square">
            <a:spAutoFit/>
          </a:bodyPr>
          <a:lstStyle/>
          <a:p>
            <a:r>
              <a:rPr lang="en-US" sz="3600" dirty="0">
                <a:solidFill>
                  <a:schemeClr val="accent4"/>
                </a:solidFill>
                <a:latin typeface="Algerian" panose="04020705040A02060702" pitchFamily="82" charset="0"/>
              </a:rPr>
              <a:t>BLOCK DIAGRAM</a:t>
            </a:r>
            <a:endParaRPr lang="en-US" sz="3600" dirty="0"/>
          </a:p>
        </p:txBody>
      </p:sp>
    </p:spTree>
    <p:extLst>
      <p:ext uri="{BB962C8B-B14F-4D97-AF65-F5344CB8AC3E}">
        <p14:creationId xmlns:p14="http://schemas.microsoft.com/office/powerpoint/2010/main" val="192654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A4B5-B7D2-85F0-D741-F97E9602CF69}"/>
              </a:ext>
            </a:extLst>
          </p:cNvPr>
          <p:cNvSpPr>
            <a:spLocks noGrp="1"/>
          </p:cNvSpPr>
          <p:nvPr>
            <p:ph type="title"/>
          </p:nvPr>
        </p:nvSpPr>
        <p:spPr>
          <a:xfrm>
            <a:off x="-1651107" y="200991"/>
            <a:ext cx="7704000" cy="634500"/>
          </a:xfrm>
        </p:spPr>
        <p:txBody>
          <a:bodyPr/>
          <a:lstStyle/>
          <a:p>
            <a:r>
              <a:rPr lang="en-IN" dirty="0">
                <a:solidFill>
                  <a:schemeClr val="accent3">
                    <a:lumMod val="40000"/>
                    <a:lumOff val="60000"/>
                  </a:schemeClr>
                </a:solidFill>
                <a:latin typeface="Algerian" panose="04020705040A02060702" pitchFamily="82" charset="0"/>
                <a:ea typeface="Overpass"/>
                <a:cs typeface="Overpass"/>
                <a:sym typeface="Overpass"/>
              </a:rPr>
              <a:t>ALOGORITHM</a:t>
            </a:r>
            <a:br>
              <a:rPr lang="en-IN" dirty="0">
                <a:solidFill>
                  <a:schemeClr val="accent3">
                    <a:lumMod val="40000"/>
                    <a:lumOff val="60000"/>
                  </a:schemeClr>
                </a:solidFill>
                <a:latin typeface="Algerian" panose="04020705040A02060702" pitchFamily="82" charset="0"/>
                <a:ea typeface="Overpass"/>
                <a:cs typeface="Overpass"/>
                <a:sym typeface="Overpass"/>
              </a:rPr>
            </a:br>
            <a:endParaRPr lang="en-IN" dirty="0">
              <a:solidFill>
                <a:schemeClr val="accent3">
                  <a:lumMod val="40000"/>
                  <a:lumOff val="60000"/>
                </a:schemeClr>
              </a:solidFill>
              <a:latin typeface="Algerian" panose="04020705040A02060702" pitchFamily="82" charset="0"/>
            </a:endParaRPr>
          </a:p>
        </p:txBody>
      </p:sp>
      <p:sp>
        <p:nvSpPr>
          <p:cNvPr id="5" name="Rectangle 4">
            <a:extLst>
              <a:ext uri="{FF2B5EF4-FFF2-40B4-BE49-F238E27FC236}">
                <a16:creationId xmlns:a16="http://schemas.microsoft.com/office/drawing/2014/main" id="{47C53A09-5B7C-301E-095A-6E34B9E4D376}"/>
              </a:ext>
            </a:extLst>
          </p:cNvPr>
          <p:cNvSpPr/>
          <p:nvPr/>
        </p:nvSpPr>
        <p:spPr>
          <a:xfrm>
            <a:off x="4426430" y="264379"/>
            <a:ext cx="2180494" cy="63450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75000"/>
                    <a:lumOff val="25000"/>
                  </a:schemeClr>
                </a:solidFill>
              </a:rPr>
              <a:t>FINGERPRINT SENSOR</a:t>
            </a:r>
          </a:p>
        </p:txBody>
      </p:sp>
      <p:sp>
        <p:nvSpPr>
          <p:cNvPr id="11" name="Rectangle 10">
            <a:extLst>
              <a:ext uri="{FF2B5EF4-FFF2-40B4-BE49-F238E27FC236}">
                <a16:creationId xmlns:a16="http://schemas.microsoft.com/office/drawing/2014/main" id="{1979A7F4-1FE4-851F-CCA8-CD9EF03A6F89}"/>
              </a:ext>
            </a:extLst>
          </p:cNvPr>
          <p:cNvSpPr/>
          <p:nvPr/>
        </p:nvSpPr>
        <p:spPr>
          <a:xfrm>
            <a:off x="4426430" y="1097752"/>
            <a:ext cx="2421653" cy="6345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75000"/>
                    <a:lumOff val="25000"/>
                  </a:schemeClr>
                </a:solidFill>
              </a:rPr>
              <a:t>PLACE BIOMETRIC</a:t>
            </a:r>
          </a:p>
        </p:txBody>
      </p:sp>
      <p:sp>
        <p:nvSpPr>
          <p:cNvPr id="12" name="Rectangle 11">
            <a:extLst>
              <a:ext uri="{FF2B5EF4-FFF2-40B4-BE49-F238E27FC236}">
                <a16:creationId xmlns:a16="http://schemas.microsoft.com/office/drawing/2014/main" id="{68B59751-24B6-24C3-0F2D-330E8399AB17}"/>
              </a:ext>
            </a:extLst>
          </p:cNvPr>
          <p:cNvSpPr/>
          <p:nvPr/>
        </p:nvSpPr>
        <p:spPr>
          <a:xfrm>
            <a:off x="4455487" y="1842230"/>
            <a:ext cx="2224036" cy="5639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75000"/>
                    <a:lumOff val="25000"/>
                  </a:schemeClr>
                </a:solidFill>
              </a:rPr>
              <a:t>Send fingerprint id to Arduino </a:t>
            </a:r>
          </a:p>
        </p:txBody>
      </p:sp>
      <p:sp>
        <p:nvSpPr>
          <p:cNvPr id="13" name="Flowchart: Decision 12">
            <a:extLst>
              <a:ext uri="{FF2B5EF4-FFF2-40B4-BE49-F238E27FC236}">
                <a16:creationId xmlns:a16="http://schemas.microsoft.com/office/drawing/2014/main" id="{09E6825F-FF07-7B8A-3E30-62E0E5D6CB86}"/>
              </a:ext>
            </a:extLst>
          </p:cNvPr>
          <p:cNvSpPr/>
          <p:nvPr/>
        </p:nvSpPr>
        <p:spPr>
          <a:xfrm>
            <a:off x="4622389" y="2615281"/>
            <a:ext cx="2106055" cy="834014"/>
          </a:xfrm>
          <a:prstGeom prst="flowChartDecisi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2">
                    <a:lumMod val="75000"/>
                    <a:lumOff val="25000"/>
                  </a:schemeClr>
                </a:solidFill>
              </a:rPr>
              <a:t>If biometric match</a:t>
            </a:r>
          </a:p>
        </p:txBody>
      </p:sp>
      <p:sp>
        <p:nvSpPr>
          <p:cNvPr id="14" name="Rectangle 13">
            <a:extLst>
              <a:ext uri="{FF2B5EF4-FFF2-40B4-BE49-F238E27FC236}">
                <a16:creationId xmlns:a16="http://schemas.microsoft.com/office/drawing/2014/main" id="{DFC75F8E-4DFE-8D20-1E9F-2941CBF2289D}"/>
              </a:ext>
            </a:extLst>
          </p:cNvPr>
          <p:cNvSpPr/>
          <p:nvPr/>
        </p:nvSpPr>
        <p:spPr>
          <a:xfrm>
            <a:off x="2833274" y="3221398"/>
            <a:ext cx="1256044" cy="381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15" name="Rectangle 14">
            <a:extLst>
              <a:ext uri="{FF2B5EF4-FFF2-40B4-BE49-F238E27FC236}">
                <a16:creationId xmlns:a16="http://schemas.microsoft.com/office/drawing/2014/main" id="{F47AAB31-A09F-DEA7-0651-8CAF87139A6B}"/>
              </a:ext>
            </a:extLst>
          </p:cNvPr>
          <p:cNvSpPr/>
          <p:nvPr/>
        </p:nvSpPr>
        <p:spPr>
          <a:xfrm>
            <a:off x="7403561" y="3314502"/>
            <a:ext cx="1256044" cy="381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17" name="Rectangle 16">
            <a:extLst>
              <a:ext uri="{FF2B5EF4-FFF2-40B4-BE49-F238E27FC236}">
                <a16:creationId xmlns:a16="http://schemas.microsoft.com/office/drawing/2014/main" id="{3CAD4241-1061-538D-B295-4308B813C8B3}"/>
              </a:ext>
            </a:extLst>
          </p:cNvPr>
          <p:cNvSpPr/>
          <p:nvPr/>
        </p:nvSpPr>
        <p:spPr>
          <a:xfrm>
            <a:off x="2779340" y="3794154"/>
            <a:ext cx="1593156" cy="63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command to solenoid lock</a:t>
            </a:r>
          </a:p>
        </p:txBody>
      </p:sp>
      <p:sp>
        <p:nvSpPr>
          <p:cNvPr id="18" name="Rectangle 17">
            <a:extLst>
              <a:ext uri="{FF2B5EF4-FFF2-40B4-BE49-F238E27FC236}">
                <a16:creationId xmlns:a16="http://schemas.microsoft.com/office/drawing/2014/main" id="{5F1C7F11-EF84-5EC8-4283-07D46CDB1E0E}"/>
              </a:ext>
            </a:extLst>
          </p:cNvPr>
          <p:cNvSpPr/>
          <p:nvPr/>
        </p:nvSpPr>
        <p:spPr>
          <a:xfrm>
            <a:off x="2850514" y="4697716"/>
            <a:ext cx="1256044" cy="381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Lock unlocks</a:t>
            </a:r>
          </a:p>
        </p:txBody>
      </p:sp>
      <p:sp>
        <p:nvSpPr>
          <p:cNvPr id="19" name="Rectangle 18">
            <a:extLst>
              <a:ext uri="{FF2B5EF4-FFF2-40B4-BE49-F238E27FC236}">
                <a16:creationId xmlns:a16="http://schemas.microsoft.com/office/drawing/2014/main" id="{7043AA52-7D1B-1F70-F335-679E52808830}"/>
              </a:ext>
            </a:extLst>
          </p:cNvPr>
          <p:cNvSpPr/>
          <p:nvPr/>
        </p:nvSpPr>
        <p:spPr>
          <a:xfrm>
            <a:off x="7403561" y="4190079"/>
            <a:ext cx="1256044" cy="381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Remains locked</a:t>
            </a:r>
          </a:p>
        </p:txBody>
      </p:sp>
      <p:cxnSp>
        <p:nvCxnSpPr>
          <p:cNvPr id="20" name="Straight Arrow Connector 19">
            <a:extLst>
              <a:ext uri="{FF2B5EF4-FFF2-40B4-BE49-F238E27FC236}">
                <a16:creationId xmlns:a16="http://schemas.microsoft.com/office/drawing/2014/main" id="{5D16ED5D-5E22-D2FB-F866-E2534EB92A39}"/>
              </a:ext>
            </a:extLst>
          </p:cNvPr>
          <p:cNvCxnSpPr>
            <a:cxnSpLocks/>
          </p:cNvCxnSpPr>
          <p:nvPr/>
        </p:nvCxnSpPr>
        <p:spPr>
          <a:xfrm>
            <a:off x="5516677" y="909228"/>
            <a:ext cx="0" cy="1885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061D960-6D72-5292-FDA8-ACF5061F5D28}"/>
              </a:ext>
            </a:extLst>
          </p:cNvPr>
          <p:cNvCxnSpPr>
            <a:cxnSpLocks/>
          </p:cNvCxnSpPr>
          <p:nvPr/>
        </p:nvCxnSpPr>
        <p:spPr>
          <a:xfrm>
            <a:off x="5553992" y="1684772"/>
            <a:ext cx="0" cy="1885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66D47CB-0C2D-ABD4-51B6-BA22329C7C93}"/>
              </a:ext>
            </a:extLst>
          </p:cNvPr>
          <p:cNvCxnSpPr>
            <a:cxnSpLocks/>
          </p:cNvCxnSpPr>
          <p:nvPr/>
        </p:nvCxnSpPr>
        <p:spPr>
          <a:xfrm>
            <a:off x="5675416" y="2406193"/>
            <a:ext cx="0" cy="1885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B65FD9B-C486-EAA9-4917-5167D1502AE3}"/>
              </a:ext>
            </a:extLst>
          </p:cNvPr>
          <p:cNvCxnSpPr>
            <a:cxnSpLocks/>
          </p:cNvCxnSpPr>
          <p:nvPr/>
        </p:nvCxnSpPr>
        <p:spPr>
          <a:xfrm>
            <a:off x="6679523" y="3032874"/>
            <a:ext cx="13128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80F591E-F530-178F-A384-B627CCEA8B14}"/>
              </a:ext>
            </a:extLst>
          </p:cNvPr>
          <p:cNvCxnSpPr>
            <a:cxnSpLocks/>
          </p:cNvCxnSpPr>
          <p:nvPr/>
        </p:nvCxnSpPr>
        <p:spPr>
          <a:xfrm>
            <a:off x="3434690" y="3032874"/>
            <a:ext cx="0" cy="1885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6195C7-14BF-7708-B73A-DE9A4AA70D45}"/>
              </a:ext>
            </a:extLst>
          </p:cNvPr>
          <p:cNvCxnSpPr>
            <a:cxnSpLocks/>
          </p:cNvCxnSpPr>
          <p:nvPr/>
        </p:nvCxnSpPr>
        <p:spPr>
          <a:xfrm>
            <a:off x="7988789" y="3032874"/>
            <a:ext cx="0" cy="2685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A9F4A69-1FA1-8088-81AA-3716CA364667}"/>
              </a:ext>
            </a:extLst>
          </p:cNvPr>
          <p:cNvCxnSpPr>
            <a:cxnSpLocks/>
          </p:cNvCxnSpPr>
          <p:nvPr/>
        </p:nvCxnSpPr>
        <p:spPr>
          <a:xfrm flipH="1">
            <a:off x="3434690" y="3032874"/>
            <a:ext cx="173514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7F0A9A-6A9A-2C0F-82DA-63472E6A8105}"/>
              </a:ext>
            </a:extLst>
          </p:cNvPr>
          <p:cNvCxnSpPr>
            <a:cxnSpLocks/>
          </p:cNvCxnSpPr>
          <p:nvPr/>
        </p:nvCxnSpPr>
        <p:spPr>
          <a:xfrm>
            <a:off x="3461296" y="3567112"/>
            <a:ext cx="0" cy="2270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0566D24-0368-40E5-91F2-78B203F2685D}"/>
              </a:ext>
            </a:extLst>
          </p:cNvPr>
          <p:cNvCxnSpPr>
            <a:cxnSpLocks/>
          </p:cNvCxnSpPr>
          <p:nvPr/>
        </p:nvCxnSpPr>
        <p:spPr>
          <a:xfrm>
            <a:off x="3434690" y="4457988"/>
            <a:ext cx="0" cy="1885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835774D-F03A-8CC0-2E18-8D26EDFF5015}"/>
              </a:ext>
            </a:extLst>
          </p:cNvPr>
          <p:cNvCxnSpPr>
            <a:cxnSpLocks/>
          </p:cNvCxnSpPr>
          <p:nvPr/>
        </p:nvCxnSpPr>
        <p:spPr>
          <a:xfrm>
            <a:off x="8031583" y="3733452"/>
            <a:ext cx="0" cy="37795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708D0BF2-0067-5B18-B15F-B56A300E814C}"/>
              </a:ext>
            </a:extLst>
          </p:cNvPr>
          <p:cNvPicPr>
            <a:picLocks noChangeAspect="1"/>
          </p:cNvPicPr>
          <p:nvPr/>
        </p:nvPicPr>
        <p:blipFill>
          <a:blip r:embed="rId2"/>
          <a:stretch>
            <a:fillRect/>
          </a:stretch>
        </p:blipFill>
        <p:spPr>
          <a:xfrm>
            <a:off x="689874" y="1142572"/>
            <a:ext cx="2638425" cy="1733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643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9174E2-4605-555C-B565-825DB843DB78}"/>
              </a:ext>
            </a:extLst>
          </p:cNvPr>
          <p:cNvSpPr txBox="1"/>
          <p:nvPr/>
        </p:nvSpPr>
        <p:spPr>
          <a:xfrm>
            <a:off x="1367731" y="514328"/>
            <a:ext cx="4607168" cy="646331"/>
          </a:xfrm>
          <a:prstGeom prst="rect">
            <a:avLst/>
          </a:prstGeom>
          <a:noFill/>
        </p:spPr>
        <p:txBody>
          <a:bodyPr wrap="square">
            <a:spAutoFit/>
          </a:bodyPr>
          <a:lstStyle/>
          <a:p>
            <a:r>
              <a:rPr lang="en-US" sz="3600" dirty="0">
                <a:solidFill>
                  <a:schemeClr val="accent4"/>
                </a:solidFill>
                <a:latin typeface="Algerian" panose="04020705040A02060702" pitchFamily="82" charset="0"/>
              </a:rPr>
              <a:t>CIRCUIT DIAGRAM</a:t>
            </a:r>
            <a:endParaRPr lang="en-US" sz="3600" dirty="0"/>
          </a:p>
        </p:txBody>
      </p:sp>
      <p:pic>
        <p:nvPicPr>
          <p:cNvPr id="6" name="Picture 5">
            <a:extLst>
              <a:ext uri="{FF2B5EF4-FFF2-40B4-BE49-F238E27FC236}">
                <a16:creationId xmlns:a16="http://schemas.microsoft.com/office/drawing/2014/main" id="{76FE913F-8710-3706-AABA-50B87BC16170}"/>
              </a:ext>
            </a:extLst>
          </p:cNvPr>
          <p:cNvPicPr>
            <a:picLocks noChangeAspect="1"/>
          </p:cNvPicPr>
          <p:nvPr/>
        </p:nvPicPr>
        <p:blipFill rotWithShape="1">
          <a:blip r:embed="rId2"/>
          <a:srcRect l="11539" t="24669" r="13737" b="2418"/>
          <a:stretch/>
        </p:blipFill>
        <p:spPr>
          <a:xfrm>
            <a:off x="1055076" y="1446963"/>
            <a:ext cx="6832879" cy="3426488"/>
          </a:xfrm>
          <a:prstGeom prst="rect">
            <a:avLst/>
          </a:prstGeom>
        </p:spPr>
      </p:pic>
    </p:spTree>
    <p:extLst>
      <p:ext uri="{BB962C8B-B14F-4D97-AF65-F5344CB8AC3E}">
        <p14:creationId xmlns:p14="http://schemas.microsoft.com/office/powerpoint/2010/main" val="95640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EA67AA-2F9D-CE15-B12E-22CCC2D41F29}"/>
              </a:ext>
            </a:extLst>
          </p:cNvPr>
          <p:cNvSpPr>
            <a:spLocks noGrp="1"/>
          </p:cNvSpPr>
          <p:nvPr>
            <p:ph type="title"/>
          </p:nvPr>
        </p:nvSpPr>
        <p:spPr>
          <a:xfrm>
            <a:off x="810435" y="3845908"/>
            <a:ext cx="7704000" cy="634500"/>
          </a:xfrm>
        </p:spPr>
        <p:txBody>
          <a:bodyPr/>
          <a:lstStyle/>
          <a:p>
            <a:r>
              <a:rPr lang="en-US" dirty="0">
                <a:latin typeface="Garamond" panose="02020404030301010803" pitchFamily="18" charset="0"/>
              </a:rPr>
              <a:t>Implementation of biometric door lock</a:t>
            </a:r>
          </a:p>
        </p:txBody>
      </p:sp>
      <p:pic>
        <p:nvPicPr>
          <p:cNvPr id="6" name="Picture 5" descr="A picture containing text&#10;&#10;Description automatically generated">
            <a:extLst>
              <a:ext uri="{FF2B5EF4-FFF2-40B4-BE49-F238E27FC236}">
                <a16:creationId xmlns:a16="http://schemas.microsoft.com/office/drawing/2014/main" id="{280B2B22-DF7E-02CB-AFAA-EB78BCE07F6E}"/>
              </a:ext>
            </a:extLst>
          </p:cNvPr>
          <p:cNvPicPr>
            <a:picLocks noChangeAspect="1"/>
          </p:cNvPicPr>
          <p:nvPr/>
        </p:nvPicPr>
        <p:blipFill rotWithShape="1">
          <a:blip r:embed="rId2"/>
          <a:srcRect l="-32632" t="-15864" r="-32632" b="-46495"/>
          <a:stretch/>
        </p:blipFill>
        <p:spPr>
          <a:xfrm>
            <a:off x="0" y="90435"/>
            <a:ext cx="9144000" cy="5053065"/>
          </a:xfrm>
          <a:prstGeom prst="rect">
            <a:avLst/>
          </a:prstGeom>
        </p:spPr>
      </p:pic>
    </p:spTree>
    <p:extLst>
      <p:ext uri="{BB962C8B-B14F-4D97-AF65-F5344CB8AC3E}">
        <p14:creationId xmlns:p14="http://schemas.microsoft.com/office/powerpoint/2010/main" val="409114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AA9C-A938-C4AD-AFAB-D2094CA4B8B6}"/>
              </a:ext>
            </a:extLst>
          </p:cNvPr>
          <p:cNvSpPr>
            <a:spLocks noGrp="1"/>
          </p:cNvSpPr>
          <p:nvPr>
            <p:ph type="title" idx="4294967295"/>
          </p:nvPr>
        </p:nvSpPr>
        <p:spPr>
          <a:xfrm>
            <a:off x="-1265872" y="567421"/>
            <a:ext cx="7704138" cy="635000"/>
          </a:xfrm>
        </p:spPr>
        <p:txBody>
          <a:bodyPr/>
          <a:lstStyle/>
          <a:p>
            <a:r>
              <a:rPr lang="en-IN" sz="2800" dirty="0">
                <a:solidFill>
                  <a:schemeClr val="accent4"/>
                </a:solidFill>
                <a:latin typeface="Algerian" panose="04020705040A02060702" pitchFamily="82" charset="0"/>
              </a:rPr>
              <a:t>Extensions…</a:t>
            </a:r>
          </a:p>
        </p:txBody>
      </p:sp>
      <p:sp>
        <p:nvSpPr>
          <p:cNvPr id="4" name="TextBox 3">
            <a:extLst>
              <a:ext uri="{FF2B5EF4-FFF2-40B4-BE49-F238E27FC236}">
                <a16:creationId xmlns:a16="http://schemas.microsoft.com/office/drawing/2014/main" id="{FC52270E-391C-7971-99CA-96029BEDE1E5}"/>
              </a:ext>
            </a:extLst>
          </p:cNvPr>
          <p:cNvSpPr txBox="1"/>
          <p:nvPr/>
        </p:nvSpPr>
        <p:spPr>
          <a:xfrm>
            <a:off x="375442" y="1704034"/>
            <a:ext cx="5797899" cy="2554545"/>
          </a:xfrm>
          <a:prstGeom prst="rect">
            <a:avLst/>
          </a:prstGeom>
          <a:noFill/>
        </p:spPr>
        <p:txBody>
          <a:bodyPr wrap="square">
            <a:spAutoFit/>
          </a:bodyPr>
          <a:lstStyle/>
          <a:p>
            <a:pPr marL="285750" indent="-285750">
              <a:buClr>
                <a:schemeClr val="bg1"/>
              </a:buClr>
              <a:buFont typeface="Wingdings" panose="05000000000000000000" pitchFamily="2" charset="2"/>
              <a:buChar char="q"/>
            </a:pPr>
            <a:r>
              <a:rPr lang="en-US" sz="2000" dirty="0">
                <a:solidFill>
                  <a:schemeClr val="bg1"/>
                </a:solidFill>
                <a:latin typeface="Garamond" panose="02020404030301010803" pitchFamily="18" charset="0"/>
              </a:rPr>
              <a:t>For future work, some extension can be made like, addition of cameras for taking a snapshot for a negative match result. </a:t>
            </a:r>
          </a:p>
          <a:p>
            <a:pPr marL="285750" indent="-285750">
              <a:buClr>
                <a:schemeClr val="bg1"/>
              </a:buClr>
              <a:buFont typeface="Wingdings" panose="05000000000000000000" pitchFamily="2" charset="2"/>
              <a:buChar char="q"/>
            </a:pPr>
            <a:r>
              <a:rPr lang="en-US" sz="2000" dirty="0">
                <a:solidFill>
                  <a:schemeClr val="bg1"/>
                </a:solidFill>
                <a:latin typeface="Garamond" panose="02020404030301010803" pitchFamily="18" charset="0"/>
              </a:rPr>
              <a:t>A GSM module can be added which enables the user to operate the system through mobile and can also unlock the door using mobile.</a:t>
            </a:r>
          </a:p>
          <a:p>
            <a:pPr marL="285750" indent="-285750">
              <a:buClr>
                <a:schemeClr val="bg1"/>
              </a:buClr>
              <a:buFont typeface="Wingdings" panose="05000000000000000000" pitchFamily="2" charset="2"/>
              <a:buChar char="q"/>
            </a:pPr>
            <a:r>
              <a:rPr lang="en-US" sz="2000" dirty="0">
                <a:solidFill>
                  <a:schemeClr val="bg1"/>
                </a:solidFill>
                <a:latin typeface="Garamond" panose="02020404030301010803" pitchFamily="18" charset="0"/>
              </a:rPr>
              <a:t>Retina scan security system can also be added for better security purpose. </a:t>
            </a:r>
            <a:endParaRPr lang="en-US" sz="2000" dirty="0">
              <a:latin typeface="Garamond" panose="02020404030301010803" pitchFamily="18" charset="0"/>
            </a:endParaRPr>
          </a:p>
        </p:txBody>
      </p:sp>
      <p:pic>
        <p:nvPicPr>
          <p:cNvPr id="6" name="Picture 5" descr="A person looking at a computer&#10;&#10;Description automatically generated with low confidence">
            <a:extLst>
              <a:ext uri="{FF2B5EF4-FFF2-40B4-BE49-F238E27FC236}">
                <a16:creationId xmlns:a16="http://schemas.microsoft.com/office/drawing/2014/main" id="{FFC0A551-FF6E-967F-7886-D0E614DBA1B5}"/>
              </a:ext>
            </a:extLst>
          </p:cNvPr>
          <p:cNvPicPr>
            <a:picLocks noChangeAspect="1"/>
          </p:cNvPicPr>
          <p:nvPr/>
        </p:nvPicPr>
        <p:blipFill>
          <a:blip r:embed="rId2"/>
          <a:stretch>
            <a:fillRect/>
          </a:stretch>
        </p:blipFill>
        <p:spPr>
          <a:xfrm>
            <a:off x="6173341" y="1294477"/>
            <a:ext cx="2665424" cy="2554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104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461178-F246-FBA1-3941-3F0B99D54A04}"/>
              </a:ext>
            </a:extLst>
          </p:cNvPr>
          <p:cNvSpPr>
            <a:spLocks noGrp="1"/>
          </p:cNvSpPr>
          <p:nvPr>
            <p:ph type="title" idx="4294967295"/>
          </p:nvPr>
        </p:nvSpPr>
        <p:spPr>
          <a:xfrm>
            <a:off x="3171887" y="-32206"/>
            <a:ext cx="2547938" cy="527051"/>
          </a:xfrm>
        </p:spPr>
        <p:txBody>
          <a:bodyPr/>
          <a:lstStyle/>
          <a:p>
            <a:r>
              <a:rPr lang="en-IN" sz="2800" dirty="0">
                <a:latin typeface="Algerian" panose="04020705040A02060702" pitchFamily="82" charset="0"/>
              </a:rPr>
              <a:t>MERITS &amp; DEMERITS</a:t>
            </a:r>
          </a:p>
        </p:txBody>
      </p:sp>
      <p:sp>
        <p:nvSpPr>
          <p:cNvPr id="4" name="Subtitle 3">
            <a:extLst>
              <a:ext uri="{FF2B5EF4-FFF2-40B4-BE49-F238E27FC236}">
                <a16:creationId xmlns:a16="http://schemas.microsoft.com/office/drawing/2014/main" id="{15ACEEA5-E2A6-F855-7D03-50ABF35E374F}"/>
              </a:ext>
            </a:extLst>
          </p:cNvPr>
          <p:cNvSpPr>
            <a:spLocks noGrp="1"/>
          </p:cNvSpPr>
          <p:nvPr>
            <p:ph type="subTitle" idx="4294967295"/>
          </p:nvPr>
        </p:nvSpPr>
        <p:spPr>
          <a:xfrm>
            <a:off x="0" y="773113"/>
            <a:ext cx="2336800" cy="603250"/>
          </a:xfrm>
        </p:spPr>
        <p:txBody>
          <a:bodyPr/>
          <a:lstStyle/>
          <a:p>
            <a:pPr marL="139700" indent="0">
              <a:buNone/>
            </a:pPr>
            <a:r>
              <a:rPr lang="en-IN" sz="2400" dirty="0">
                <a:latin typeface="Algerian" panose="04020705040A02060702" pitchFamily="82" charset="0"/>
                <a:ea typeface="Open Sans" panose="020B0606030504020204" pitchFamily="34" charset="0"/>
                <a:cs typeface="Open Sans" panose="020B0606030504020204" pitchFamily="34" charset="0"/>
              </a:rPr>
              <a:t>MERITS</a:t>
            </a:r>
            <a:endParaRPr lang="en-IN" sz="2400" dirty="0"/>
          </a:p>
        </p:txBody>
      </p:sp>
      <p:sp>
        <p:nvSpPr>
          <p:cNvPr id="6" name="Title 5">
            <a:extLst>
              <a:ext uri="{FF2B5EF4-FFF2-40B4-BE49-F238E27FC236}">
                <a16:creationId xmlns:a16="http://schemas.microsoft.com/office/drawing/2014/main" id="{DD708013-12EC-2737-8028-0FD54D2919E3}"/>
              </a:ext>
            </a:extLst>
          </p:cNvPr>
          <p:cNvSpPr>
            <a:spLocks noGrp="1"/>
          </p:cNvSpPr>
          <p:nvPr>
            <p:ph type="title" idx="4294967295"/>
          </p:nvPr>
        </p:nvSpPr>
        <p:spPr>
          <a:xfrm>
            <a:off x="270232" y="3178010"/>
            <a:ext cx="2491520" cy="527050"/>
          </a:xfrm>
        </p:spPr>
        <p:txBody>
          <a:bodyPr/>
          <a:lstStyle/>
          <a:p>
            <a:pPr marL="285750" indent="-285750">
              <a:buSzPct val="114000"/>
              <a:buFont typeface="Wingdings" panose="05000000000000000000" pitchFamily="2" charset="2"/>
              <a:buChar char="Ø"/>
            </a:pPr>
            <a:r>
              <a:rPr lang="en-IN" sz="1800" dirty="0">
                <a:latin typeface="Garamond" panose="02020404030301010803" pitchFamily="18" charset="0"/>
                <a:ea typeface="Open Sans" panose="020B0606030504020204" pitchFamily="34" charset="0"/>
                <a:cs typeface="Open Sans" panose="020B0606030504020204" pitchFamily="34" charset="0"/>
              </a:rPr>
              <a:t>USER FRIENDLY</a:t>
            </a:r>
          </a:p>
        </p:txBody>
      </p:sp>
      <p:sp>
        <p:nvSpPr>
          <p:cNvPr id="7" name="Subtitle 6">
            <a:extLst>
              <a:ext uri="{FF2B5EF4-FFF2-40B4-BE49-F238E27FC236}">
                <a16:creationId xmlns:a16="http://schemas.microsoft.com/office/drawing/2014/main" id="{FF457EB2-4315-9B83-DB6F-FF8B9C2023B6}"/>
              </a:ext>
            </a:extLst>
          </p:cNvPr>
          <p:cNvSpPr>
            <a:spLocks noGrp="1"/>
          </p:cNvSpPr>
          <p:nvPr>
            <p:ph type="subTitle" idx="4294967295"/>
          </p:nvPr>
        </p:nvSpPr>
        <p:spPr>
          <a:xfrm>
            <a:off x="215480" y="3705060"/>
            <a:ext cx="2711478" cy="603250"/>
          </a:xfrm>
        </p:spPr>
        <p:txBody>
          <a:bodyPr/>
          <a:lstStyle/>
          <a:p>
            <a:pPr>
              <a:buSzPct val="114000"/>
              <a:buFont typeface="Wingdings" panose="05000000000000000000" pitchFamily="2" charset="2"/>
              <a:buChar char="Ø"/>
            </a:pPr>
            <a:r>
              <a:rPr lang="en-IN" sz="1800" b="1" dirty="0">
                <a:latin typeface="Garamond" panose="02020404030301010803" pitchFamily="18" charset="0"/>
                <a:ea typeface="Open Sans" panose="020B0606030504020204" pitchFamily="34" charset="0"/>
                <a:cs typeface="Open Sans" panose="020B0606030504020204" pitchFamily="34" charset="0"/>
              </a:rPr>
              <a:t>DIFFICULTY IN OVERRIDING</a:t>
            </a:r>
          </a:p>
          <a:p>
            <a:pPr>
              <a:buSzPct val="114000"/>
              <a:buFont typeface="Wingdings" panose="05000000000000000000" pitchFamily="2" charset="2"/>
              <a:buChar char="Ø"/>
            </a:pPr>
            <a:endParaRPr lang="en-IN" sz="1800" b="1" dirty="0">
              <a:latin typeface="Garamond" panose="02020404030301010803" pitchFamily="18" charset="0"/>
              <a:ea typeface="Open Sans" panose="020B0606030504020204" pitchFamily="34" charset="0"/>
              <a:cs typeface="Open Sans" panose="020B0606030504020204" pitchFamily="34" charset="0"/>
            </a:endParaRPr>
          </a:p>
          <a:p>
            <a:pPr>
              <a:buSzPct val="114000"/>
              <a:buFont typeface="Wingdings" panose="05000000000000000000" pitchFamily="2" charset="2"/>
              <a:buChar char="Ø"/>
            </a:pPr>
            <a:r>
              <a:rPr lang="en-IN" sz="1800" b="1" dirty="0">
                <a:latin typeface="Garamond" panose="02020404030301010803" pitchFamily="18" charset="0"/>
                <a:ea typeface="Open Sans" panose="020B0606030504020204" pitchFamily="34" charset="0"/>
                <a:cs typeface="Open Sans" panose="020B0606030504020204" pitchFamily="34" charset="0"/>
              </a:rPr>
              <a:t>AESTHETICS</a:t>
            </a:r>
          </a:p>
        </p:txBody>
      </p:sp>
      <p:sp>
        <p:nvSpPr>
          <p:cNvPr id="9" name="Title 8">
            <a:extLst>
              <a:ext uri="{FF2B5EF4-FFF2-40B4-BE49-F238E27FC236}">
                <a16:creationId xmlns:a16="http://schemas.microsoft.com/office/drawing/2014/main" id="{6D52250F-3F6E-DABB-35CD-646B747D4E53}"/>
              </a:ext>
            </a:extLst>
          </p:cNvPr>
          <p:cNvSpPr>
            <a:spLocks noGrp="1"/>
          </p:cNvSpPr>
          <p:nvPr>
            <p:ph type="title" idx="4294967295"/>
          </p:nvPr>
        </p:nvSpPr>
        <p:spPr>
          <a:xfrm>
            <a:off x="-100485" y="1416786"/>
            <a:ext cx="2335213" cy="528637"/>
          </a:xfrm>
        </p:spPr>
        <p:txBody>
          <a:bodyPr/>
          <a:lstStyle/>
          <a:p>
            <a:r>
              <a:rPr lang="en-IN" sz="1800" dirty="0">
                <a:latin typeface="Garamond" panose="02020404030301010803" pitchFamily="18" charset="0"/>
                <a:ea typeface="Open Sans" panose="020B0606030504020204" pitchFamily="34" charset="0"/>
                <a:cs typeface="Open Sans" panose="020B0606030504020204" pitchFamily="34" charset="0"/>
              </a:rPr>
              <a:t>SECURITY</a:t>
            </a:r>
          </a:p>
        </p:txBody>
      </p:sp>
      <p:sp>
        <p:nvSpPr>
          <p:cNvPr id="10" name="Subtitle 9">
            <a:extLst>
              <a:ext uri="{FF2B5EF4-FFF2-40B4-BE49-F238E27FC236}">
                <a16:creationId xmlns:a16="http://schemas.microsoft.com/office/drawing/2014/main" id="{4BF71B24-D47B-3BE9-2928-E07CF4C7354B}"/>
              </a:ext>
            </a:extLst>
          </p:cNvPr>
          <p:cNvSpPr>
            <a:spLocks noGrp="1"/>
          </p:cNvSpPr>
          <p:nvPr>
            <p:ph type="subTitle" idx="4294967295"/>
          </p:nvPr>
        </p:nvSpPr>
        <p:spPr>
          <a:xfrm>
            <a:off x="215480" y="2506730"/>
            <a:ext cx="2336800" cy="601662"/>
          </a:xfrm>
        </p:spPr>
        <p:txBody>
          <a:bodyPr/>
          <a:lstStyle/>
          <a:p>
            <a:pPr>
              <a:buSzPct val="114000"/>
              <a:buFont typeface="Wingdings" panose="05000000000000000000" pitchFamily="2" charset="2"/>
              <a:buChar char="Ø"/>
            </a:pPr>
            <a:r>
              <a:rPr lang="en-IN" sz="1800" b="1" dirty="0">
                <a:latin typeface="Garamond" panose="02020404030301010803" pitchFamily="18" charset="0"/>
              </a:rPr>
              <a:t>COST EFFECTIVE</a:t>
            </a:r>
          </a:p>
        </p:txBody>
      </p:sp>
      <p:sp>
        <p:nvSpPr>
          <p:cNvPr id="12" name="Title 11">
            <a:extLst>
              <a:ext uri="{FF2B5EF4-FFF2-40B4-BE49-F238E27FC236}">
                <a16:creationId xmlns:a16="http://schemas.microsoft.com/office/drawing/2014/main" id="{9F1779E5-BD38-3281-CB76-0AAA9A67A9C0}"/>
              </a:ext>
            </a:extLst>
          </p:cNvPr>
          <p:cNvSpPr>
            <a:spLocks noGrp="1"/>
          </p:cNvSpPr>
          <p:nvPr>
            <p:ph type="title" idx="4294967295"/>
          </p:nvPr>
        </p:nvSpPr>
        <p:spPr>
          <a:xfrm flipH="1">
            <a:off x="6807200" y="549275"/>
            <a:ext cx="2336800" cy="528638"/>
          </a:xfrm>
        </p:spPr>
        <p:txBody>
          <a:bodyPr/>
          <a:lstStyle/>
          <a:p>
            <a:r>
              <a:rPr lang="en-IN" dirty="0">
                <a:latin typeface="Algerian" panose="04020705040A02060702" pitchFamily="82" charset="0"/>
              </a:rPr>
              <a:t>DEMERITS</a:t>
            </a:r>
          </a:p>
        </p:txBody>
      </p:sp>
      <p:sp>
        <p:nvSpPr>
          <p:cNvPr id="13" name="Subtitle 12">
            <a:extLst>
              <a:ext uri="{FF2B5EF4-FFF2-40B4-BE49-F238E27FC236}">
                <a16:creationId xmlns:a16="http://schemas.microsoft.com/office/drawing/2014/main" id="{46B629F0-E036-048B-0DF7-43CE69EFBA4D}"/>
              </a:ext>
            </a:extLst>
          </p:cNvPr>
          <p:cNvSpPr>
            <a:spLocks noGrp="1"/>
          </p:cNvSpPr>
          <p:nvPr>
            <p:ph type="subTitle" idx="4294967295"/>
          </p:nvPr>
        </p:nvSpPr>
        <p:spPr>
          <a:xfrm flipH="1">
            <a:off x="270232" y="1860778"/>
            <a:ext cx="2335213" cy="603250"/>
          </a:xfrm>
        </p:spPr>
        <p:txBody>
          <a:bodyPr/>
          <a:lstStyle/>
          <a:p>
            <a:pPr>
              <a:buSzPct val="114000"/>
              <a:buFont typeface="Wingdings" panose="05000000000000000000" pitchFamily="2" charset="2"/>
              <a:buChar char="Ø"/>
            </a:pPr>
            <a:r>
              <a:rPr lang="en-IN" sz="1800" b="1" dirty="0">
                <a:latin typeface="Garamond" panose="02020404030301010803" pitchFamily="18" charset="0"/>
                <a:ea typeface="Open Sans" panose="020B0606030504020204" pitchFamily="34" charset="0"/>
                <a:cs typeface="Open Sans" panose="020B0606030504020204" pitchFamily="34" charset="0"/>
              </a:rPr>
              <a:t>NO RISK OF MISPLACING</a:t>
            </a:r>
          </a:p>
        </p:txBody>
      </p:sp>
      <p:sp>
        <p:nvSpPr>
          <p:cNvPr id="15" name="Title 14">
            <a:extLst>
              <a:ext uri="{FF2B5EF4-FFF2-40B4-BE49-F238E27FC236}">
                <a16:creationId xmlns:a16="http://schemas.microsoft.com/office/drawing/2014/main" id="{F6FB8DDC-1BB3-E530-4D0E-290160F60B37}"/>
              </a:ext>
            </a:extLst>
          </p:cNvPr>
          <p:cNvSpPr>
            <a:spLocks noGrp="1"/>
          </p:cNvSpPr>
          <p:nvPr>
            <p:ph type="title" idx="4294967295"/>
          </p:nvPr>
        </p:nvSpPr>
        <p:spPr>
          <a:xfrm flipH="1">
            <a:off x="5455840" y="1453925"/>
            <a:ext cx="3225384" cy="3069442"/>
          </a:xfrm>
        </p:spPr>
        <p:txBody>
          <a:bodyPr/>
          <a:lstStyle/>
          <a:p>
            <a:pPr marL="171450" indent="-171450">
              <a:buSzPct val="100000"/>
              <a:buFont typeface="Wingdings" panose="05000000000000000000" pitchFamily="2" charset="2"/>
              <a:buChar char="Ø"/>
            </a:pPr>
            <a:r>
              <a:rPr lang="en-US" sz="1400" i="0" dirty="0">
                <a:solidFill>
                  <a:schemeClr val="bg1"/>
                </a:solidFill>
                <a:effectLst/>
                <a:latin typeface="Garamond" panose="02020404030301010803" pitchFamily="18" charset="0"/>
              </a:rPr>
              <a:t>REPLACEMENT WILL BE A PAIN</a:t>
            </a:r>
          </a:p>
        </p:txBody>
      </p:sp>
      <p:cxnSp>
        <p:nvCxnSpPr>
          <p:cNvPr id="18" name="Google Shape;1242;p44">
            <a:extLst>
              <a:ext uri="{FF2B5EF4-FFF2-40B4-BE49-F238E27FC236}">
                <a16:creationId xmlns:a16="http://schemas.microsoft.com/office/drawing/2014/main" id="{BA6B49FC-4CB0-F0B7-9B1E-E3137662AAB7}"/>
              </a:ext>
            </a:extLst>
          </p:cNvPr>
          <p:cNvCxnSpPr>
            <a:cxnSpLocks/>
          </p:cNvCxnSpPr>
          <p:nvPr/>
        </p:nvCxnSpPr>
        <p:spPr>
          <a:xfrm>
            <a:off x="5834133" y="231320"/>
            <a:ext cx="767796" cy="52468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20" name="Google Shape;1242;p44">
            <a:extLst>
              <a:ext uri="{FF2B5EF4-FFF2-40B4-BE49-F238E27FC236}">
                <a16:creationId xmlns:a16="http://schemas.microsoft.com/office/drawing/2014/main" id="{BEBCAB7E-377C-401B-A32D-46CF40DC6DB6}"/>
              </a:ext>
            </a:extLst>
          </p:cNvPr>
          <p:cNvCxnSpPr>
            <a:cxnSpLocks/>
          </p:cNvCxnSpPr>
          <p:nvPr/>
        </p:nvCxnSpPr>
        <p:spPr>
          <a:xfrm flipV="1">
            <a:off x="2552280" y="257847"/>
            <a:ext cx="619607" cy="403995"/>
          </a:xfrm>
          <a:prstGeom prst="bentConnector3">
            <a:avLst>
              <a:gd name="adj1" fmla="val 48749"/>
            </a:avLst>
          </a:prstGeom>
          <a:noFill/>
          <a:ln w="9525" cap="rnd" cmpd="sng">
            <a:solidFill>
              <a:schemeClr val="accent4"/>
            </a:solidFill>
            <a:prstDash val="solid"/>
            <a:round/>
            <a:headEnd type="none" w="med" len="med"/>
            <a:tailEnd type="none" w="med" len="med"/>
          </a:ln>
        </p:spPr>
      </p:cxnSp>
      <p:cxnSp>
        <p:nvCxnSpPr>
          <p:cNvPr id="26" name="Google Shape;1256;p45">
            <a:extLst>
              <a:ext uri="{FF2B5EF4-FFF2-40B4-BE49-F238E27FC236}">
                <a16:creationId xmlns:a16="http://schemas.microsoft.com/office/drawing/2014/main" id="{25F55B82-230F-ABFD-2E18-A003B1B1BD87}"/>
              </a:ext>
            </a:extLst>
          </p:cNvPr>
          <p:cNvCxnSpPr>
            <a:cxnSpLocks/>
          </p:cNvCxnSpPr>
          <p:nvPr/>
        </p:nvCxnSpPr>
        <p:spPr>
          <a:xfrm>
            <a:off x="2700110" y="1450612"/>
            <a:ext cx="0" cy="2746472"/>
          </a:xfrm>
          <a:prstGeom prst="straightConnector1">
            <a:avLst/>
          </a:prstGeom>
          <a:noFill/>
          <a:ln w="9525" cap="rnd" cmpd="sng">
            <a:solidFill>
              <a:schemeClr val="accent4"/>
            </a:solidFill>
            <a:prstDash val="solid"/>
            <a:round/>
            <a:headEnd type="none" w="med" len="med"/>
            <a:tailEnd type="none" w="med" len="med"/>
          </a:ln>
        </p:spPr>
      </p:cxnSp>
      <p:cxnSp>
        <p:nvCxnSpPr>
          <p:cNvPr id="28" name="Google Shape;1256;p45">
            <a:extLst>
              <a:ext uri="{FF2B5EF4-FFF2-40B4-BE49-F238E27FC236}">
                <a16:creationId xmlns:a16="http://schemas.microsoft.com/office/drawing/2014/main" id="{5CF3F0EF-B296-B9C1-88E8-7BD2C2E503C9}"/>
              </a:ext>
            </a:extLst>
          </p:cNvPr>
          <p:cNvCxnSpPr>
            <a:cxnSpLocks/>
          </p:cNvCxnSpPr>
          <p:nvPr/>
        </p:nvCxnSpPr>
        <p:spPr>
          <a:xfrm>
            <a:off x="5289585" y="1314582"/>
            <a:ext cx="0" cy="13289603"/>
          </a:xfrm>
          <a:prstGeom prst="straightConnector1">
            <a:avLst/>
          </a:prstGeom>
          <a:noFill/>
          <a:ln w="9525" cap="rnd" cmpd="sng">
            <a:solidFill>
              <a:schemeClr val="accent4"/>
            </a:solidFill>
            <a:prstDash val="solid"/>
            <a:round/>
            <a:headEnd type="none" w="med" len="med"/>
            <a:tailEnd type="none" w="med" len="med"/>
          </a:ln>
        </p:spPr>
      </p:cxnSp>
      <p:sp>
        <p:nvSpPr>
          <p:cNvPr id="8" name="TextBox 7">
            <a:extLst>
              <a:ext uri="{FF2B5EF4-FFF2-40B4-BE49-F238E27FC236}">
                <a16:creationId xmlns:a16="http://schemas.microsoft.com/office/drawing/2014/main" id="{F6E1FB27-4330-C603-4587-CAB58A57088A}"/>
              </a:ext>
            </a:extLst>
          </p:cNvPr>
          <p:cNvSpPr txBox="1"/>
          <p:nvPr/>
        </p:nvSpPr>
        <p:spPr>
          <a:xfrm>
            <a:off x="5480824" y="1952956"/>
            <a:ext cx="4622242" cy="307777"/>
          </a:xfrm>
          <a:prstGeom prst="rect">
            <a:avLst/>
          </a:prstGeom>
          <a:noFill/>
        </p:spPr>
        <p:txBody>
          <a:bodyPr wrap="square">
            <a:spAutoFit/>
          </a:bodyPr>
          <a:lstStyle/>
          <a:p>
            <a:pPr marL="285750" indent="-285750" algn="l">
              <a:buClr>
                <a:schemeClr val="bg1"/>
              </a:buClr>
              <a:buSzPct val="110000"/>
              <a:buFont typeface="Wingdings" panose="05000000000000000000" pitchFamily="2" charset="2"/>
              <a:buChar char="Ø"/>
            </a:pPr>
            <a:r>
              <a:rPr lang="en-US" b="0" i="0" dirty="0">
                <a:solidFill>
                  <a:schemeClr val="bg1"/>
                </a:solidFill>
                <a:effectLst/>
                <a:latin typeface="Arial" panose="020B0604020202020204" pitchFamily="34" charset="0"/>
              </a:rPr>
              <a:t> </a:t>
            </a:r>
            <a:r>
              <a:rPr lang="en-US" b="1" i="0" dirty="0">
                <a:solidFill>
                  <a:schemeClr val="bg1"/>
                </a:solidFill>
                <a:effectLst/>
                <a:latin typeface="Garamond" panose="02020404030301010803" pitchFamily="18" charset="0"/>
              </a:rPr>
              <a:t>POWER FAILURE</a:t>
            </a:r>
          </a:p>
        </p:txBody>
      </p:sp>
      <p:sp>
        <p:nvSpPr>
          <p:cNvPr id="17" name="TextBox 16">
            <a:extLst>
              <a:ext uri="{FF2B5EF4-FFF2-40B4-BE49-F238E27FC236}">
                <a16:creationId xmlns:a16="http://schemas.microsoft.com/office/drawing/2014/main" id="{A06390A9-354B-4270-6D33-98A15B5688E7}"/>
              </a:ext>
            </a:extLst>
          </p:cNvPr>
          <p:cNvSpPr txBox="1"/>
          <p:nvPr/>
        </p:nvSpPr>
        <p:spPr>
          <a:xfrm>
            <a:off x="5498015" y="2334837"/>
            <a:ext cx="5647458" cy="307777"/>
          </a:xfrm>
          <a:prstGeom prst="rect">
            <a:avLst/>
          </a:prstGeom>
          <a:noFill/>
        </p:spPr>
        <p:txBody>
          <a:bodyPr wrap="square">
            <a:spAutoFit/>
          </a:bodyPr>
          <a:lstStyle/>
          <a:p>
            <a:pPr marL="285750" indent="-285750" algn="l">
              <a:buClr>
                <a:schemeClr val="bg1"/>
              </a:buClr>
              <a:buFont typeface="Wingdings" panose="05000000000000000000" pitchFamily="2" charset="2"/>
              <a:buChar char="Ø"/>
            </a:pPr>
            <a:r>
              <a:rPr lang="en-US" b="0" i="0" dirty="0">
                <a:solidFill>
                  <a:srgbClr val="333333"/>
                </a:solidFill>
                <a:effectLst/>
                <a:latin typeface="Arial" panose="020B0604020202020204" pitchFamily="34" charset="0"/>
              </a:rPr>
              <a:t> </a:t>
            </a:r>
            <a:r>
              <a:rPr lang="en-US" b="0" i="0" dirty="0">
                <a:solidFill>
                  <a:schemeClr val="bg1"/>
                </a:solidFill>
                <a:effectLst/>
                <a:latin typeface="Garamond" panose="02020404030301010803" pitchFamily="18" charset="0"/>
              </a:rPr>
              <a:t>FALSE POSITIVES ARE COMMON</a:t>
            </a:r>
          </a:p>
        </p:txBody>
      </p:sp>
      <p:sp>
        <p:nvSpPr>
          <p:cNvPr id="23" name="TextBox 22">
            <a:extLst>
              <a:ext uri="{FF2B5EF4-FFF2-40B4-BE49-F238E27FC236}">
                <a16:creationId xmlns:a16="http://schemas.microsoft.com/office/drawing/2014/main" id="{03733A89-6511-0CA8-23CD-93C9487FD920}"/>
              </a:ext>
            </a:extLst>
          </p:cNvPr>
          <p:cNvSpPr txBox="1"/>
          <p:nvPr/>
        </p:nvSpPr>
        <p:spPr>
          <a:xfrm>
            <a:off x="5480824" y="2834758"/>
            <a:ext cx="6130636" cy="307777"/>
          </a:xfrm>
          <a:prstGeom prst="rect">
            <a:avLst/>
          </a:prstGeom>
          <a:noFill/>
        </p:spPr>
        <p:txBody>
          <a:bodyPr wrap="square">
            <a:spAutoFit/>
          </a:bodyPr>
          <a:lstStyle/>
          <a:p>
            <a:pPr marL="285750" indent="-285750" algn="l">
              <a:buClr>
                <a:schemeClr val="bg1"/>
              </a:buClr>
              <a:buFont typeface="Wingdings" panose="05000000000000000000" pitchFamily="2" charset="2"/>
              <a:buChar char="Ø"/>
            </a:pPr>
            <a:r>
              <a:rPr lang="en-US" b="0" i="0" dirty="0">
                <a:solidFill>
                  <a:schemeClr val="bg1"/>
                </a:solidFill>
                <a:effectLst/>
                <a:latin typeface="Garamond" panose="02020404030301010803" pitchFamily="18" charset="0"/>
              </a:rPr>
              <a:t>EVERYONE CAN ENROLL</a:t>
            </a:r>
          </a:p>
        </p:txBody>
      </p:sp>
      <p:sp>
        <p:nvSpPr>
          <p:cNvPr id="25" name="TextBox 24">
            <a:extLst>
              <a:ext uri="{FF2B5EF4-FFF2-40B4-BE49-F238E27FC236}">
                <a16:creationId xmlns:a16="http://schemas.microsoft.com/office/drawing/2014/main" id="{ED60565D-4198-A9FD-718A-776F37BF67E4}"/>
              </a:ext>
            </a:extLst>
          </p:cNvPr>
          <p:cNvSpPr txBox="1"/>
          <p:nvPr/>
        </p:nvSpPr>
        <p:spPr>
          <a:xfrm>
            <a:off x="5480824" y="3317626"/>
            <a:ext cx="6400800" cy="307777"/>
          </a:xfrm>
          <a:prstGeom prst="rect">
            <a:avLst/>
          </a:prstGeom>
          <a:noFill/>
        </p:spPr>
        <p:txBody>
          <a:bodyPr wrap="square">
            <a:spAutoFit/>
          </a:bodyPr>
          <a:lstStyle/>
          <a:p>
            <a:pPr marL="285750" indent="-285750" algn="l">
              <a:buClr>
                <a:schemeClr val="bg1"/>
              </a:buClr>
              <a:buFont typeface="Wingdings" panose="05000000000000000000" pitchFamily="2" charset="2"/>
              <a:buChar char="Ø"/>
            </a:pPr>
            <a:r>
              <a:rPr lang="en-US" b="0" i="0" dirty="0">
                <a:solidFill>
                  <a:schemeClr val="bg1"/>
                </a:solidFill>
                <a:effectLst/>
                <a:latin typeface="Garamond" panose="02020404030301010803" pitchFamily="18" charset="0"/>
              </a:rPr>
              <a:t>POSSIBLE DANGER TO USER</a:t>
            </a:r>
          </a:p>
        </p:txBody>
      </p:sp>
      <p:pic>
        <p:nvPicPr>
          <p:cNvPr id="33" name="Picture 32">
            <a:extLst>
              <a:ext uri="{FF2B5EF4-FFF2-40B4-BE49-F238E27FC236}">
                <a16:creationId xmlns:a16="http://schemas.microsoft.com/office/drawing/2014/main" id="{C37B585E-F3B9-C118-57CE-CD4E08CAA31E}"/>
              </a:ext>
            </a:extLst>
          </p:cNvPr>
          <p:cNvPicPr>
            <a:picLocks noChangeAspect="1"/>
          </p:cNvPicPr>
          <p:nvPr/>
        </p:nvPicPr>
        <p:blipFill>
          <a:blip r:embed="rId2"/>
          <a:stretch>
            <a:fillRect/>
          </a:stretch>
        </p:blipFill>
        <p:spPr>
          <a:xfrm>
            <a:off x="2742286" y="1698948"/>
            <a:ext cx="2491520" cy="221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534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B1A9-7F44-F3E3-82FB-9A8878B757DA}"/>
              </a:ext>
            </a:extLst>
          </p:cNvPr>
          <p:cNvSpPr>
            <a:spLocks noGrp="1"/>
          </p:cNvSpPr>
          <p:nvPr>
            <p:ph type="title"/>
          </p:nvPr>
        </p:nvSpPr>
        <p:spPr>
          <a:xfrm>
            <a:off x="-1837477" y="395621"/>
            <a:ext cx="7704000" cy="634500"/>
          </a:xfrm>
        </p:spPr>
        <p:txBody>
          <a:bodyPr/>
          <a:lstStyle/>
          <a:p>
            <a:r>
              <a:rPr lang="en-IN" dirty="0">
                <a:solidFill>
                  <a:schemeClr val="accent4"/>
                </a:solidFill>
                <a:latin typeface="Algerian" panose="04020705040A02060702" pitchFamily="82" charset="0"/>
              </a:rPr>
              <a:t>CONCLUSION</a:t>
            </a:r>
            <a:endParaRPr lang="en-IN" dirty="0">
              <a:latin typeface="Algerian" panose="04020705040A02060702" pitchFamily="82" charset="0"/>
            </a:endParaRPr>
          </a:p>
        </p:txBody>
      </p:sp>
      <p:sp>
        <p:nvSpPr>
          <p:cNvPr id="6" name="TextBox 5">
            <a:extLst>
              <a:ext uri="{FF2B5EF4-FFF2-40B4-BE49-F238E27FC236}">
                <a16:creationId xmlns:a16="http://schemas.microsoft.com/office/drawing/2014/main" id="{3DD2F724-D122-2CD5-D615-227A5DC66F1E}"/>
              </a:ext>
            </a:extLst>
          </p:cNvPr>
          <p:cNvSpPr txBox="1"/>
          <p:nvPr/>
        </p:nvSpPr>
        <p:spPr>
          <a:xfrm>
            <a:off x="856622" y="1130063"/>
            <a:ext cx="4780503" cy="3416320"/>
          </a:xfrm>
          <a:prstGeom prst="rect">
            <a:avLst/>
          </a:prstGeom>
          <a:noFill/>
        </p:spPr>
        <p:txBody>
          <a:bodyPr wrap="square">
            <a:spAutoFit/>
          </a:bodyPr>
          <a:lstStyle/>
          <a:p>
            <a:r>
              <a:rPr lang="en-US" sz="1800" b="1" dirty="0">
                <a:solidFill>
                  <a:schemeClr val="bg1"/>
                </a:solidFill>
                <a:latin typeface="Garamond" panose="02020404030301010803" pitchFamily="18" charset="0"/>
              </a:rPr>
              <a:t>The biometric fingerprint system provides good solution to the security. This project demonstrates to detect the fingerprint using R305, Arduino Uno and Arduino (IDE). The cost of this technology is very economical. The overall implementation cost is affordable by a common person. This system is designed to improve the security system. It provides accurate finger recognition results eliminating the error where possible. The whole system can be fabricated as economic commercial hardware package.</a:t>
            </a:r>
          </a:p>
        </p:txBody>
      </p:sp>
      <p:pic>
        <p:nvPicPr>
          <p:cNvPr id="8" name="Picture 7" descr="A close-up of a spider web&#10;&#10;Description automatically generated with low confidence">
            <a:extLst>
              <a:ext uri="{FF2B5EF4-FFF2-40B4-BE49-F238E27FC236}">
                <a16:creationId xmlns:a16="http://schemas.microsoft.com/office/drawing/2014/main" id="{C2429355-2004-96C7-BDAE-BC2E20D10939}"/>
              </a:ext>
            </a:extLst>
          </p:cNvPr>
          <p:cNvPicPr>
            <a:picLocks noChangeAspect="1"/>
          </p:cNvPicPr>
          <p:nvPr/>
        </p:nvPicPr>
        <p:blipFill>
          <a:blip r:embed="rId2"/>
          <a:stretch>
            <a:fillRect/>
          </a:stretch>
        </p:blipFill>
        <p:spPr>
          <a:xfrm>
            <a:off x="5866523" y="1074361"/>
            <a:ext cx="2619375" cy="23090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02888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8D9B97-54A6-107A-2985-03D64C788C6F}"/>
              </a:ext>
            </a:extLst>
          </p:cNvPr>
          <p:cNvSpPr txBox="1"/>
          <p:nvPr/>
        </p:nvSpPr>
        <p:spPr>
          <a:xfrm>
            <a:off x="1140488" y="554521"/>
            <a:ext cx="4612192" cy="1138773"/>
          </a:xfrm>
          <a:prstGeom prst="rect">
            <a:avLst/>
          </a:prstGeom>
          <a:noFill/>
        </p:spPr>
        <p:txBody>
          <a:bodyPr wrap="square">
            <a:spAutoFit/>
          </a:bodyPr>
          <a:lstStyle/>
          <a:p>
            <a:r>
              <a:rPr lang="en-US" sz="3400" dirty="0">
                <a:solidFill>
                  <a:schemeClr val="accent4"/>
                </a:solidFill>
                <a:latin typeface="Algerian" panose="04020705040A02060702" pitchFamily="82" charset="0"/>
              </a:rPr>
              <a:t>REFERENCES</a:t>
            </a:r>
          </a:p>
          <a:p>
            <a:endParaRPr lang="en-US" sz="3400" dirty="0">
              <a:solidFill>
                <a:schemeClr val="accent4"/>
              </a:solidFill>
              <a:latin typeface="Algerian" panose="04020705040A02060702" pitchFamily="82" charset="0"/>
            </a:endParaRPr>
          </a:p>
        </p:txBody>
      </p:sp>
      <p:sp>
        <p:nvSpPr>
          <p:cNvPr id="5" name="TextBox 4">
            <a:extLst>
              <a:ext uri="{FF2B5EF4-FFF2-40B4-BE49-F238E27FC236}">
                <a16:creationId xmlns:a16="http://schemas.microsoft.com/office/drawing/2014/main" id="{90A48A59-0084-F633-077F-BF0AA29AFCA9}"/>
              </a:ext>
            </a:extLst>
          </p:cNvPr>
          <p:cNvSpPr txBox="1"/>
          <p:nvPr/>
        </p:nvSpPr>
        <p:spPr>
          <a:xfrm>
            <a:off x="999811" y="1348410"/>
            <a:ext cx="8224576" cy="2246769"/>
          </a:xfrm>
          <a:prstGeom prst="rect">
            <a:avLst/>
          </a:prstGeom>
          <a:noFill/>
        </p:spPr>
        <p:txBody>
          <a:bodyPr wrap="square">
            <a:spAutoFit/>
          </a:bodyPr>
          <a:lstStyle/>
          <a:p>
            <a:r>
              <a:rPr lang="en-US" sz="2000" dirty="0">
                <a:solidFill>
                  <a:schemeClr val="bg1"/>
                </a:solidFill>
                <a:latin typeface="Garamond" panose="02020404030301010803" pitchFamily="18" charset="0"/>
              </a:rPr>
              <a:t>[1] </a:t>
            </a:r>
            <a:r>
              <a:rPr lang="en-US" sz="2000" dirty="0" err="1">
                <a:solidFill>
                  <a:schemeClr val="bg1"/>
                </a:solidFill>
                <a:latin typeface="Garamond" panose="02020404030301010803" pitchFamily="18" charset="0"/>
              </a:rPr>
              <a:t>Malabika</a:t>
            </a:r>
            <a:r>
              <a:rPr lang="en-US" sz="2000" dirty="0">
                <a:solidFill>
                  <a:schemeClr val="bg1"/>
                </a:solidFill>
                <a:latin typeface="Garamond" panose="02020404030301010803" pitchFamily="18" charset="0"/>
              </a:rPr>
              <a:t> </a:t>
            </a:r>
            <a:r>
              <a:rPr lang="en-US" sz="2000" dirty="0" err="1">
                <a:solidFill>
                  <a:schemeClr val="bg1"/>
                </a:solidFill>
                <a:latin typeface="Garamond" panose="02020404030301010803" pitchFamily="18" charset="0"/>
              </a:rPr>
              <a:t>Sarma</a:t>
            </a:r>
            <a:r>
              <a:rPr lang="en-US" sz="2000" dirty="0">
                <a:solidFill>
                  <a:schemeClr val="bg1"/>
                </a:solidFill>
                <a:latin typeface="Garamond" panose="02020404030301010803" pitchFamily="18" charset="0"/>
              </a:rPr>
              <a:t> has presented the Fingerprint Based Door </a:t>
            </a:r>
            <a:r>
              <a:rPr lang="en-US" sz="2000" dirty="0" err="1">
                <a:solidFill>
                  <a:schemeClr val="bg1"/>
                </a:solidFill>
                <a:latin typeface="Garamond" panose="02020404030301010803" pitchFamily="18" charset="0"/>
              </a:rPr>
              <a:t>Acess</a:t>
            </a:r>
            <a:r>
              <a:rPr lang="en-US" sz="2000" dirty="0">
                <a:solidFill>
                  <a:schemeClr val="bg1"/>
                </a:solidFill>
                <a:latin typeface="Garamond" panose="02020404030301010803" pitchFamily="18" charset="0"/>
              </a:rPr>
              <a:t> using Arduino. </a:t>
            </a:r>
          </a:p>
          <a:p>
            <a:endParaRPr lang="en-US" sz="2000" dirty="0">
              <a:solidFill>
                <a:schemeClr val="bg1"/>
              </a:solidFill>
              <a:latin typeface="Garamond" panose="02020404030301010803" pitchFamily="18" charset="0"/>
            </a:endParaRPr>
          </a:p>
          <a:p>
            <a:r>
              <a:rPr lang="en-US" sz="2000" dirty="0">
                <a:solidFill>
                  <a:schemeClr val="bg1"/>
                </a:solidFill>
                <a:latin typeface="Garamond" panose="02020404030301010803" pitchFamily="18" charset="0"/>
              </a:rPr>
              <a:t>[2] Sai K Yashwant has presented the </a:t>
            </a:r>
            <a:r>
              <a:rPr lang="en-US" sz="2000" dirty="0" err="1">
                <a:solidFill>
                  <a:schemeClr val="bg1"/>
                </a:solidFill>
                <a:latin typeface="Garamond" panose="02020404030301010803" pitchFamily="18" charset="0"/>
              </a:rPr>
              <a:t>iLock</a:t>
            </a:r>
            <a:r>
              <a:rPr lang="en-US" sz="2000" dirty="0">
                <a:solidFill>
                  <a:schemeClr val="bg1"/>
                </a:solidFill>
                <a:latin typeface="Garamond" panose="02020404030301010803" pitchFamily="18" charset="0"/>
              </a:rPr>
              <a:t>: State-of-the-art Sophisticated Door Lock for Wireless Devices</a:t>
            </a:r>
          </a:p>
          <a:p>
            <a:endParaRPr lang="en-US" sz="2000" dirty="0">
              <a:solidFill>
                <a:schemeClr val="bg1"/>
              </a:solidFill>
              <a:latin typeface="Garamond" panose="02020404030301010803" pitchFamily="18" charset="0"/>
            </a:endParaRPr>
          </a:p>
          <a:p>
            <a:endParaRPr lang="en-US" sz="20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0902F9B0-C70A-BFE5-B78D-1D2FA82D5749}"/>
              </a:ext>
            </a:extLst>
          </p:cNvPr>
          <p:cNvSpPr txBox="1"/>
          <p:nvPr/>
        </p:nvSpPr>
        <p:spPr>
          <a:xfrm>
            <a:off x="999811" y="3087347"/>
            <a:ext cx="7671916" cy="1015663"/>
          </a:xfrm>
          <a:prstGeom prst="rect">
            <a:avLst/>
          </a:prstGeom>
          <a:noFill/>
        </p:spPr>
        <p:txBody>
          <a:bodyPr wrap="square">
            <a:spAutoFit/>
          </a:bodyPr>
          <a:lstStyle/>
          <a:p>
            <a:r>
              <a:rPr lang="en-US" sz="2000" dirty="0">
                <a:solidFill>
                  <a:schemeClr val="bg1"/>
                </a:solidFill>
                <a:latin typeface="Garamond" panose="02020404030301010803" pitchFamily="18" charset="0"/>
              </a:rPr>
              <a:t>[3]Anu, Bhatia D. A smart door access system using finger print biometric system. International Journal of Medical Engineering and Informatics 2. 2014 Jan 1;6(3):274-80.</a:t>
            </a:r>
          </a:p>
        </p:txBody>
      </p:sp>
    </p:spTree>
    <p:extLst>
      <p:ext uri="{BB962C8B-B14F-4D97-AF65-F5344CB8AC3E}">
        <p14:creationId xmlns:p14="http://schemas.microsoft.com/office/powerpoint/2010/main" val="411283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F9914-86AF-83BA-C05F-CB77A93749F7}"/>
              </a:ext>
            </a:extLst>
          </p:cNvPr>
          <p:cNvSpPr txBox="1"/>
          <p:nvPr/>
        </p:nvSpPr>
        <p:spPr>
          <a:xfrm>
            <a:off x="854109" y="1688123"/>
            <a:ext cx="7666893" cy="1569660"/>
          </a:xfrm>
          <a:prstGeom prst="rect">
            <a:avLst/>
          </a:prstGeom>
          <a:noFill/>
        </p:spPr>
        <p:txBody>
          <a:bodyPr wrap="square" rtlCol="0">
            <a:spAutoFit/>
          </a:bodyPr>
          <a:lstStyle/>
          <a:p>
            <a:r>
              <a:rPr lang="en-US" sz="9600" dirty="0">
                <a:solidFill>
                  <a:schemeClr val="bg1"/>
                </a:solidFill>
                <a:latin typeface="Algerian" panose="04020705040A02060702" pitchFamily="82" charset="0"/>
              </a:rPr>
              <a:t>THANKYOU…</a:t>
            </a:r>
          </a:p>
        </p:txBody>
      </p:sp>
    </p:spTree>
    <p:extLst>
      <p:ext uri="{BB962C8B-B14F-4D97-AF65-F5344CB8AC3E}">
        <p14:creationId xmlns:p14="http://schemas.microsoft.com/office/powerpoint/2010/main" val="96820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44"/>
          <p:cNvSpPr/>
          <p:nvPr/>
        </p:nvSpPr>
        <p:spPr>
          <a:xfrm>
            <a:off x="4270662" y="7290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4270662" y="150613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4270662" y="22831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4270662" y="306023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4270662" y="3837288"/>
            <a:ext cx="602700" cy="6027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txBox="1">
            <a:spLocks noGrp="1"/>
          </p:cNvSpPr>
          <p:nvPr>
            <p:ph type="title"/>
          </p:nvPr>
        </p:nvSpPr>
        <p:spPr>
          <a:xfrm rot="1973">
            <a:off x="4049400" y="752338"/>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1224" name="Google Shape;1224;p44"/>
          <p:cNvSpPr txBox="1">
            <a:spLocks noGrp="1"/>
          </p:cNvSpPr>
          <p:nvPr>
            <p:ph type="title" idx="2"/>
          </p:nvPr>
        </p:nvSpPr>
        <p:spPr>
          <a:xfrm>
            <a:off x="946564" y="1120952"/>
            <a:ext cx="2488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uFill>
                  <a:noFill/>
                </a:uFill>
              </a:rPr>
              <a:t>OBJECTIVES</a:t>
            </a:r>
            <a:endParaRPr dirty="0"/>
          </a:p>
        </p:txBody>
      </p:sp>
      <p:sp>
        <p:nvSpPr>
          <p:cNvPr id="1226" name="Google Shape;1226;p44"/>
          <p:cNvSpPr txBox="1">
            <a:spLocks noGrp="1"/>
          </p:cNvSpPr>
          <p:nvPr>
            <p:ph type="title" idx="3"/>
          </p:nvPr>
        </p:nvSpPr>
        <p:spPr>
          <a:xfrm rot="1973">
            <a:off x="4049400" y="3837576"/>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uFill>
                  <a:noFill/>
                </a:uFill>
                <a:hlinkClick r:id="" action="ppaction://noaction"/>
              </a:rPr>
              <a:t>05</a:t>
            </a:r>
            <a:endParaRPr/>
          </a:p>
        </p:txBody>
      </p:sp>
      <p:sp>
        <p:nvSpPr>
          <p:cNvPr id="1227" name="Google Shape;1227;p44"/>
          <p:cNvSpPr txBox="1">
            <a:spLocks noGrp="1"/>
          </p:cNvSpPr>
          <p:nvPr>
            <p:ph type="title" idx="4"/>
          </p:nvPr>
        </p:nvSpPr>
        <p:spPr>
          <a:xfrm>
            <a:off x="720000" y="3626673"/>
            <a:ext cx="2488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uFill>
                  <a:noFill/>
                </a:uFill>
                <a:hlinkClick r:id="" action="ppaction://noaction"/>
              </a:rPr>
              <a:t>CONCLUSIONS</a:t>
            </a:r>
            <a:endParaRPr/>
          </a:p>
        </p:txBody>
      </p:sp>
      <p:sp>
        <p:nvSpPr>
          <p:cNvPr id="1229" name="Google Shape;1229;p44"/>
          <p:cNvSpPr txBox="1">
            <a:spLocks noGrp="1"/>
          </p:cNvSpPr>
          <p:nvPr>
            <p:ph type="title" idx="6"/>
          </p:nvPr>
        </p:nvSpPr>
        <p:spPr>
          <a:xfrm rot="1973">
            <a:off x="4049400" y="2294957"/>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4" action="ppaction://hlinksldjump"/>
              </a:rPr>
              <a:t>03</a:t>
            </a:r>
            <a:endParaRPr dirty="0"/>
          </a:p>
        </p:txBody>
      </p:sp>
      <p:sp>
        <p:nvSpPr>
          <p:cNvPr id="1230" name="Google Shape;1230;p44"/>
          <p:cNvSpPr txBox="1">
            <a:spLocks noGrp="1"/>
          </p:cNvSpPr>
          <p:nvPr>
            <p:ph type="title" idx="7"/>
          </p:nvPr>
        </p:nvSpPr>
        <p:spPr>
          <a:xfrm>
            <a:off x="790339" y="2103324"/>
            <a:ext cx="2488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EXPERIMENTAL WORK</a:t>
            </a:r>
            <a:endParaRPr dirty="0"/>
          </a:p>
        </p:txBody>
      </p:sp>
      <p:sp>
        <p:nvSpPr>
          <p:cNvPr id="1232" name="Google Shape;1232;p44"/>
          <p:cNvSpPr txBox="1">
            <a:spLocks noGrp="1"/>
          </p:cNvSpPr>
          <p:nvPr>
            <p:ph type="title" idx="9"/>
          </p:nvPr>
        </p:nvSpPr>
        <p:spPr>
          <a:xfrm rot="-1973" flipH="1">
            <a:off x="4049400" y="1523647"/>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rId5" action="ppaction://hlinksldjump"/>
              </a:rPr>
              <a:t>02</a:t>
            </a:r>
            <a:endParaRPr dirty="0"/>
          </a:p>
        </p:txBody>
      </p:sp>
      <p:sp>
        <p:nvSpPr>
          <p:cNvPr id="1233" name="Google Shape;1233;p44"/>
          <p:cNvSpPr txBox="1">
            <a:spLocks noGrp="1"/>
          </p:cNvSpPr>
          <p:nvPr>
            <p:ph type="title" idx="13"/>
          </p:nvPr>
        </p:nvSpPr>
        <p:spPr>
          <a:xfrm flipH="1">
            <a:off x="5665712" y="1259497"/>
            <a:ext cx="2559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235" name="Google Shape;1235;p44"/>
          <p:cNvSpPr txBox="1">
            <a:spLocks noGrp="1"/>
          </p:cNvSpPr>
          <p:nvPr>
            <p:ph type="title" idx="15"/>
          </p:nvPr>
        </p:nvSpPr>
        <p:spPr>
          <a:xfrm rot="-1973" flipH="1">
            <a:off x="4049400" y="3066266"/>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uFill>
                  <a:noFill/>
                </a:uFill>
                <a:hlinkClick r:id="" action="ppaction://noaction"/>
              </a:rPr>
              <a:t>04</a:t>
            </a:r>
            <a:endParaRPr dirty="0"/>
          </a:p>
        </p:txBody>
      </p:sp>
      <p:sp>
        <p:nvSpPr>
          <p:cNvPr id="1236" name="Google Shape;1236;p44"/>
          <p:cNvSpPr txBox="1">
            <a:spLocks noGrp="1"/>
          </p:cNvSpPr>
          <p:nvPr>
            <p:ph type="title" idx="16"/>
          </p:nvPr>
        </p:nvSpPr>
        <p:spPr>
          <a:xfrm flipH="1">
            <a:off x="5935200" y="2836150"/>
            <a:ext cx="2465221"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uFill>
                  <a:noFill/>
                </a:uFill>
              </a:rPr>
              <a:t>MERITS &amp; DEMERITS</a:t>
            </a:r>
            <a:endParaRPr dirty="0"/>
          </a:p>
        </p:txBody>
      </p:sp>
      <p:cxnSp>
        <p:nvCxnSpPr>
          <p:cNvPr id="1238" name="Google Shape;1238;p44"/>
          <p:cNvCxnSpPr>
            <a:stCxn id="1218" idx="4"/>
            <a:endCxn id="1219" idx="0"/>
          </p:cNvCxnSpPr>
          <p:nvPr/>
        </p:nvCxnSpPr>
        <p:spPr>
          <a:xfrm>
            <a:off x="4572012" y="133178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39" name="Google Shape;1239;p44"/>
          <p:cNvCxnSpPr>
            <a:stCxn id="1219" idx="4"/>
            <a:endCxn id="1220" idx="0"/>
          </p:cNvCxnSpPr>
          <p:nvPr/>
        </p:nvCxnSpPr>
        <p:spPr>
          <a:xfrm>
            <a:off x="4572012" y="210883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0" name="Google Shape;1240;p44"/>
          <p:cNvCxnSpPr>
            <a:stCxn id="1220" idx="4"/>
            <a:endCxn id="1221" idx="0"/>
          </p:cNvCxnSpPr>
          <p:nvPr/>
        </p:nvCxnSpPr>
        <p:spPr>
          <a:xfrm>
            <a:off x="4572012" y="288588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1" name="Google Shape;1241;p44"/>
          <p:cNvCxnSpPr>
            <a:stCxn id="1221" idx="4"/>
            <a:endCxn id="1222" idx="0"/>
          </p:cNvCxnSpPr>
          <p:nvPr/>
        </p:nvCxnSpPr>
        <p:spPr>
          <a:xfrm>
            <a:off x="4572012" y="3662938"/>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2" name="Google Shape;1242;p44"/>
          <p:cNvCxnSpPr>
            <a:stCxn id="1224" idx="3"/>
            <a:endCxn id="1218" idx="2"/>
          </p:cNvCxnSpPr>
          <p:nvPr/>
        </p:nvCxnSpPr>
        <p:spPr>
          <a:xfrm flipV="1">
            <a:off x="3435364" y="1030438"/>
            <a:ext cx="835298" cy="354364"/>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43" name="Google Shape;1243;p44"/>
          <p:cNvCxnSpPr>
            <a:stCxn id="1219" idx="6"/>
            <a:endCxn id="1233" idx="3"/>
          </p:cNvCxnSpPr>
          <p:nvPr/>
        </p:nvCxnSpPr>
        <p:spPr>
          <a:xfrm flipV="1">
            <a:off x="4873362" y="1523347"/>
            <a:ext cx="792350" cy="284141"/>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44" name="Google Shape;1244;p44"/>
          <p:cNvCxnSpPr>
            <a:stCxn id="1230" idx="3"/>
            <a:endCxn id="1220" idx="2"/>
          </p:cNvCxnSpPr>
          <p:nvPr/>
        </p:nvCxnSpPr>
        <p:spPr>
          <a:xfrm>
            <a:off x="3279139" y="2367174"/>
            <a:ext cx="991523" cy="217364"/>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45" name="Google Shape;1245;p44"/>
          <p:cNvCxnSpPr>
            <a:cxnSpLocks/>
            <a:endCxn id="1236" idx="3"/>
          </p:cNvCxnSpPr>
          <p:nvPr/>
        </p:nvCxnSpPr>
        <p:spPr>
          <a:xfrm flipV="1">
            <a:off x="4721100" y="3100000"/>
            <a:ext cx="1214100" cy="32130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246" name="Google Shape;1246;p44"/>
          <p:cNvCxnSpPr>
            <a:stCxn id="1227" idx="3"/>
            <a:endCxn id="1222" idx="2"/>
          </p:cNvCxnSpPr>
          <p:nvPr/>
        </p:nvCxnSpPr>
        <p:spPr>
          <a:xfrm>
            <a:off x="3208800" y="3890523"/>
            <a:ext cx="1062000" cy="248100"/>
          </a:xfrm>
          <a:prstGeom prst="bentConnector3">
            <a:avLst>
              <a:gd name="adj1" fmla="val 49994"/>
            </a:avLst>
          </a:prstGeom>
          <a:noFill/>
          <a:ln w="9525" cap="rnd" cmpd="sng">
            <a:solidFill>
              <a:schemeClr val="accent4"/>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a:extLst>
              <a:ext uri="{FF2B5EF4-FFF2-40B4-BE49-F238E27FC236}">
                <a16:creationId xmlns:a16="http://schemas.microsoft.com/office/drawing/2014/main" id="{C76DEFB5-B2FF-0B2A-6023-173DA33889FF}"/>
              </a:ext>
            </a:extLst>
          </p:cNvPr>
          <p:cNvSpPr>
            <a:spLocks noGrp="1"/>
          </p:cNvSpPr>
          <p:nvPr>
            <p:ph type="subTitle" idx="1"/>
          </p:nvPr>
        </p:nvSpPr>
        <p:spPr>
          <a:xfrm rot="-615">
            <a:off x="599268" y="1406835"/>
            <a:ext cx="4324426" cy="2093624"/>
          </a:xfrm>
        </p:spPr>
        <p:txBody>
          <a:bodyPr/>
          <a:lstStyle/>
          <a:p>
            <a:pPr>
              <a:buFont typeface="Wingdings" panose="05000000000000000000" pitchFamily="2" charset="2"/>
              <a:buChar char="Ø"/>
            </a:pPr>
            <a:r>
              <a:rPr lang="en-US" sz="1800" dirty="0">
                <a:latin typeface="Garamond" panose="02020404030301010803" pitchFamily="18" charset="0"/>
              </a:rPr>
              <a:t>To implement a system with biometrics .</a:t>
            </a:r>
          </a:p>
          <a:p>
            <a:pPr>
              <a:buFont typeface="Wingdings" panose="05000000000000000000" pitchFamily="2" charset="2"/>
              <a:buChar char="Ø"/>
            </a:pPr>
            <a:r>
              <a:rPr lang="en-US" sz="1800" dirty="0">
                <a:latin typeface="Garamond" panose="02020404030301010803" pitchFamily="18" charset="0"/>
              </a:rPr>
              <a:t>To develop a smart door lock system using a fingerprint sensor to open and close the door.</a:t>
            </a:r>
          </a:p>
          <a:p>
            <a:pPr>
              <a:buFont typeface="Wingdings" panose="05000000000000000000" pitchFamily="2" charset="2"/>
              <a:buChar char="Ø"/>
            </a:pPr>
            <a:r>
              <a:rPr lang="en-US" sz="1800" dirty="0">
                <a:latin typeface="Garamond" panose="02020404030301010803" pitchFamily="18" charset="0"/>
              </a:rPr>
              <a:t>To implement smart door lock using a normal and simple door lock which is fitted in every home so as to minimize the cost of the device as a product.</a:t>
            </a:r>
          </a:p>
        </p:txBody>
      </p:sp>
      <p:sp>
        <p:nvSpPr>
          <p:cNvPr id="17" name="Title 16">
            <a:extLst>
              <a:ext uri="{FF2B5EF4-FFF2-40B4-BE49-F238E27FC236}">
                <a16:creationId xmlns:a16="http://schemas.microsoft.com/office/drawing/2014/main" id="{EAD3B742-BA34-BE5F-1422-C04CC96AB9A0}"/>
              </a:ext>
            </a:extLst>
          </p:cNvPr>
          <p:cNvSpPr>
            <a:spLocks noGrp="1"/>
          </p:cNvSpPr>
          <p:nvPr>
            <p:ph type="ctrTitle"/>
          </p:nvPr>
        </p:nvSpPr>
        <p:spPr>
          <a:xfrm>
            <a:off x="720000" y="540000"/>
            <a:ext cx="6378600" cy="665802"/>
          </a:xfrm>
        </p:spPr>
        <p:txBody>
          <a:bodyPr/>
          <a:lstStyle/>
          <a:p>
            <a:r>
              <a:rPr lang="en-US" sz="3000" dirty="0">
                <a:solidFill>
                  <a:schemeClr val="accent4">
                    <a:lumMod val="60000"/>
                    <a:lumOff val="40000"/>
                  </a:schemeClr>
                </a:solidFill>
                <a:latin typeface="Algerian" panose="04020705040A02060702" pitchFamily="82" charset="0"/>
              </a:rPr>
              <a:t>OBJECTIVES</a:t>
            </a:r>
          </a:p>
        </p:txBody>
      </p:sp>
      <p:pic>
        <p:nvPicPr>
          <p:cNvPr id="22" name="Picture 21" descr="Graphical user interface, website&#10;&#10;Description automatically generated">
            <a:extLst>
              <a:ext uri="{FF2B5EF4-FFF2-40B4-BE49-F238E27FC236}">
                <a16:creationId xmlns:a16="http://schemas.microsoft.com/office/drawing/2014/main" id="{F20834B9-AF78-00B4-13D5-B79B87963B9C}"/>
              </a:ext>
            </a:extLst>
          </p:cNvPr>
          <p:cNvPicPr>
            <a:picLocks noChangeAspect="1"/>
          </p:cNvPicPr>
          <p:nvPr/>
        </p:nvPicPr>
        <p:blipFill>
          <a:blip r:embed="rId2"/>
          <a:stretch>
            <a:fillRect/>
          </a:stretch>
        </p:blipFill>
        <p:spPr>
          <a:xfrm>
            <a:off x="5174901" y="1242791"/>
            <a:ext cx="3233109" cy="2421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751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5"/>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txBox="1">
            <a:spLocks noGrp="1"/>
          </p:cNvSpPr>
          <p:nvPr>
            <p:ph type="title"/>
          </p:nvPr>
        </p:nvSpPr>
        <p:spPr>
          <a:xfrm>
            <a:off x="4244670" y="267750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lumMod val="60000"/>
                    <a:lumOff val="40000"/>
                  </a:schemeClr>
                </a:solidFill>
                <a:latin typeface="Algerian" panose="04020705040A02060702" pitchFamily="82" charset="0"/>
                <a:cs typeface="Aldhabi" panose="01000000000000000000" pitchFamily="2" charset="-78"/>
              </a:rPr>
              <a:t>INTRODUCTION</a:t>
            </a:r>
            <a:endParaRPr dirty="0">
              <a:solidFill>
                <a:schemeClr val="accent4">
                  <a:lumMod val="60000"/>
                  <a:lumOff val="40000"/>
                </a:schemeClr>
              </a:solidFill>
              <a:latin typeface="Algerian" panose="04020705040A02060702" pitchFamily="82" charset="0"/>
              <a:cs typeface="Aldhabi" panose="01000000000000000000" pitchFamily="2" charset="-78"/>
            </a:endParaRPr>
          </a:p>
        </p:txBody>
      </p:sp>
      <p:sp>
        <p:nvSpPr>
          <p:cNvPr id="1253" name="Google Shape;1253;p45"/>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dirty="0"/>
          </a:p>
        </p:txBody>
      </p:sp>
      <p:sp>
        <p:nvSpPr>
          <p:cNvPr id="1254" name="Google Shape;1254;p45"/>
          <p:cNvSpPr txBox="1">
            <a:spLocks noGrp="1"/>
          </p:cNvSpPr>
          <p:nvPr>
            <p:ph type="subTitle" idx="1"/>
          </p:nvPr>
        </p:nvSpPr>
        <p:spPr>
          <a:xfrm rot="462">
            <a:off x="5127376" y="3972750"/>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t>.</a:t>
            </a:r>
            <a:endParaRPr dirty="0"/>
          </a:p>
        </p:txBody>
      </p:sp>
      <p:cxnSp>
        <p:nvCxnSpPr>
          <p:cNvPr id="1255" name="Google Shape;1255;p45"/>
          <p:cNvCxnSpPr>
            <a:cxnSpLocks/>
            <a:stCxn id="1251" idx="4"/>
          </p:cNvCxnSpPr>
          <p:nvPr/>
        </p:nvCxnSpPr>
        <p:spPr>
          <a:xfrm>
            <a:off x="6243950" y="2223900"/>
            <a:ext cx="0" cy="347850"/>
          </a:xfrm>
          <a:prstGeom prst="straightConnector1">
            <a:avLst/>
          </a:prstGeom>
          <a:noFill/>
          <a:ln w="9525" cap="rnd" cmpd="sng">
            <a:solidFill>
              <a:schemeClr val="accent4"/>
            </a:solidFill>
            <a:prstDash val="solid"/>
            <a:round/>
            <a:headEnd type="none" w="med" len="med"/>
            <a:tailEnd type="none" w="med" len="med"/>
          </a:ln>
        </p:spPr>
      </p:cxnSp>
      <p:pic>
        <p:nvPicPr>
          <p:cNvPr id="3" name="Picture 2">
            <a:extLst>
              <a:ext uri="{FF2B5EF4-FFF2-40B4-BE49-F238E27FC236}">
                <a16:creationId xmlns:a16="http://schemas.microsoft.com/office/drawing/2014/main" id="{4BFBBE1C-8997-BA6D-6C85-37CAAF2AD00D}"/>
              </a:ext>
            </a:extLst>
          </p:cNvPr>
          <p:cNvPicPr>
            <a:picLocks noChangeAspect="1"/>
          </p:cNvPicPr>
          <p:nvPr/>
        </p:nvPicPr>
        <p:blipFill>
          <a:blip r:embed="rId3"/>
          <a:stretch>
            <a:fillRect/>
          </a:stretch>
        </p:blipFill>
        <p:spPr>
          <a:xfrm>
            <a:off x="898269" y="803736"/>
            <a:ext cx="3165531" cy="2456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04"/>
        <p:cNvGrpSpPr/>
        <p:nvPr/>
      </p:nvGrpSpPr>
      <p:grpSpPr>
        <a:xfrm>
          <a:off x="0" y="0"/>
          <a:ext cx="0" cy="0"/>
          <a:chOff x="0" y="0"/>
          <a:chExt cx="0" cy="0"/>
        </a:xfrm>
      </p:grpSpPr>
      <p:sp>
        <p:nvSpPr>
          <p:cNvPr id="1305" name="Google Shape;1305;p46"/>
          <p:cNvSpPr txBox="1">
            <a:spLocks noGrp="1"/>
          </p:cNvSpPr>
          <p:nvPr>
            <p:ph type="title"/>
          </p:nvPr>
        </p:nvSpPr>
        <p:spPr>
          <a:xfrm>
            <a:off x="2055296" y="533601"/>
            <a:ext cx="5033384" cy="40762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latin typeface="Garamond" panose="02020404030301010803" pitchFamily="18" charset="0"/>
              </a:rPr>
              <a:t>Security has become the primary concerned of most individual in this new era. This paper is about solving the problem regarding security of unauthorized people trespassing in our home, shops or offices. Security issues can be fixed using traditional locks but there is always possibility of someone opening the lock even without breaking it with the use of duplicate key So, in this project we will implement a system using biometrics. In case of biometrics, the pattern which will be used as key will be unique. Here, to implement the project we will use fingerprint as the key. This </a:t>
            </a:r>
            <a:r>
              <a:rPr lang="en-US" sz="1400" dirty="0" err="1">
                <a:latin typeface="Garamond" panose="02020404030301010803" pitchFamily="18" charset="0"/>
              </a:rPr>
              <a:t>arduino</a:t>
            </a:r>
            <a:r>
              <a:rPr lang="en-US" sz="1400" dirty="0">
                <a:latin typeface="Garamond" panose="02020404030301010803" pitchFamily="18" charset="0"/>
              </a:rPr>
              <a:t> project will make use of different devices for the implementation of the security lock where there will be different features to increase the security level. In simple words, we can say that we are implementing a door access system using </a:t>
            </a:r>
            <a:r>
              <a:rPr lang="en-US" sz="1400" dirty="0" err="1">
                <a:latin typeface="Garamond" panose="02020404030301010803" pitchFamily="18" charset="0"/>
              </a:rPr>
              <a:t>arduino</a:t>
            </a:r>
            <a:r>
              <a:rPr lang="en-US" sz="1400" dirty="0">
                <a:latin typeface="Garamond" panose="02020404030301010803" pitchFamily="18" charset="0"/>
              </a:rPr>
              <a:t> which make use of fingerprints to identify whom to allow and who not to allow inside our homes, offices, shops, etc. We are trying to implement it using a normal and simple door lock which is fitted in every home so as to minimize the cost of the device as a product.</a:t>
            </a:r>
            <a:endParaRPr sz="1400" dirty="0">
              <a:solidFill>
                <a:schemeClr val="accent4"/>
              </a:solidFill>
              <a:latin typeface="Garamond" panose="02020404030301010803" pitchFamily="18" charset="0"/>
            </a:endParaRPr>
          </a:p>
        </p:txBody>
      </p:sp>
      <p:sp>
        <p:nvSpPr>
          <p:cNvPr id="1307" name="Google Shape;1307;p46"/>
          <p:cNvSpPr/>
          <p:nvPr/>
        </p:nvSpPr>
        <p:spPr>
          <a:xfrm>
            <a:off x="76073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46"/>
          <p:cNvCxnSpPr>
            <a:cxnSpLocks/>
            <a:stCxn id="1309" idx="6"/>
            <a:endCxn id="1305" idx="1"/>
          </p:cNvCxnSpPr>
          <p:nvPr/>
        </p:nvCxnSpPr>
        <p:spPr>
          <a:xfrm>
            <a:off x="1536588" y="1302425"/>
            <a:ext cx="518708" cy="1269325"/>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10" name="Google Shape;1310;p46"/>
          <p:cNvSpPr/>
          <p:nvPr/>
        </p:nvSpPr>
        <p:spPr>
          <a:xfrm>
            <a:off x="76073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7199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7199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2" name="Google Shape;1312;p46"/>
          <p:cNvCxnSpPr>
            <a:cxnSpLocks/>
            <a:stCxn id="1307" idx="2"/>
            <a:endCxn id="1305" idx="3"/>
          </p:cNvCxnSpPr>
          <p:nvPr/>
        </p:nvCxnSpPr>
        <p:spPr>
          <a:xfrm rot="10800000" flipV="1">
            <a:off x="7088680" y="1302424"/>
            <a:ext cx="518708" cy="1269325"/>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4" name="Google Shape;1314;p46"/>
          <p:cNvCxnSpPr>
            <a:stCxn id="1310" idx="2"/>
          </p:cNvCxnSpPr>
          <p:nvPr/>
        </p:nvCxnSpPr>
        <p:spPr>
          <a:xfrm rot="10800000" flipV="1">
            <a:off x="7073400" y="3841049"/>
            <a:ext cx="533988" cy="123785"/>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5" name="Google Shape;1315;p46"/>
          <p:cNvCxnSpPr>
            <a:endCxn id="1310" idx="0"/>
          </p:cNvCxnSpPr>
          <p:nvPr/>
        </p:nvCxnSpPr>
        <p:spPr>
          <a:xfrm>
            <a:off x="8015688" y="1710750"/>
            <a:ext cx="0" cy="1722000"/>
          </a:xfrm>
          <a:prstGeom prst="straightConnector1">
            <a:avLst/>
          </a:prstGeom>
          <a:noFill/>
          <a:ln w="9525" cap="rnd" cmpd="sng">
            <a:solidFill>
              <a:schemeClr val="accent4"/>
            </a:solidFill>
            <a:prstDash val="solid"/>
            <a:round/>
            <a:headEnd type="none" w="med" len="med"/>
            <a:tailEnd type="none" w="med" len="med"/>
          </a:ln>
        </p:spPr>
      </p:cxnSp>
      <p:cxnSp>
        <p:nvCxnSpPr>
          <p:cNvPr id="1316" name="Google Shape;1316;p46"/>
          <p:cNvCxnSpPr>
            <a:endCxn id="1311" idx="0"/>
          </p:cNvCxnSpPr>
          <p:nvPr/>
        </p:nvCxnSpPr>
        <p:spPr>
          <a:xfrm>
            <a:off x="1128288" y="1710750"/>
            <a:ext cx="0" cy="1722000"/>
          </a:xfrm>
          <a:prstGeom prst="straightConnector1">
            <a:avLst/>
          </a:prstGeom>
          <a:noFill/>
          <a:ln w="9525" cap="rnd" cmpd="sng">
            <a:solidFill>
              <a:schemeClr val="accent4"/>
            </a:solidFill>
            <a:prstDash val="solid"/>
            <a:round/>
            <a:headEnd type="none" w="med" len="med"/>
            <a:tailEnd type="none" w="med" len="med"/>
          </a:ln>
        </p:spPr>
      </p:cxnSp>
      <p:sp>
        <p:nvSpPr>
          <p:cNvPr id="1317" name="Google Shape;1317;p46"/>
          <p:cNvSpPr/>
          <p:nvPr/>
        </p:nvSpPr>
        <p:spPr>
          <a:xfrm>
            <a:off x="7860747" y="3686079"/>
            <a:ext cx="309927" cy="288681"/>
          </a:xfrm>
          <a:custGeom>
            <a:avLst/>
            <a:gdLst/>
            <a:ahLst/>
            <a:cxnLst/>
            <a:rect l="l" t="t" r="r" b="b"/>
            <a:pathLst>
              <a:path w="9312" h="8673" extrusionOk="0">
                <a:moveTo>
                  <a:pt x="4657" y="4309"/>
                </a:moveTo>
                <a:cubicBezTo>
                  <a:pt x="3454" y="4309"/>
                  <a:pt x="2475" y="5288"/>
                  <a:pt x="2475" y="6491"/>
                </a:cubicBezTo>
                <a:cubicBezTo>
                  <a:pt x="2475" y="7695"/>
                  <a:pt x="3454" y="8673"/>
                  <a:pt x="4657" y="8673"/>
                </a:cubicBezTo>
                <a:cubicBezTo>
                  <a:pt x="5861" y="8673"/>
                  <a:pt x="6839" y="7695"/>
                  <a:pt x="6839" y="6491"/>
                </a:cubicBezTo>
                <a:cubicBezTo>
                  <a:pt x="6839" y="5290"/>
                  <a:pt x="5861" y="4309"/>
                  <a:pt x="4657" y="4309"/>
                </a:cubicBezTo>
                <a:close/>
                <a:moveTo>
                  <a:pt x="4657" y="5036"/>
                </a:moveTo>
                <a:cubicBezTo>
                  <a:pt x="4914" y="5036"/>
                  <a:pt x="5154" y="5103"/>
                  <a:pt x="5362" y="5220"/>
                </a:cubicBezTo>
                <a:lnTo>
                  <a:pt x="3387" y="7197"/>
                </a:lnTo>
                <a:cubicBezTo>
                  <a:pt x="3271" y="6987"/>
                  <a:pt x="3202" y="6747"/>
                  <a:pt x="3202" y="6491"/>
                </a:cubicBezTo>
                <a:cubicBezTo>
                  <a:pt x="3202" y="5690"/>
                  <a:pt x="3855" y="5036"/>
                  <a:pt x="4657" y="5036"/>
                </a:cubicBezTo>
                <a:close/>
                <a:moveTo>
                  <a:pt x="4657" y="7946"/>
                </a:moveTo>
                <a:cubicBezTo>
                  <a:pt x="4376" y="7946"/>
                  <a:pt x="4110" y="7864"/>
                  <a:pt x="3889" y="7725"/>
                </a:cubicBezTo>
                <a:lnTo>
                  <a:pt x="5892" y="5720"/>
                </a:lnTo>
                <a:cubicBezTo>
                  <a:pt x="6032" y="5944"/>
                  <a:pt x="6114" y="6207"/>
                  <a:pt x="6114" y="6490"/>
                </a:cubicBezTo>
                <a:cubicBezTo>
                  <a:pt x="6112" y="7293"/>
                  <a:pt x="5460" y="7946"/>
                  <a:pt x="4657" y="7946"/>
                </a:cubicBezTo>
                <a:close/>
                <a:moveTo>
                  <a:pt x="9312" y="4437"/>
                </a:moveTo>
                <a:cubicBezTo>
                  <a:pt x="9312" y="4868"/>
                  <a:pt x="9181" y="5281"/>
                  <a:pt x="8933" y="5631"/>
                </a:cubicBezTo>
                <a:cubicBezTo>
                  <a:pt x="8692" y="5973"/>
                  <a:pt x="8357" y="6234"/>
                  <a:pt x="7966" y="6379"/>
                </a:cubicBezTo>
                <a:cubicBezTo>
                  <a:pt x="7925" y="6395"/>
                  <a:pt x="7882" y="6402"/>
                  <a:pt x="7840" y="6402"/>
                </a:cubicBezTo>
                <a:cubicBezTo>
                  <a:pt x="7693" y="6402"/>
                  <a:pt x="7555" y="6311"/>
                  <a:pt x="7499" y="6165"/>
                </a:cubicBezTo>
                <a:cubicBezTo>
                  <a:pt x="7428" y="5979"/>
                  <a:pt x="7525" y="5768"/>
                  <a:pt x="7712" y="5698"/>
                </a:cubicBezTo>
                <a:cubicBezTo>
                  <a:pt x="8234" y="5502"/>
                  <a:pt x="8584" y="4997"/>
                  <a:pt x="8584" y="4439"/>
                </a:cubicBezTo>
                <a:cubicBezTo>
                  <a:pt x="8584" y="3938"/>
                  <a:pt x="8311" y="3484"/>
                  <a:pt x="7869" y="3249"/>
                </a:cubicBezTo>
                <a:cubicBezTo>
                  <a:pt x="7751" y="3186"/>
                  <a:pt x="7675" y="3063"/>
                  <a:pt x="7675" y="2927"/>
                </a:cubicBezTo>
                <a:lnTo>
                  <a:pt x="7675" y="2481"/>
                </a:lnTo>
                <a:cubicBezTo>
                  <a:pt x="7675" y="1515"/>
                  <a:pt x="6890" y="729"/>
                  <a:pt x="5925" y="729"/>
                </a:cubicBezTo>
                <a:cubicBezTo>
                  <a:pt x="5069" y="729"/>
                  <a:pt x="4325" y="1365"/>
                  <a:pt x="4194" y="2209"/>
                </a:cubicBezTo>
                <a:cubicBezTo>
                  <a:pt x="4173" y="2350"/>
                  <a:pt x="4072" y="2463"/>
                  <a:pt x="3937" y="2503"/>
                </a:cubicBezTo>
                <a:cubicBezTo>
                  <a:pt x="3803" y="2542"/>
                  <a:pt x="3656" y="2500"/>
                  <a:pt x="3563" y="2393"/>
                </a:cubicBezTo>
                <a:cubicBezTo>
                  <a:pt x="3394" y="2200"/>
                  <a:pt x="3150" y="2091"/>
                  <a:pt x="2895" y="2091"/>
                </a:cubicBezTo>
                <a:cubicBezTo>
                  <a:pt x="2405" y="2091"/>
                  <a:pt x="2005" y="2491"/>
                  <a:pt x="2005" y="2983"/>
                </a:cubicBezTo>
                <a:lnTo>
                  <a:pt x="2005" y="3637"/>
                </a:lnTo>
                <a:cubicBezTo>
                  <a:pt x="2005" y="3836"/>
                  <a:pt x="1841" y="4001"/>
                  <a:pt x="1642" y="4001"/>
                </a:cubicBezTo>
                <a:lnTo>
                  <a:pt x="1637" y="4001"/>
                </a:lnTo>
                <a:cubicBezTo>
                  <a:pt x="1137" y="4001"/>
                  <a:pt x="732" y="4401"/>
                  <a:pt x="732" y="4891"/>
                </a:cubicBezTo>
                <a:cubicBezTo>
                  <a:pt x="732" y="5320"/>
                  <a:pt x="1016" y="5681"/>
                  <a:pt x="1423" y="5764"/>
                </a:cubicBezTo>
                <a:cubicBezTo>
                  <a:pt x="1618" y="5804"/>
                  <a:pt x="1746" y="5997"/>
                  <a:pt x="1704" y="6193"/>
                </a:cubicBezTo>
                <a:cubicBezTo>
                  <a:pt x="1668" y="6366"/>
                  <a:pt x="1518" y="6484"/>
                  <a:pt x="1348" y="6484"/>
                </a:cubicBezTo>
                <a:cubicBezTo>
                  <a:pt x="1324" y="6484"/>
                  <a:pt x="1298" y="6482"/>
                  <a:pt x="1274" y="6477"/>
                </a:cubicBezTo>
                <a:cubicBezTo>
                  <a:pt x="916" y="6402"/>
                  <a:pt x="590" y="6205"/>
                  <a:pt x="359" y="5916"/>
                </a:cubicBezTo>
                <a:cubicBezTo>
                  <a:pt x="127" y="5630"/>
                  <a:pt x="1" y="5266"/>
                  <a:pt x="1" y="4891"/>
                </a:cubicBezTo>
                <a:cubicBezTo>
                  <a:pt x="1" y="4122"/>
                  <a:pt x="546" y="3477"/>
                  <a:pt x="1274" y="3313"/>
                </a:cubicBezTo>
                <a:lnTo>
                  <a:pt x="1274" y="2983"/>
                </a:lnTo>
                <a:cubicBezTo>
                  <a:pt x="1274" y="2089"/>
                  <a:pt x="1999" y="1364"/>
                  <a:pt x="2891" y="1364"/>
                </a:cubicBezTo>
                <a:cubicBezTo>
                  <a:pt x="3150" y="1364"/>
                  <a:pt x="3403" y="1426"/>
                  <a:pt x="3629" y="1543"/>
                </a:cubicBezTo>
                <a:cubicBezTo>
                  <a:pt x="3775" y="1183"/>
                  <a:pt x="4005" y="862"/>
                  <a:pt x="4302" y="604"/>
                </a:cubicBezTo>
                <a:cubicBezTo>
                  <a:pt x="4751" y="214"/>
                  <a:pt x="5328" y="1"/>
                  <a:pt x="5922" y="1"/>
                </a:cubicBezTo>
                <a:cubicBezTo>
                  <a:pt x="7290" y="1"/>
                  <a:pt x="8401" y="1113"/>
                  <a:pt x="8401" y="2478"/>
                </a:cubicBezTo>
                <a:lnTo>
                  <a:pt x="8401" y="2721"/>
                </a:lnTo>
                <a:cubicBezTo>
                  <a:pt x="8970" y="3106"/>
                  <a:pt x="9312" y="3743"/>
                  <a:pt x="9312" y="44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996928" y="3683691"/>
            <a:ext cx="262732" cy="309817"/>
          </a:xfrm>
          <a:custGeom>
            <a:avLst/>
            <a:gdLst/>
            <a:ahLst/>
            <a:cxnLst/>
            <a:rect l="l" t="t" r="r" b="b"/>
            <a:pathLst>
              <a:path w="7894" h="9308" extrusionOk="0">
                <a:moveTo>
                  <a:pt x="6735" y="1157"/>
                </a:moveTo>
                <a:cubicBezTo>
                  <a:pt x="5991" y="411"/>
                  <a:pt x="4999" y="1"/>
                  <a:pt x="3947" y="1"/>
                </a:cubicBezTo>
                <a:cubicBezTo>
                  <a:pt x="2894" y="1"/>
                  <a:pt x="1900" y="411"/>
                  <a:pt x="1157" y="1157"/>
                </a:cubicBezTo>
                <a:cubicBezTo>
                  <a:pt x="412" y="1902"/>
                  <a:pt x="1" y="2893"/>
                  <a:pt x="1" y="3946"/>
                </a:cubicBezTo>
                <a:cubicBezTo>
                  <a:pt x="1" y="5000"/>
                  <a:pt x="412" y="5991"/>
                  <a:pt x="1157" y="6736"/>
                </a:cubicBezTo>
                <a:cubicBezTo>
                  <a:pt x="1638" y="7217"/>
                  <a:pt x="2223" y="7558"/>
                  <a:pt x="2859" y="7739"/>
                </a:cubicBezTo>
                <a:cubicBezTo>
                  <a:pt x="2776" y="8216"/>
                  <a:pt x="2357" y="8580"/>
                  <a:pt x="1857" y="8580"/>
                </a:cubicBezTo>
                <a:lnTo>
                  <a:pt x="1512" y="8580"/>
                </a:lnTo>
                <a:cubicBezTo>
                  <a:pt x="1311" y="8580"/>
                  <a:pt x="1148" y="8744"/>
                  <a:pt x="1148" y="8944"/>
                </a:cubicBezTo>
                <a:cubicBezTo>
                  <a:pt x="1148" y="9144"/>
                  <a:pt x="1311" y="9307"/>
                  <a:pt x="1512" y="9307"/>
                </a:cubicBezTo>
                <a:lnTo>
                  <a:pt x="6385" y="9307"/>
                </a:lnTo>
                <a:cubicBezTo>
                  <a:pt x="6584" y="9307"/>
                  <a:pt x="6748" y="9144"/>
                  <a:pt x="6748" y="8944"/>
                </a:cubicBezTo>
                <a:cubicBezTo>
                  <a:pt x="6748" y="8744"/>
                  <a:pt x="6584" y="8580"/>
                  <a:pt x="6385" y="8580"/>
                </a:cubicBezTo>
                <a:lnTo>
                  <a:pt x="6075" y="8580"/>
                </a:lnTo>
                <a:cubicBezTo>
                  <a:pt x="5570" y="8580"/>
                  <a:pt x="5150" y="8209"/>
                  <a:pt x="5070" y="7726"/>
                </a:cubicBezTo>
                <a:cubicBezTo>
                  <a:pt x="5369" y="7638"/>
                  <a:pt x="5659" y="7514"/>
                  <a:pt x="5929" y="7355"/>
                </a:cubicBezTo>
                <a:cubicBezTo>
                  <a:pt x="6103" y="7254"/>
                  <a:pt x="6162" y="7031"/>
                  <a:pt x="6060" y="6859"/>
                </a:cubicBezTo>
                <a:cubicBezTo>
                  <a:pt x="5959" y="6686"/>
                  <a:pt x="5737" y="6627"/>
                  <a:pt x="5564" y="6728"/>
                </a:cubicBezTo>
                <a:cubicBezTo>
                  <a:pt x="5076" y="7014"/>
                  <a:pt x="4517" y="7162"/>
                  <a:pt x="3948" y="7162"/>
                </a:cubicBezTo>
                <a:cubicBezTo>
                  <a:pt x="2174" y="7162"/>
                  <a:pt x="729" y="5719"/>
                  <a:pt x="729" y="3944"/>
                </a:cubicBezTo>
                <a:cubicBezTo>
                  <a:pt x="729" y="2170"/>
                  <a:pt x="2174" y="725"/>
                  <a:pt x="3948" y="725"/>
                </a:cubicBezTo>
                <a:cubicBezTo>
                  <a:pt x="5723" y="725"/>
                  <a:pt x="7166" y="2170"/>
                  <a:pt x="7166" y="3944"/>
                </a:cubicBezTo>
                <a:cubicBezTo>
                  <a:pt x="7166" y="4526"/>
                  <a:pt x="7010" y="5096"/>
                  <a:pt x="6712" y="5594"/>
                </a:cubicBezTo>
                <a:cubicBezTo>
                  <a:pt x="6609" y="5765"/>
                  <a:pt x="6664" y="5989"/>
                  <a:pt x="6837" y="6091"/>
                </a:cubicBezTo>
                <a:cubicBezTo>
                  <a:pt x="7010" y="6195"/>
                  <a:pt x="7234" y="6139"/>
                  <a:pt x="7336" y="5966"/>
                </a:cubicBezTo>
                <a:cubicBezTo>
                  <a:pt x="7701" y="5357"/>
                  <a:pt x="7893" y="4657"/>
                  <a:pt x="7893" y="3943"/>
                </a:cubicBezTo>
                <a:cubicBezTo>
                  <a:pt x="7890" y="2891"/>
                  <a:pt x="7482" y="1901"/>
                  <a:pt x="6735" y="1157"/>
                </a:cubicBezTo>
                <a:close/>
                <a:moveTo>
                  <a:pt x="4354" y="7870"/>
                </a:moveTo>
                <a:cubicBezTo>
                  <a:pt x="4401" y="8132"/>
                  <a:pt x="4504" y="8374"/>
                  <a:pt x="4655" y="8583"/>
                </a:cubicBezTo>
                <a:lnTo>
                  <a:pt x="3272" y="8583"/>
                </a:lnTo>
                <a:cubicBezTo>
                  <a:pt x="3420" y="8375"/>
                  <a:pt x="3526" y="8135"/>
                  <a:pt x="3572" y="7873"/>
                </a:cubicBezTo>
                <a:cubicBezTo>
                  <a:pt x="3695" y="7885"/>
                  <a:pt x="3819" y="7892"/>
                  <a:pt x="3944" y="7892"/>
                </a:cubicBezTo>
                <a:cubicBezTo>
                  <a:pt x="4082" y="7892"/>
                  <a:pt x="4219" y="7885"/>
                  <a:pt x="4354" y="7870"/>
                </a:cubicBezTo>
                <a:close/>
                <a:moveTo>
                  <a:pt x="1999" y="3946"/>
                </a:moveTo>
                <a:cubicBezTo>
                  <a:pt x="1999" y="5019"/>
                  <a:pt x="2872" y="5892"/>
                  <a:pt x="3944" y="5892"/>
                </a:cubicBezTo>
                <a:cubicBezTo>
                  <a:pt x="5017" y="5892"/>
                  <a:pt x="5890" y="5019"/>
                  <a:pt x="5890" y="3946"/>
                </a:cubicBezTo>
                <a:cubicBezTo>
                  <a:pt x="5890" y="2874"/>
                  <a:pt x="5017" y="2001"/>
                  <a:pt x="3944" y="2001"/>
                </a:cubicBezTo>
                <a:cubicBezTo>
                  <a:pt x="2872" y="2001"/>
                  <a:pt x="1999" y="2874"/>
                  <a:pt x="1999" y="3946"/>
                </a:cubicBezTo>
                <a:close/>
                <a:moveTo>
                  <a:pt x="5163" y="3946"/>
                </a:moveTo>
                <a:cubicBezTo>
                  <a:pt x="5163" y="4618"/>
                  <a:pt x="4616" y="5165"/>
                  <a:pt x="3944" y="5165"/>
                </a:cubicBezTo>
                <a:cubicBezTo>
                  <a:pt x="3273" y="5165"/>
                  <a:pt x="2726" y="4618"/>
                  <a:pt x="2726" y="3946"/>
                </a:cubicBezTo>
                <a:cubicBezTo>
                  <a:pt x="2726" y="3275"/>
                  <a:pt x="3273" y="2728"/>
                  <a:pt x="3944" y="2728"/>
                </a:cubicBezTo>
                <a:cubicBezTo>
                  <a:pt x="4617" y="2728"/>
                  <a:pt x="5163" y="3275"/>
                  <a:pt x="5163" y="3946"/>
                </a:cubicBezTo>
                <a:close/>
                <a:moveTo>
                  <a:pt x="3926" y="3565"/>
                </a:moveTo>
                <a:cubicBezTo>
                  <a:pt x="3926" y="3364"/>
                  <a:pt x="4089" y="3201"/>
                  <a:pt x="4290" y="3201"/>
                </a:cubicBezTo>
                <a:cubicBezTo>
                  <a:pt x="4489" y="3201"/>
                  <a:pt x="4654" y="3364"/>
                  <a:pt x="4654" y="3565"/>
                </a:cubicBezTo>
                <a:cubicBezTo>
                  <a:pt x="4654" y="3764"/>
                  <a:pt x="4489" y="3928"/>
                  <a:pt x="4290" y="3928"/>
                </a:cubicBezTo>
                <a:cubicBezTo>
                  <a:pt x="4089" y="3928"/>
                  <a:pt x="3926" y="3765"/>
                  <a:pt x="3926" y="3565"/>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968751" y="1145078"/>
            <a:ext cx="314520" cy="314710"/>
          </a:xfrm>
          <a:custGeom>
            <a:avLst/>
            <a:gdLst/>
            <a:ahLst/>
            <a:cxnLst/>
            <a:rect l="l" t="t" r="r" b="b"/>
            <a:pathLst>
              <a:path w="9450" h="9455" extrusionOk="0">
                <a:moveTo>
                  <a:pt x="8882" y="2097"/>
                </a:moveTo>
                <a:lnTo>
                  <a:pt x="7355" y="572"/>
                </a:lnTo>
                <a:cubicBezTo>
                  <a:pt x="6783" y="1"/>
                  <a:pt x="5856" y="2"/>
                  <a:pt x="5285" y="572"/>
                </a:cubicBezTo>
                <a:lnTo>
                  <a:pt x="941" y="4917"/>
                </a:lnTo>
                <a:cubicBezTo>
                  <a:pt x="800" y="5060"/>
                  <a:pt x="800" y="5290"/>
                  <a:pt x="941" y="5432"/>
                </a:cubicBezTo>
                <a:lnTo>
                  <a:pt x="1450" y="5941"/>
                </a:lnTo>
                <a:lnTo>
                  <a:pt x="106" y="7268"/>
                </a:lnTo>
                <a:cubicBezTo>
                  <a:pt x="38" y="7338"/>
                  <a:pt x="0" y="7431"/>
                  <a:pt x="0" y="7527"/>
                </a:cubicBezTo>
                <a:cubicBezTo>
                  <a:pt x="0" y="7623"/>
                  <a:pt x="38" y="7717"/>
                  <a:pt x="106" y="7784"/>
                </a:cubicBezTo>
                <a:lnTo>
                  <a:pt x="1689" y="9348"/>
                </a:lnTo>
                <a:cubicBezTo>
                  <a:pt x="1760" y="9419"/>
                  <a:pt x="1852" y="9454"/>
                  <a:pt x="1945" y="9454"/>
                </a:cubicBezTo>
                <a:cubicBezTo>
                  <a:pt x="2038" y="9454"/>
                  <a:pt x="2131" y="9418"/>
                  <a:pt x="2201" y="9346"/>
                </a:cubicBezTo>
                <a:lnTo>
                  <a:pt x="3529" y="8020"/>
                </a:lnTo>
                <a:lnTo>
                  <a:pt x="4018" y="8509"/>
                </a:lnTo>
                <a:cubicBezTo>
                  <a:pt x="4088" y="8577"/>
                  <a:pt x="4178" y="8616"/>
                  <a:pt x="4274" y="8616"/>
                </a:cubicBezTo>
                <a:lnTo>
                  <a:pt x="4274" y="8616"/>
                </a:lnTo>
                <a:cubicBezTo>
                  <a:pt x="4371" y="8616"/>
                  <a:pt x="4463" y="8577"/>
                  <a:pt x="4533" y="8509"/>
                </a:cubicBezTo>
                <a:lnTo>
                  <a:pt x="7583" y="5438"/>
                </a:lnTo>
                <a:cubicBezTo>
                  <a:pt x="7726" y="5295"/>
                  <a:pt x="7724" y="5064"/>
                  <a:pt x="7582" y="4923"/>
                </a:cubicBezTo>
                <a:cubicBezTo>
                  <a:pt x="7440" y="4780"/>
                  <a:pt x="7209" y="4783"/>
                  <a:pt x="7067" y="4924"/>
                </a:cubicBezTo>
                <a:lnTo>
                  <a:pt x="4272" y="7735"/>
                </a:lnTo>
                <a:lnTo>
                  <a:pt x="3756" y="7218"/>
                </a:lnTo>
                <a:lnTo>
                  <a:pt x="4549" y="6426"/>
                </a:lnTo>
                <a:cubicBezTo>
                  <a:pt x="4582" y="6431"/>
                  <a:pt x="4616" y="6436"/>
                  <a:pt x="4650" y="6436"/>
                </a:cubicBezTo>
                <a:cubicBezTo>
                  <a:pt x="5001" y="6436"/>
                  <a:pt x="5288" y="6149"/>
                  <a:pt x="5288" y="5799"/>
                </a:cubicBezTo>
                <a:cubicBezTo>
                  <a:pt x="5288" y="5448"/>
                  <a:pt x="5001" y="5163"/>
                  <a:pt x="4650" y="5163"/>
                </a:cubicBezTo>
                <a:cubicBezTo>
                  <a:pt x="4300" y="5163"/>
                  <a:pt x="4015" y="5448"/>
                  <a:pt x="4015" y="5799"/>
                </a:cubicBezTo>
                <a:cubicBezTo>
                  <a:pt x="4015" y="5841"/>
                  <a:pt x="4018" y="5880"/>
                  <a:pt x="4025" y="5921"/>
                </a:cubicBezTo>
                <a:lnTo>
                  <a:pt x="3240" y="6706"/>
                </a:lnTo>
                <a:lnTo>
                  <a:pt x="2698" y="6164"/>
                </a:lnTo>
                <a:lnTo>
                  <a:pt x="4291" y="4583"/>
                </a:lnTo>
                <a:lnTo>
                  <a:pt x="5922" y="4583"/>
                </a:lnTo>
                <a:cubicBezTo>
                  <a:pt x="6019" y="4583"/>
                  <a:pt x="6112" y="4542"/>
                  <a:pt x="6182" y="4474"/>
                </a:cubicBezTo>
                <a:lnTo>
                  <a:pt x="6873" y="3770"/>
                </a:lnTo>
                <a:cubicBezTo>
                  <a:pt x="6912" y="3777"/>
                  <a:pt x="6953" y="3783"/>
                  <a:pt x="6997" y="3783"/>
                </a:cubicBezTo>
                <a:cubicBezTo>
                  <a:pt x="7347" y="3783"/>
                  <a:pt x="7632" y="3498"/>
                  <a:pt x="7632" y="3146"/>
                </a:cubicBezTo>
                <a:cubicBezTo>
                  <a:pt x="7632" y="2795"/>
                  <a:pt x="7347" y="2510"/>
                  <a:pt x="6997" y="2510"/>
                </a:cubicBezTo>
                <a:cubicBezTo>
                  <a:pt x="6645" y="2510"/>
                  <a:pt x="6360" y="2795"/>
                  <a:pt x="6360" y="3146"/>
                </a:cubicBezTo>
                <a:cubicBezTo>
                  <a:pt x="6360" y="3180"/>
                  <a:pt x="6364" y="3214"/>
                  <a:pt x="6367" y="3247"/>
                </a:cubicBezTo>
                <a:lnTo>
                  <a:pt x="5771" y="3855"/>
                </a:lnTo>
                <a:lnTo>
                  <a:pt x="4141" y="3855"/>
                </a:lnTo>
                <a:cubicBezTo>
                  <a:pt x="4045" y="3855"/>
                  <a:pt x="3954" y="3893"/>
                  <a:pt x="3885" y="3960"/>
                </a:cubicBezTo>
                <a:lnTo>
                  <a:pt x="2185" y="5650"/>
                </a:lnTo>
                <a:lnTo>
                  <a:pt x="1711" y="5175"/>
                </a:lnTo>
                <a:lnTo>
                  <a:pt x="5797" y="1087"/>
                </a:lnTo>
                <a:cubicBezTo>
                  <a:pt x="6083" y="801"/>
                  <a:pt x="6550" y="801"/>
                  <a:pt x="6837" y="1087"/>
                </a:cubicBezTo>
                <a:lnTo>
                  <a:pt x="8364" y="2613"/>
                </a:lnTo>
                <a:cubicBezTo>
                  <a:pt x="8645" y="2895"/>
                  <a:pt x="8648" y="3355"/>
                  <a:pt x="8364" y="3639"/>
                </a:cubicBezTo>
                <a:cubicBezTo>
                  <a:pt x="8222" y="3781"/>
                  <a:pt x="8222" y="4011"/>
                  <a:pt x="8364" y="4154"/>
                </a:cubicBezTo>
                <a:cubicBezTo>
                  <a:pt x="8505" y="4295"/>
                  <a:pt x="8736" y="4295"/>
                  <a:pt x="8878" y="4154"/>
                </a:cubicBezTo>
                <a:cubicBezTo>
                  <a:pt x="9449" y="3583"/>
                  <a:pt x="9448" y="2663"/>
                  <a:pt x="8882" y="2097"/>
                </a:cubicBezTo>
                <a:close/>
                <a:moveTo>
                  <a:pt x="1943" y="8577"/>
                </a:moveTo>
                <a:lnTo>
                  <a:pt x="880" y="7527"/>
                </a:lnTo>
                <a:lnTo>
                  <a:pt x="1965" y="6456"/>
                </a:lnTo>
                <a:lnTo>
                  <a:pt x="1967" y="6458"/>
                </a:lnTo>
                <a:lnTo>
                  <a:pt x="3014" y="7506"/>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7860776" y="1147438"/>
            <a:ext cx="309860" cy="309983"/>
          </a:xfrm>
          <a:custGeom>
            <a:avLst/>
            <a:gdLst/>
            <a:ahLst/>
            <a:cxnLst/>
            <a:rect l="l" t="t" r="r" b="b"/>
            <a:pathLst>
              <a:path w="9310" h="9313" extrusionOk="0">
                <a:moveTo>
                  <a:pt x="2546" y="4655"/>
                </a:moveTo>
                <a:cubicBezTo>
                  <a:pt x="2546" y="4854"/>
                  <a:pt x="2383" y="5019"/>
                  <a:pt x="2182" y="5019"/>
                </a:cubicBezTo>
                <a:cubicBezTo>
                  <a:pt x="1983" y="5019"/>
                  <a:pt x="1818" y="4854"/>
                  <a:pt x="1818" y="4655"/>
                </a:cubicBezTo>
                <a:cubicBezTo>
                  <a:pt x="1818" y="4356"/>
                  <a:pt x="1574" y="4110"/>
                  <a:pt x="1273" y="4110"/>
                </a:cubicBezTo>
                <a:cubicBezTo>
                  <a:pt x="973" y="4110"/>
                  <a:pt x="728" y="4356"/>
                  <a:pt x="728" y="4655"/>
                </a:cubicBezTo>
                <a:cubicBezTo>
                  <a:pt x="728" y="4955"/>
                  <a:pt x="973" y="5201"/>
                  <a:pt x="1273" y="5201"/>
                </a:cubicBezTo>
                <a:cubicBezTo>
                  <a:pt x="1474" y="5201"/>
                  <a:pt x="1637" y="5364"/>
                  <a:pt x="1637" y="5564"/>
                </a:cubicBezTo>
                <a:cubicBezTo>
                  <a:pt x="1637" y="5764"/>
                  <a:pt x="1474" y="5928"/>
                  <a:pt x="1273" y="5928"/>
                </a:cubicBezTo>
                <a:cubicBezTo>
                  <a:pt x="572" y="5928"/>
                  <a:pt x="0" y="5356"/>
                  <a:pt x="0" y="4655"/>
                </a:cubicBezTo>
                <a:cubicBezTo>
                  <a:pt x="0" y="3953"/>
                  <a:pt x="572" y="3382"/>
                  <a:pt x="1273" y="3382"/>
                </a:cubicBezTo>
                <a:cubicBezTo>
                  <a:pt x="1976" y="3382"/>
                  <a:pt x="2546" y="3953"/>
                  <a:pt x="2546" y="4655"/>
                </a:cubicBezTo>
                <a:close/>
                <a:moveTo>
                  <a:pt x="4655" y="2546"/>
                </a:moveTo>
                <a:cubicBezTo>
                  <a:pt x="4856" y="2546"/>
                  <a:pt x="5019" y="2382"/>
                  <a:pt x="5019" y="2182"/>
                </a:cubicBezTo>
                <a:cubicBezTo>
                  <a:pt x="5019" y="1982"/>
                  <a:pt x="4856" y="1819"/>
                  <a:pt x="4655" y="1819"/>
                </a:cubicBezTo>
                <a:cubicBezTo>
                  <a:pt x="4355" y="1819"/>
                  <a:pt x="4109" y="1573"/>
                  <a:pt x="4109" y="1273"/>
                </a:cubicBezTo>
                <a:cubicBezTo>
                  <a:pt x="4109" y="974"/>
                  <a:pt x="4355" y="728"/>
                  <a:pt x="4655" y="728"/>
                </a:cubicBezTo>
                <a:cubicBezTo>
                  <a:pt x="4956" y="728"/>
                  <a:pt x="5200" y="974"/>
                  <a:pt x="5200" y="1273"/>
                </a:cubicBezTo>
                <a:cubicBezTo>
                  <a:pt x="5200" y="1473"/>
                  <a:pt x="5365" y="1637"/>
                  <a:pt x="5564" y="1637"/>
                </a:cubicBezTo>
                <a:cubicBezTo>
                  <a:pt x="5765" y="1637"/>
                  <a:pt x="5928" y="1473"/>
                  <a:pt x="5928" y="1273"/>
                </a:cubicBezTo>
                <a:cubicBezTo>
                  <a:pt x="5928" y="571"/>
                  <a:pt x="5358" y="0"/>
                  <a:pt x="4655" y="0"/>
                </a:cubicBezTo>
                <a:cubicBezTo>
                  <a:pt x="3954" y="0"/>
                  <a:pt x="3382" y="571"/>
                  <a:pt x="3382" y="1273"/>
                </a:cubicBezTo>
                <a:cubicBezTo>
                  <a:pt x="3382" y="1974"/>
                  <a:pt x="3954" y="2546"/>
                  <a:pt x="4655" y="2546"/>
                </a:cubicBezTo>
                <a:close/>
                <a:moveTo>
                  <a:pt x="8037" y="4110"/>
                </a:moveTo>
                <a:cubicBezTo>
                  <a:pt x="8338" y="4110"/>
                  <a:pt x="8582" y="4356"/>
                  <a:pt x="8582" y="4655"/>
                </a:cubicBezTo>
                <a:cubicBezTo>
                  <a:pt x="8582" y="4854"/>
                  <a:pt x="8747" y="5019"/>
                  <a:pt x="8946" y="5019"/>
                </a:cubicBezTo>
                <a:cubicBezTo>
                  <a:pt x="9147" y="5019"/>
                  <a:pt x="9310" y="4854"/>
                  <a:pt x="9310" y="4655"/>
                </a:cubicBezTo>
                <a:cubicBezTo>
                  <a:pt x="9310" y="3953"/>
                  <a:pt x="8739" y="3382"/>
                  <a:pt x="8037" y="3382"/>
                </a:cubicBezTo>
                <a:cubicBezTo>
                  <a:pt x="7336" y="3382"/>
                  <a:pt x="6764" y="3953"/>
                  <a:pt x="6764" y="4655"/>
                </a:cubicBezTo>
                <a:cubicBezTo>
                  <a:pt x="6764" y="5230"/>
                  <a:pt x="7148" y="5717"/>
                  <a:pt x="7673" y="5876"/>
                </a:cubicBezTo>
                <a:lnTo>
                  <a:pt x="7673" y="6818"/>
                </a:lnTo>
                <a:cubicBezTo>
                  <a:pt x="7265" y="6940"/>
                  <a:pt x="6942" y="7265"/>
                  <a:pt x="6818" y="7675"/>
                </a:cubicBezTo>
                <a:lnTo>
                  <a:pt x="5874" y="7675"/>
                </a:lnTo>
                <a:cubicBezTo>
                  <a:pt x="5752" y="7266"/>
                  <a:pt x="5429" y="6942"/>
                  <a:pt x="5017" y="6818"/>
                </a:cubicBezTo>
                <a:lnTo>
                  <a:pt x="5017" y="5585"/>
                </a:lnTo>
                <a:lnTo>
                  <a:pt x="5017" y="5574"/>
                </a:lnTo>
                <a:lnTo>
                  <a:pt x="5017" y="5566"/>
                </a:lnTo>
                <a:cubicBezTo>
                  <a:pt x="5017" y="5366"/>
                  <a:pt x="4854" y="5202"/>
                  <a:pt x="4653" y="5202"/>
                </a:cubicBezTo>
                <a:cubicBezTo>
                  <a:pt x="4354" y="5202"/>
                  <a:pt x="4108" y="4956"/>
                  <a:pt x="4108" y="4657"/>
                </a:cubicBezTo>
                <a:cubicBezTo>
                  <a:pt x="4108" y="4357"/>
                  <a:pt x="4354" y="4111"/>
                  <a:pt x="4653" y="4111"/>
                </a:cubicBezTo>
                <a:cubicBezTo>
                  <a:pt x="4953" y="4111"/>
                  <a:pt x="5199" y="4357"/>
                  <a:pt x="5199" y="4657"/>
                </a:cubicBezTo>
                <a:cubicBezTo>
                  <a:pt x="5199" y="4857"/>
                  <a:pt x="5363" y="5020"/>
                  <a:pt x="5563" y="5020"/>
                </a:cubicBezTo>
                <a:cubicBezTo>
                  <a:pt x="5763" y="5020"/>
                  <a:pt x="5926" y="4857"/>
                  <a:pt x="5926" y="4657"/>
                </a:cubicBezTo>
                <a:cubicBezTo>
                  <a:pt x="5926" y="3956"/>
                  <a:pt x="5356" y="3384"/>
                  <a:pt x="4653" y="3384"/>
                </a:cubicBezTo>
                <a:cubicBezTo>
                  <a:pt x="4435" y="3384"/>
                  <a:pt x="4229" y="3441"/>
                  <a:pt x="4048" y="3537"/>
                </a:cubicBezTo>
                <a:lnTo>
                  <a:pt x="2873" y="2363"/>
                </a:lnTo>
                <a:cubicBezTo>
                  <a:pt x="2732" y="2220"/>
                  <a:pt x="2501" y="2220"/>
                  <a:pt x="2360" y="2363"/>
                </a:cubicBezTo>
                <a:cubicBezTo>
                  <a:pt x="2217" y="2504"/>
                  <a:pt x="2217" y="2735"/>
                  <a:pt x="2360" y="2876"/>
                </a:cubicBezTo>
                <a:lnTo>
                  <a:pt x="3533" y="4052"/>
                </a:lnTo>
                <a:cubicBezTo>
                  <a:pt x="3436" y="4232"/>
                  <a:pt x="3381" y="4437"/>
                  <a:pt x="3381" y="4657"/>
                </a:cubicBezTo>
                <a:cubicBezTo>
                  <a:pt x="3381" y="5231"/>
                  <a:pt x="3765" y="5718"/>
                  <a:pt x="4290" y="5877"/>
                </a:cubicBezTo>
                <a:lnTo>
                  <a:pt x="4290" y="6821"/>
                </a:lnTo>
                <a:cubicBezTo>
                  <a:pt x="3765" y="6977"/>
                  <a:pt x="3381" y="7464"/>
                  <a:pt x="3381" y="8040"/>
                </a:cubicBezTo>
                <a:cubicBezTo>
                  <a:pt x="3381" y="8743"/>
                  <a:pt x="3952" y="9313"/>
                  <a:pt x="4653" y="9313"/>
                </a:cubicBezTo>
                <a:cubicBezTo>
                  <a:pt x="4854" y="9313"/>
                  <a:pt x="5017" y="9150"/>
                  <a:pt x="5017" y="8949"/>
                </a:cubicBezTo>
                <a:cubicBezTo>
                  <a:pt x="5017" y="8750"/>
                  <a:pt x="4854" y="8586"/>
                  <a:pt x="4653" y="8586"/>
                </a:cubicBezTo>
                <a:cubicBezTo>
                  <a:pt x="4354" y="8586"/>
                  <a:pt x="4108" y="8341"/>
                  <a:pt x="4108" y="8040"/>
                </a:cubicBezTo>
                <a:cubicBezTo>
                  <a:pt x="4108" y="7740"/>
                  <a:pt x="4354" y="7495"/>
                  <a:pt x="4653" y="7495"/>
                </a:cubicBezTo>
                <a:cubicBezTo>
                  <a:pt x="4953" y="7495"/>
                  <a:pt x="5199" y="7740"/>
                  <a:pt x="5199" y="8040"/>
                </a:cubicBezTo>
                <a:cubicBezTo>
                  <a:pt x="5199" y="8241"/>
                  <a:pt x="5363" y="8404"/>
                  <a:pt x="5563" y="8404"/>
                </a:cubicBezTo>
                <a:lnTo>
                  <a:pt x="6815" y="8404"/>
                </a:lnTo>
                <a:cubicBezTo>
                  <a:pt x="6972" y="8930"/>
                  <a:pt x="7459" y="9313"/>
                  <a:pt x="8035" y="9313"/>
                </a:cubicBezTo>
                <a:cubicBezTo>
                  <a:pt x="8236" y="9313"/>
                  <a:pt x="8399" y="9150"/>
                  <a:pt x="8399" y="8949"/>
                </a:cubicBezTo>
                <a:cubicBezTo>
                  <a:pt x="8399" y="8750"/>
                  <a:pt x="8236" y="8586"/>
                  <a:pt x="8035" y="8586"/>
                </a:cubicBezTo>
                <a:cubicBezTo>
                  <a:pt x="7736" y="8586"/>
                  <a:pt x="7490" y="8341"/>
                  <a:pt x="7490" y="8040"/>
                </a:cubicBezTo>
                <a:cubicBezTo>
                  <a:pt x="7490" y="7740"/>
                  <a:pt x="7736" y="7495"/>
                  <a:pt x="8035" y="7495"/>
                </a:cubicBezTo>
                <a:cubicBezTo>
                  <a:pt x="8335" y="7495"/>
                  <a:pt x="8581" y="7740"/>
                  <a:pt x="8581" y="8040"/>
                </a:cubicBezTo>
                <a:cubicBezTo>
                  <a:pt x="8581" y="8241"/>
                  <a:pt x="8745" y="8404"/>
                  <a:pt x="8945" y="8404"/>
                </a:cubicBezTo>
                <a:cubicBezTo>
                  <a:pt x="9145" y="8404"/>
                  <a:pt x="9308" y="8241"/>
                  <a:pt x="9308" y="8040"/>
                </a:cubicBezTo>
                <a:cubicBezTo>
                  <a:pt x="9308" y="7465"/>
                  <a:pt x="8924" y="6978"/>
                  <a:pt x="8399" y="6821"/>
                </a:cubicBezTo>
                <a:lnTo>
                  <a:pt x="8399" y="5567"/>
                </a:lnTo>
                <a:cubicBezTo>
                  <a:pt x="8399" y="5368"/>
                  <a:pt x="8236" y="5204"/>
                  <a:pt x="8035" y="5204"/>
                </a:cubicBezTo>
                <a:cubicBezTo>
                  <a:pt x="7736" y="5204"/>
                  <a:pt x="7490" y="4959"/>
                  <a:pt x="7490" y="4658"/>
                </a:cubicBezTo>
                <a:cubicBezTo>
                  <a:pt x="7490" y="4358"/>
                  <a:pt x="7737" y="4110"/>
                  <a:pt x="8037" y="4110"/>
                </a:cubicBezTo>
                <a:close/>
                <a:moveTo>
                  <a:pt x="1273" y="2546"/>
                </a:moveTo>
                <a:cubicBezTo>
                  <a:pt x="1474" y="2546"/>
                  <a:pt x="1637" y="2382"/>
                  <a:pt x="1637" y="2182"/>
                </a:cubicBezTo>
                <a:cubicBezTo>
                  <a:pt x="1637" y="1982"/>
                  <a:pt x="1474" y="1819"/>
                  <a:pt x="1273" y="1819"/>
                </a:cubicBezTo>
                <a:cubicBezTo>
                  <a:pt x="973" y="1819"/>
                  <a:pt x="728" y="1573"/>
                  <a:pt x="728" y="1273"/>
                </a:cubicBezTo>
                <a:cubicBezTo>
                  <a:pt x="728" y="974"/>
                  <a:pt x="973" y="728"/>
                  <a:pt x="1273" y="728"/>
                </a:cubicBezTo>
                <a:cubicBezTo>
                  <a:pt x="1574" y="728"/>
                  <a:pt x="1818" y="974"/>
                  <a:pt x="1818" y="1273"/>
                </a:cubicBezTo>
                <a:cubicBezTo>
                  <a:pt x="1818" y="1473"/>
                  <a:pt x="1983" y="1637"/>
                  <a:pt x="2182" y="1637"/>
                </a:cubicBezTo>
                <a:cubicBezTo>
                  <a:pt x="2383" y="1637"/>
                  <a:pt x="2546" y="1473"/>
                  <a:pt x="2546" y="1273"/>
                </a:cubicBezTo>
                <a:cubicBezTo>
                  <a:pt x="2546" y="571"/>
                  <a:pt x="1976" y="0"/>
                  <a:pt x="1273" y="0"/>
                </a:cubicBezTo>
                <a:cubicBezTo>
                  <a:pt x="572" y="0"/>
                  <a:pt x="0" y="571"/>
                  <a:pt x="0" y="1273"/>
                </a:cubicBezTo>
                <a:cubicBezTo>
                  <a:pt x="0" y="1974"/>
                  <a:pt x="572" y="2546"/>
                  <a:pt x="1273" y="2546"/>
                </a:cubicBezTo>
                <a:close/>
                <a:moveTo>
                  <a:pt x="8037" y="2546"/>
                </a:moveTo>
                <a:cubicBezTo>
                  <a:pt x="8238" y="2546"/>
                  <a:pt x="8401" y="2382"/>
                  <a:pt x="8401" y="2182"/>
                </a:cubicBezTo>
                <a:cubicBezTo>
                  <a:pt x="8401" y="1982"/>
                  <a:pt x="8238" y="1819"/>
                  <a:pt x="8037" y="1819"/>
                </a:cubicBezTo>
                <a:cubicBezTo>
                  <a:pt x="7737" y="1819"/>
                  <a:pt x="7491" y="1573"/>
                  <a:pt x="7491" y="1273"/>
                </a:cubicBezTo>
                <a:cubicBezTo>
                  <a:pt x="7491" y="974"/>
                  <a:pt x="7737" y="728"/>
                  <a:pt x="8037" y="728"/>
                </a:cubicBezTo>
                <a:cubicBezTo>
                  <a:pt x="8338" y="728"/>
                  <a:pt x="8582" y="974"/>
                  <a:pt x="8582" y="1273"/>
                </a:cubicBezTo>
                <a:cubicBezTo>
                  <a:pt x="8582" y="1473"/>
                  <a:pt x="8747" y="1637"/>
                  <a:pt x="8946" y="1637"/>
                </a:cubicBezTo>
                <a:cubicBezTo>
                  <a:pt x="9147" y="1637"/>
                  <a:pt x="9310" y="1473"/>
                  <a:pt x="9310" y="1273"/>
                </a:cubicBezTo>
                <a:cubicBezTo>
                  <a:pt x="9310" y="571"/>
                  <a:pt x="8739" y="0"/>
                  <a:pt x="8037" y="0"/>
                </a:cubicBezTo>
                <a:cubicBezTo>
                  <a:pt x="7336" y="0"/>
                  <a:pt x="6764" y="571"/>
                  <a:pt x="6764" y="1273"/>
                </a:cubicBezTo>
                <a:cubicBezTo>
                  <a:pt x="6764" y="1974"/>
                  <a:pt x="7336" y="2546"/>
                  <a:pt x="8037" y="2546"/>
                </a:cubicBezTo>
                <a:close/>
                <a:moveTo>
                  <a:pt x="1273" y="6764"/>
                </a:moveTo>
                <a:cubicBezTo>
                  <a:pt x="572" y="6764"/>
                  <a:pt x="0" y="7335"/>
                  <a:pt x="0" y="8037"/>
                </a:cubicBezTo>
                <a:cubicBezTo>
                  <a:pt x="0" y="8738"/>
                  <a:pt x="572" y="9310"/>
                  <a:pt x="1273" y="9310"/>
                </a:cubicBezTo>
                <a:cubicBezTo>
                  <a:pt x="1474" y="9310"/>
                  <a:pt x="1637" y="9146"/>
                  <a:pt x="1637" y="8946"/>
                </a:cubicBezTo>
                <a:cubicBezTo>
                  <a:pt x="1637" y="8746"/>
                  <a:pt x="1474" y="8583"/>
                  <a:pt x="1273" y="8583"/>
                </a:cubicBezTo>
                <a:cubicBezTo>
                  <a:pt x="973" y="8583"/>
                  <a:pt x="728" y="8337"/>
                  <a:pt x="728" y="8037"/>
                </a:cubicBezTo>
                <a:cubicBezTo>
                  <a:pt x="728" y="7737"/>
                  <a:pt x="973" y="7492"/>
                  <a:pt x="1273" y="7492"/>
                </a:cubicBezTo>
                <a:cubicBezTo>
                  <a:pt x="1574" y="7492"/>
                  <a:pt x="1818" y="7737"/>
                  <a:pt x="1818" y="8037"/>
                </a:cubicBezTo>
                <a:cubicBezTo>
                  <a:pt x="1818" y="8236"/>
                  <a:pt x="1983" y="8401"/>
                  <a:pt x="2182" y="8401"/>
                </a:cubicBezTo>
                <a:cubicBezTo>
                  <a:pt x="2383" y="8401"/>
                  <a:pt x="2546" y="8236"/>
                  <a:pt x="2546" y="8037"/>
                </a:cubicBezTo>
                <a:cubicBezTo>
                  <a:pt x="2546" y="7335"/>
                  <a:pt x="1976" y="6764"/>
                  <a:pt x="1273" y="67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1314;p46">
            <a:extLst>
              <a:ext uri="{FF2B5EF4-FFF2-40B4-BE49-F238E27FC236}">
                <a16:creationId xmlns:a16="http://schemas.microsoft.com/office/drawing/2014/main" id="{933B92E5-EC6D-5937-5082-462D6177EC4C}"/>
              </a:ext>
            </a:extLst>
          </p:cNvPr>
          <p:cNvCxnSpPr/>
          <p:nvPr/>
        </p:nvCxnSpPr>
        <p:spPr>
          <a:xfrm rot="10800000" flipV="1">
            <a:off x="1505229" y="3869723"/>
            <a:ext cx="533988" cy="123785"/>
          </a:xfrm>
          <a:prstGeom prst="bentConnector3">
            <a:avLst>
              <a:gd name="adj1" fmla="val 50000"/>
            </a:avLst>
          </a:prstGeom>
          <a:noFill/>
          <a:ln w="9525" cap="rnd" cmpd="sng">
            <a:solidFill>
              <a:schemeClr val="accent4"/>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50"/>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4"/>
                </a:solidFill>
                <a:latin typeface="Algerian" panose="04020705040A02060702" pitchFamily="82" charset="0"/>
              </a:rPr>
              <a:t>EXPERIMETAL WOKS</a:t>
            </a:r>
            <a:endParaRPr dirty="0">
              <a:solidFill>
                <a:schemeClr val="accent4"/>
              </a:solidFill>
              <a:latin typeface="Algerian" panose="04020705040A02060702" pitchFamily="82" charset="0"/>
            </a:endParaRPr>
          </a:p>
        </p:txBody>
      </p:sp>
      <p:sp>
        <p:nvSpPr>
          <p:cNvPr id="1390" name="Google Shape;1390;p50"/>
          <p:cNvSpPr/>
          <p:nvPr/>
        </p:nvSpPr>
        <p:spPr>
          <a:xfrm>
            <a:off x="10775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31349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51923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0"/>
          <p:cNvSpPr/>
          <p:nvPr/>
        </p:nvSpPr>
        <p:spPr>
          <a:xfrm>
            <a:off x="7249788" y="1984476"/>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txBox="1"/>
          <p:nvPr/>
        </p:nvSpPr>
        <p:spPr>
          <a:xfrm>
            <a:off x="2732413" y="3498332"/>
            <a:ext cx="1718234" cy="6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chemeClr val="lt1"/>
                </a:solidFill>
                <a:latin typeface="Garamond" panose="02020404030301010803" pitchFamily="18" charset="0"/>
                <a:ea typeface="Overpass"/>
                <a:cs typeface="Overpass"/>
                <a:sym typeface="Overpass"/>
              </a:rPr>
              <a:t>Experimental procedure</a:t>
            </a:r>
            <a:endParaRPr sz="2000" b="1" dirty="0">
              <a:solidFill>
                <a:schemeClr val="lt1"/>
              </a:solidFill>
              <a:latin typeface="Garamond" panose="02020404030301010803" pitchFamily="18" charset="0"/>
              <a:ea typeface="Overpass"/>
              <a:cs typeface="Overpass"/>
              <a:sym typeface="Overpass"/>
            </a:endParaRPr>
          </a:p>
        </p:txBody>
      </p:sp>
      <p:sp>
        <p:nvSpPr>
          <p:cNvPr id="1397" name="Google Shape;1397;p50"/>
          <p:cNvSpPr txBox="1"/>
          <p:nvPr/>
        </p:nvSpPr>
        <p:spPr>
          <a:xfrm>
            <a:off x="4760233" y="3629798"/>
            <a:ext cx="1718234" cy="6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chemeClr val="lt1"/>
                </a:solidFill>
                <a:latin typeface="Garamond" panose="02020404030301010803" pitchFamily="18" charset="0"/>
                <a:ea typeface="Overpass"/>
                <a:cs typeface="Overpass"/>
                <a:sym typeface="Overpass"/>
              </a:rPr>
              <a:t>Methodology</a:t>
            </a:r>
            <a:endParaRPr sz="2000" b="1" dirty="0">
              <a:solidFill>
                <a:schemeClr val="lt1"/>
              </a:solidFill>
              <a:latin typeface="Garamond" panose="02020404030301010803" pitchFamily="18" charset="0"/>
              <a:ea typeface="Overpass"/>
              <a:cs typeface="Overpass"/>
              <a:sym typeface="Overpass"/>
            </a:endParaRPr>
          </a:p>
        </p:txBody>
      </p:sp>
      <p:sp>
        <p:nvSpPr>
          <p:cNvPr id="1399" name="Google Shape;1399;p50"/>
          <p:cNvSpPr txBox="1"/>
          <p:nvPr/>
        </p:nvSpPr>
        <p:spPr>
          <a:xfrm>
            <a:off x="6910799" y="3614746"/>
            <a:ext cx="1718234" cy="6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chemeClr val="lt1"/>
                </a:solidFill>
                <a:latin typeface="Garamond" panose="02020404030301010803" pitchFamily="18" charset="0"/>
                <a:ea typeface="Overpass"/>
                <a:cs typeface="Overpass"/>
                <a:sym typeface="Overpass"/>
              </a:rPr>
              <a:t>Circuit diagram</a:t>
            </a:r>
            <a:endParaRPr sz="2000" b="1" dirty="0">
              <a:solidFill>
                <a:schemeClr val="lt1"/>
              </a:solidFill>
              <a:latin typeface="Garamond" panose="02020404030301010803" pitchFamily="18" charset="0"/>
              <a:ea typeface="Overpass"/>
              <a:cs typeface="Overpass"/>
              <a:sym typeface="Overpass"/>
            </a:endParaRPr>
          </a:p>
        </p:txBody>
      </p:sp>
      <p:sp>
        <p:nvSpPr>
          <p:cNvPr id="1401" name="Google Shape;1401;p50"/>
          <p:cNvSpPr txBox="1"/>
          <p:nvPr/>
        </p:nvSpPr>
        <p:spPr>
          <a:xfrm>
            <a:off x="416267" y="3611052"/>
            <a:ext cx="1718234" cy="6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chemeClr val="lt1"/>
                </a:solidFill>
                <a:latin typeface="Garamond" panose="02020404030301010803" pitchFamily="18" charset="0"/>
                <a:ea typeface="Overpass"/>
                <a:cs typeface="Overpass"/>
                <a:sym typeface="Overpass"/>
              </a:rPr>
              <a:t>Components</a:t>
            </a:r>
            <a:endParaRPr sz="2000" b="1" dirty="0">
              <a:solidFill>
                <a:schemeClr val="lt1"/>
              </a:solidFill>
              <a:latin typeface="Garamond" panose="02020404030301010803" pitchFamily="18" charset="0"/>
              <a:ea typeface="Overpass"/>
              <a:cs typeface="Overpass"/>
              <a:sym typeface="Overpass"/>
            </a:endParaRPr>
          </a:p>
        </p:txBody>
      </p:sp>
      <p:cxnSp>
        <p:nvCxnSpPr>
          <p:cNvPr id="1402" name="Google Shape;1402;p50"/>
          <p:cNvCxnSpPr>
            <a:cxnSpLocks/>
            <a:stCxn id="1390" idx="4"/>
          </p:cNvCxnSpPr>
          <p:nvPr/>
        </p:nvCxnSpPr>
        <p:spPr>
          <a:xfrm>
            <a:off x="1485888" y="2801076"/>
            <a:ext cx="0" cy="810000"/>
          </a:xfrm>
          <a:prstGeom prst="straightConnector1">
            <a:avLst/>
          </a:prstGeom>
          <a:noFill/>
          <a:ln w="9525" cap="flat" cmpd="sng">
            <a:solidFill>
              <a:schemeClr val="accent4"/>
            </a:solidFill>
            <a:prstDash val="solid"/>
            <a:round/>
            <a:headEnd type="none" w="med" len="med"/>
            <a:tailEnd type="none" w="med" len="med"/>
          </a:ln>
        </p:spPr>
      </p:cxnSp>
      <p:cxnSp>
        <p:nvCxnSpPr>
          <p:cNvPr id="1403" name="Google Shape;1403;p50"/>
          <p:cNvCxnSpPr>
            <a:cxnSpLocks/>
            <a:stCxn id="1391" idx="4"/>
          </p:cNvCxnSpPr>
          <p:nvPr/>
        </p:nvCxnSpPr>
        <p:spPr>
          <a:xfrm>
            <a:off x="3543288" y="2801076"/>
            <a:ext cx="0" cy="810000"/>
          </a:xfrm>
          <a:prstGeom prst="straightConnector1">
            <a:avLst/>
          </a:prstGeom>
          <a:noFill/>
          <a:ln w="9525" cap="flat" cmpd="sng">
            <a:solidFill>
              <a:schemeClr val="accent4"/>
            </a:solidFill>
            <a:prstDash val="solid"/>
            <a:round/>
            <a:headEnd type="none" w="med" len="med"/>
            <a:tailEnd type="none" w="med" len="med"/>
          </a:ln>
        </p:spPr>
      </p:cxnSp>
      <p:cxnSp>
        <p:nvCxnSpPr>
          <p:cNvPr id="1404" name="Google Shape;1404;p50"/>
          <p:cNvCxnSpPr>
            <a:cxnSpLocks/>
            <a:stCxn id="1392" idx="4"/>
          </p:cNvCxnSpPr>
          <p:nvPr/>
        </p:nvCxnSpPr>
        <p:spPr>
          <a:xfrm>
            <a:off x="5600688" y="2801076"/>
            <a:ext cx="18600" cy="810000"/>
          </a:xfrm>
          <a:prstGeom prst="straightConnector1">
            <a:avLst/>
          </a:prstGeom>
          <a:noFill/>
          <a:ln w="9525" cap="flat" cmpd="sng">
            <a:solidFill>
              <a:schemeClr val="accent4"/>
            </a:solidFill>
            <a:prstDash val="solid"/>
            <a:round/>
            <a:headEnd type="none" w="med" len="med"/>
            <a:tailEnd type="none" w="med" len="med"/>
          </a:ln>
        </p:spPr>
      </p:cxnSp>
      <p:cxnSp>
        <p:nvCxnSpPr>
          <p:cNvPr id="1405" name="Google Shape;1405;p50"/>
          <p:cNvCxnSpPr>
            <a:cxnSpLocks/>
            <a:stCxn id="1393" idx="4"/>
          </p:cNvCxnSpPr>
          <p:nvPr/>
        </p:nvCxnSpPr>
        <p:spPr>
          <a:xfrm>
            <a:off x="7658088" y="2801076"/>
            <a:ext cx="0" cy="810000"/>
          </a:xfrm>
          <a:prstGeom prst="straightConnector1">
            <a:avLst/>
          </a:prstGeom>
          <a:noFill/>
          <a:ln w="9525" cap="flat" cmpd="sng">
            <a:solidFill>
              <a:schemeClr val="accent4"/>
            </a:solidFill>
            <a:prstDash val="solid"/>
            <a:round/>
            <a:headEnd type="none" w="med" len="med"/>
            <a:tailEnd type="none" w="med" len="med"/>
          </a:ln>
        </p:spPr>
      </p:cxnSp>
      <p:cxnSp>
        <p:nvCxnSpPr>
          <p:cNvPr id="1406" name="Google Shape;1406;p50"/>
          <p:cNvCxnSpPr>
            <a:stCxn id="1390" idx="6"/>
            <a:endCxn id="1391" idx="2"/>
          </p:cNvCxnSpPr>
          <p:nvPr/>
        </p:nvCxnSpPr>
        <p:spPr>
          <a:xfrm>
            <a:off x="1894188" y="2392776"/>
            <a:ext cx="1240800" cy="0"/>
          </a:xfrm>
          <a:prstGeom prst="straightConnector1">
            <a:avLst/>
          </a:prstGeom>
          <a:noFill/>
          <a:ln w="9525" cap="flat" cmpd="sng">
            <a:solidFill>
              <a:schemeClr val="accent4"/>
            </a:solidFill>
            <a:prstDash val="solid"/>
            <a:round/>
            <a:headEnd type="none" w="med" len="med"/>
            <a:tailEnd type="none" w="med" len="med"/>
          </a:ln>
        </p:spPr>
      </p:cxnSp>
      <p:cxnSp>
        <p:nvCxnSpPr>
          <p:cNvPr id="1407" name="Google Shape;1407;p50"/>
          <p:cNvCxnSpPr>
            <a:cxnSpLocks/>
          </p:cNvCxnSpPr>
          <p:nvPr/>
        </p:nvCxnSpPr>
        <p:spPr>
          <a:xfrm>
            <a:off x="1964648" y="3874925"/>
            <a:ext cx="525600" cy="0"/>
          </a:xfrm>
          <a:prstGeom prst="straightConnector1">
            <a:avLst/>
          </a:prstGeom>
          <a:noFill/>
          <a:ln w="9525" cap="flat" cmpd="sng">
            <a:solidFill>
              <a:schemeClr val="accent4"/>
            </a:solidFill>
            <a:prstDash val="solid"/>
            <a:round/>
            <a:headEnd type="none" w="med" len="med"/>
            <a:tailEnd type="none" w="med" len="med"/>
          </a:ln>
        </p:spPr>
      </p:cxnSp>
      <p:cxnSp>
        <p:nvCxnSpPr>
          <p:cNvPr id="1408" name="Google Shape;1408;p50"/>
          <p:cNvCxnSpPr>
            <a:cxnSpLocks/>
          </p:cNvCxnSpPr>
          <p:nvPr/>
        </p:nvCxnSpPr>
        <p:spPr>
          <a:xfrm>
            <a:off x="4309200" y="3874925"/>
            <a:ext cx="544200" cy="0"/>
          </a:xfrm>
          <a:prstGeom prst="straightConnector1">
            <a:avLst/>
          </a:prstGeom>
          <a:noFill/>
          <a:ln w="9525" cap="flat" cmpd="sng">
            <a:solidFill>
              <a:schemeClr val="accent4"/>
            </a:solidFill>
            <a:prstDash val="solid"/>
            <a:round/>
            <a:headEnd type="none" w="med" len="med"/>
            <a:tailEnd type="none" w="med" len="med"/>
          </a:ln>
        </p:spPr>
      </p:cxnSp>
      <p:cxnSp>
        <p:nvCxnSpPr>
          <p:cNvPr id="1409" name="Google Shape;1409;p50"/>
          <p:cNvCxnSpPr>
            <a:endCxn id="1392" idx="2"/>
          </p:cNvCxnSpPr>
          <p:nvPr/>
        </p:nvCxnSpPr>
        <p:spPr>
          <a:xfrm>
            <a:off x="3951588" y="2392776"/>
            <a:ext cx="1240800" cy="0"/>
          </a:xfrm>
          <a:prstGeom prst="straightConnector1">
            <a:avLst/>
          </a:prstGeom>
          <a:noFill/>
          <a:ln w="9525" cap="flat" cmpd="sng">
            <a:solidFill>
              <a:schemeClr val="accent4"/>
            </a:solidFill>
            <a:prstDash val="solid"/>
            <a:round/>
            <a:headEnd type="none" w="med" len="med"/>
            <a:tailEnd type="none" w="med" len="med"/>
          </a:ln>
        </p:spPr>
      </p:cxnSp>
      <p:cxnSp>
        <p:nvCxnSpPr>
          <p:cNvPr id="1410" name="Google Shape;1410;p50"/>
          <p:cNvCxnSpPr>
            <a:stCxn id="1392" idx="6"/>
            <a:endCxn id="1393" idx="2"/>
          </p:cNvCxnSpPr>
          <p:nvPr/>
        </p:nvCxnSpPr>
        <p:spPr>
          <a:xfrm>
            <a:off x="6008988" y="2392776"/>
            <a:ext cx="1240800" cy="0"/>
          </a:xfrm>
          <a:prstGeom prst="straightConnector1">
            <a:avLst/>
          </a:prstGeom>
          <a:noFill/>
          <a:ln w="9525" cap="flat" cmpd="sng">
            <a:solidFill>
              <a:schemeClr val="accent4"/>
            </a:solidFill>
            <a:prstDash val="solid"/>
            <a:round/>
            <a:headEnd type="none" w="med" len="med"/>
            <a:tailEnd type="none" w="med" len="med"/>
          </a:ln>
        </p:spPr>
      </p:cxnSp>
      <p:cxnSp>
        <p:nvCxnSpPr>
          <p:cNvPr id="1411" name="Google Shape;1411;p50"/>
          <p:cNvCxnSpPr>
            <a:cxnSpLocks/>
          </p:cNvCxnSpPr>
          <p:nvPr/>
        </p:nvCxnSpPr>
        <p:spPr>
          <a:xfrm>
            <a:off x="6629388" y="3881235"/>
            <a:ext cx="507000" cy="0"/>
          </a:xfrm>
          <a:prstGeom prst="straightConnector1">
            <a:avLst/>
          </a:prstGeom>
          <a:noFill/>
          <a:ln w="9525" cap="flat" cmpd="sng">
            <a:solidFill>
              <a:schemeClr val="accent4"/>
            </a:solidFill>
            <a:prstDash val="solid"/>
            <a:round/>
            <a:headEnd type="none" w="med" len="med"/>
            <a:tailEnd type="none" w="med" len="med"/>
          </a:ln>
        </p:spPr>
      </p:cxnSp>
      <p:sp>
        <p:nvSpPr>
          <p:cNvPr id="3" name="TextBox 2">
            <a:extLst>
              <a:ext uri="{FF2B5EF4-FFF2-40B4-BE49-F238E27FC236}">
                <a16:creationId xmlns:a16="http://schemas.microsoft.com/office/drawing/2014/main" id="{629E02E1-5428-F62A-945D-8236160BC65C}"/>
              </a:ext>
            </a:extLst>
          </p:cNvPr>
          <p:cNvSpPr txBox="1"/>
          <p:nvPr/>
        </p:nvSpPr>
        <p:spPr>
          <a:xfrm>
            <a:off x="-813673" y="2071873"/>
            <a:ext cx="4599122" cy="584775"/>
          </a:xfrm>
          <a:prstGeom prst="rect">
            <a:avLst/>
          </a:prstGeom>
          <a:noFill/>
        </p:spPr>
        <p:txBody>
          <a:bodyPr wrap="square">
            <a:spAutoFit/>
          </a:bodyPr>
          <a:lstStyle/>
          <a:p>
            <a:pPr marL="0" lvl="0" indent="0" algn="ctr" rtl="0">
              <a:spcBef>
                <a:spcPts val="0"/>
              </a:spcBef>
              <a:spcAft>
                <a:spcPts val="0"/>
              </a:spcAft>
              <a:buNone/>
            </a:pPr>
            <a:r>
              <a:rPr lang="en" sz="3200" dirty="0">
                <a:solidFill>
                  <a:schemeClr val="bg1"/>
                </a:solidFill>
              </a:rPr>
              <a:t>01</a:t>
            </a:r>
          </a:p>
        </p:txBody>
      </p:sp>
      <p:sp>
        <p:nvSpPr>
          <p:cNvPr id="5" name="TextBox 4">
            <a:extLst>
              <a:ext uri="{FF2B5EF4-FFF2-40B4-BE49-F238E27FC236}">
                <a16:creationId xmlns:a16="http://schemas.microsoft.com/office/drawing/2014/main" id="{CA074B0D-5964-451A-542F-9F164367532B}"/>
              </a:ext>
            </a:extLst>
          </p:cNvPr>
          <p:cNvSpPr txBox="1"/>
          <p:nvPr/>
        </p:nvSpPr>
        <p:spPr>
          <a:xfrm>
            <a:off x="1040826" y="2133894"/>
            <a:ext cx="5004924" cy="584775"/>
          </a:xfrm>
          <a:prstGeom prst="rect">
            <a:avLst/>
          </a:prstGeom>
          <a:noFill/>
        </p:spPr>
        <p:txBody>
          <a:bodyPr wrap="square">
            <a:spAutoFit/>
          </a:bodyPr>
          <a:lstStyle/>
          <a:p>
            <a:pPr marL="0" lvl="0" indent="0" algn="ctr" rtl="0">
              <a:spcBef>
                <a:spcPts val="0"/>
              </a:spcBef>
              <a:spcAft>
                <a:spcPts val="0"/>
              </a:spcAft>
              <a:buNone/>
            </a:pPr>
            <a:r>
              <a:rPr lang="en" sz="3200" dirty="0">
                <a:solidFill>
                  <a:schemeClr val="bg1"/>
                </a:solidFill>
                <a:uFill>
                  <a:noFill/>
                </a:uFill>
              </a:rPr>
              <a:t>02</a:t>
            </a:r>
            <a:endParaRPr lang="en" sz="3200" dirty="0">
              <a:solidFill>
                <a:schemeClr val="bg1"/>
              </a:solidFill>
            </a:endParaRPr>
          </a:p>
        </p:txBody>
      </p:sp>
      <p:sp>
        <p:nvSpPr>
          <p:cNvPr id="12" name="TextBox 11">
            <a:extLst>
              <a:ext uri="{FF2B5EF4-FFF2-40B4-BE49-F238E27FC236}">
                <a16:creationId xmlns:a16="http://schemas.microsoft.com/office/drawing/2014/main" id="{989E3843-D327-5531-0BE6-8BFDC9898428}"/>
              </a:ext>
            </a:extLst>
          </p:cNvPr>
          <p:cNvSpPr txBox="1"/>
          <p:nvPr/>
        </p:nvSpPr>
        <p:spPr>
          <a:xfrm>
            <a:off x="2978869" y="2071872"/>
            <a:ext cx="5243638" cy="584775"/>
          </a:xfrm>
          <a:prstGeom prst="rect">
            <a:avLst/>
          </a:prstGeom>
          <a:noFill/>
        </p:spPr>
        <p:txBody>
          <a:bodyPr wrap="square">
            <a:spAutoFit/>
          </a:bodyPr>
          <a:lstStyle/>
          <a:p>
            <a:pPr marL="0" lvl="0" indent="0" algn="ctr" rtl="0">
              <a:spcBef>
                <a:spcPts val="0"/>
              </a:spcBef>
              <a:spcAft>
                <a:spcPts val="0"/>
              </a:spcAft>
              <a:buNone/>
            </a:pPr>
            <a:r>
              <a:rPr lang="en" sz="3200" dirty="0">
                <a:solidFill>
                  <a:schemeClr val="bg1"/>
                </a:solidFill>
              </a:rPr>
              <a:t>03</a:t>
            </a:r>
          </a:p>
        </p:txBody>
      </p:sp>
      <p:sp>
        <p:nvSpPr>
          <p:cNvPr id="14" name="TextBox 13">
            <a:extLst>
              <a:ext uri="{FF2B5EF4-FFF2-40B4-BE49-F238E27FC236}">
                <a16:creationId xmlns:a16="http://schemas.microsoft.com/office/drawing/2014/main" id="{FBB162FA-6CCC-0E2B-69B9-5E1D02DB3CC6}"/>
              </a:ext>
            </a:extLst>
          </p:cNvPr>
          <p:cNvSpPr txBox="1"/>
          <p:nvPr/>
        </p:nvSpPr>
        <p:spPr>
          <a:xfrm>
            <a:off x="5036269" y="2102129"/>
            <a:ext cx="5243638" cy="584775"/>
          </a:xfrm>
          <a:prstGeom prst="rect">
            <a:avLst/>
          </a:prstGeom>
          <a:noFill/>
        </p:spPr>
        <p:txBody>
          <a:bodyPr wrap="square">
            <a:spAutoFit/>
          </a:bodyPr>
          <a:lstStyle/>
          <a:p>
            <a:pPr marL="0" lvl="0" indent="0" algn="ctr" rtl="0">
              <a:spcBef>
                <a:spcPts val="0"/>
              </a:spcBef>
              <a:spcAft>
                <a:spcPts val="0"/>
              </a:spcAft>
              <a:buNone/>
            </a:pPr>
            <a:r>
              <a:rPr lang="en" sz="3200" dirty="0">
                <a:solidFill>
                  <a:schemeClr val="bg1"/>
                </a:solidFill>
                <a:uFill>
                  <a:noFill/>
                </a:uFill>
              </a:rPr>
              <a:t>04</a:t>
            </a:r>
            <a:endParaRPr lang="en"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461178-F246-FBA1-3941-3F0B99D54A04}"/>
              </a:ext>
            </a:extLst>
          </p:cNvPr>
          <p:cNvSpPr>
            <a:spLocks noGrp="1"/>
          </p:cNvSpPr>
          <p:nvPr>
            <p:ph type="title" idx="4294967295"/>
          </p:nvPr>
        </p:nvSpPr>
        <p:spPr>
          <a:xfrm>
            <a:off x="3171887" y="-32206"/>
            <a:ext cx="2547938" cy="527051"/>
          </a:xfrm>
        </p:spPr>
        <p:txBody>
          <a:bodyPr/>
          <a:lstStyle/>
          <a:p>
            <a:r>
              <a:rPr lang="en-IN" sz="2800" dirty="0">
                <a:latin typeface="Algerian" panose="04020705040A02060702" pitchFamily="82" charset="0"/>
              </a:rPr>
              <a:t>COMPOMENTS</a:t>
            </a:r>
          </a:p>
        </p:txBody>
      </p:sp>
      <p:sp>
        <p:nvSpPr>
          <p:cNvPr id="4" name="Subtitle 3">
            <a:extLst>
              <a:ext uri="{FF2B5EF4-FFF2-40B4-BE49-F238E27FC236}">
                <a16:creationId xmlns:a16="http://schemas.microsoft.com/office/drawing/2014/main" id="{15ACEEA5-E2A6-F855-7D03-50ABF35E374F}"/>
              </a:ext>
            </a:extLst>
          </p:cNvPr>
          <p:cNvSpPr>
            <a:spLocks noGrp="1"/>
          </p:cNvSpPr>
          <p:nvPr>
            <p:ph type="subTitle" idx="4294967295"/>
          </p:nvPr>
        </p:nvSpPr>
        <p:spPr>
          <a:xfrm>
            <a:off x="0" y="773113"/>
            <a:ext cx="2336800" cy="603250"/>
          </a:xfrm>
        </p:spPr>
        <p:txBody>
          <a:bodyPr/>
          <a:lstStyle/>
          <a:p>
            <a:pPr marL="139700" indent="0">
              <a:buNone/>
            </a:pPr>
            <a:r>
              <a:rPr lang="en-IN" sz="2400" dirty="0">
                <a:latin typeface="Algerian" panose="04020705040A02060702" pitchFamily="82" charset="0"/>
                <a:ea typeface="Open Sans" panose="020B0606030504020204" pitchFamily="34" charset="0"/>
                <a:cs typeface="Open Sans" panose="020B0606030504020204" pitchFamily="34" charset="0"/>
              </a:rPr>
              <a:t>HARDWARE</a:t>
            </a:r>
            <a:r>
              <a:rPr lang="en-IN" sz="2400" dirty="0"/>
              <a:t> </a:t>
            </a:r>
          </a:p>
        </p:txBody>
      </p:sp>
      <p:sp>
        <p:nvSpPr>
          <p:cNvPr id="6" name="Title 5">
            <a:extLst>
              <a:ext uri="{FF2B5EF4-FFF2-40B4-BE49-F238E27FC236}">
                <a16:creationId xmlns:a16="http://schemas.microsoft.com/office/drawing/2014/main" id="{DD708013-12EC-2737-8028-0FD54D2919E3}"/>
              </a:ext>
            </a:extLst>
          </p:cNvPr>
          <p:cNvSpPr>
            <a:spLocks noGrp="1"/>
          </p:cNvSpPr>
          <p:nvPr>
            <p:ph type="title" idx="4294967295"/>
          </p:nvPr>
        </p:nvSpPr>
        <p:spPr>
          <a:xfrm>
            <a:off x="0" y="3319463"/>
            <a:ext cx="2336800" cy="527050"/>
          </a:xfrm>
        </p:spPr>
        <p:txBody>
          <a:bodyPr/>
          <a:lstStyle/>
          <a:p>
            <a:r>
              <a:rPr lang="en-IN" sz="1800" dirty="0">
                <a:latin typeface="Garamond" panose="02020404030301010803" pitchFamily="18" charset="0"/>
                <a:ea typeface="Open Sans" panose="020B0606030504020204" pitchFamily="34" charset="0"/>
                <a:cs typeface="Open Sans" panose="020B0606030504020204" pitchFamily="34" charset="0"/>
              </a:rPr>
              <a:t>SOLENOIDAL LOCK</a:t>
            </a:r>
          </a:p>
        </p:txBody>
      </p:sp>
      <p:sp>
        <p:nvSpPr>
          <p:cNvPr id="7" name="Subtitle 6">
            <a:extLst>
              <a:ext uri="{FF2B5EF4-FFF2-40B4-BE49-F238E27FC236}">
                <a16:creationId xmlns:a16="http://schemas.microsoft.com/office/drawing/2014/main" id="{FF457EB2-4315-9B83-DB6F-FF8B9C2023B6}"/>
              </a:ext>
            </a:extLst>
          </p:cNvPr>
          <p:cNvSpPr>
            <a:spLocks noGrp="1"/>
          </p:cNvSpPr>
          <p:nvPr>
            <p:ph type="subTitle" idx="4294967295"/>
          </p:nvPr>
        </p:nvSpPr>
        <p:spPr>
          <a:xfrm>
            <a:off x="0" y="4110038"/>
            <a:ext cx="2335213" cy="603250"/>
          </a:xfrm>
        </p:spPr>
        <p:txBody>
          <a:bodyPr/>
          <a:lstStyle/>
          <a:p>
            <a:pPr marL="139700" indent="0">
              <a:buNone/>
            </a:pPr>
            <a:r>
              <a:rPr lang="en-IN" sz="1800" b="1" dirty="0">
                <a:latin typeface="Garamond" panose="02020404030301010803" pitchFamily="18" charset="0"/>
                <a:ea typeface="Open Sans" panose="020B0606030504020204" pitchFamily="34" charset="0"/>
                <a:cs typeface="Open Sans" panose="020B0606030504020204" pitchFamily="34" charset="0"/>
              </a:rPr>
              <a:t>JUMPER WIRES</a:t>
            </a:r>
          </a:p>
        </p:txBody>
      </p:sp>
      <p:sp>
        <p:nvSpPr>
          <p:cNvPr id="9" name="Title 8">
            <a:extLst>
              <a:ext uri="{FF2B5EF4-FFF2-40B4-BE49-F238E27FC236}">
                <a16:creationId xmlns:a16="http://schemas.microsoft.com/office/drawing/2014/main" id="{6D52250F-3F6E-DABB-35CD-646B747D4E53}"/>
              </a:ext>
            </a:extLst>
          </p:cNvPr>
          <p:cNvSpPr>
            <a:spLocks noGrp="1"/>
          </p:cNvSpPr>
          <p:nvPr>
            <p:ph type="title" idx="4294967295"/>
          </p:nvPr>
        </p:nvSpPr>
        <p:spPr>
          <a:xfrm>
            <a:off x="0" y="1376363"/>
            <a:ext cx="2335213" cy="528637"/>
          </a:xfrm>
        </p:spPr>
        <p:txBody>
          <a:bodyPr/>
          <a:lstStyle/>
          <a:p>
            <a:r>
              <a:rPr lang="en-IN" sz="1800" dirty="0">
                <a:latin typeface="Garamond" panose="02020404030301010803" pitchFamily="18" charset="0"/>
                <a:ea typeface="Open Sans" panose="020B0606030504020204" pitchFamily="34" charset="0"/>
                <a:cs typeface="Open Sans" panose="020B0606030504020204" pitchFamily="34" charset="0"/>
              </a:rPr>
              <a:t>FINGER PRINT SENSOR </a:t>
            </a:r>
          </a:p>
        </p:txBody>
      </p:sp>
      <p:sp>
        <p:nvSpPr>
          <p:cNvPr id="10" name="Subtitle 9">
            <a:extLst>
              <a:ext uri="{FF2B5EF4-FFF2-40B4-BE49-F238E27FC236}">
                <a16:creationId xmlns:a16="http://schemas.microsoft.com/office/drawing/2014/main" id="{4BF71B24-D47B-3BE9-2928-E07CF4C7354B}"/>
              </a:ext>
            </a:extLst>
          </p:cNvPr>
          <p:cNvSpPr>
            <a:spLocks noGrp="1"/>
          </p:cNvSpPr>
          <p:nvPr>
            <p:ph type="subTitle" idx="4294967295"/>
          </p:nvPr>
        </p:nvSpPr>
        <p:spPr>
          <a:xfrm>
            <a:off x="0" y="2690813"/>
            <a:ext cx="2336800" cy="601662"/>
          </a:xfrm>
        </p:spPr>
        <p:txBody>
          <a:bodyPr/>
          <a:lstStyle/>
          <a:p>
            <a:pPr marL="139700" indent="0">
              <a:buNone/>
            </a:pPr>
            <a:r>
              <a:rPr lang="en-IN" sz="1800" b="1" dirty="0">
                <a:latin typeface="Garamond" panose="02020404030301010803" pitchFamily="18" charset="0"/>
              </a:rPr>
              <a:t>REALY MODULE</a:t>
            </a:r>
          </a:p>
        </p:txBody>
      </p:sp>
      <p:sp>
        <p:nvSpPr>
          <p:cNvPr id="12" name="Title 11">
            <a:extLst>
              <a:ext uri="{FF2B5EF4-FFF2-40B4-BE49-F238E27FC236}">
                <a16:creationId xmlns:a16="http://schemas.microsoft.com/office/drawing/2014/main" id="{9F1779E5-BD38-3281-CB76-0AAA9A67A9C0}"/>
              </a:ext>
            </a:extLst>
          </p:cNvPr>
          <p:cNvSpPr>
            <a:spLocks noGrp="1"/>
          </p:cNvSpPr>
          <p:nvPr>
            <p:ph type="title" idx="4294967295"/>
          </p:nvPr>
        </p:nvSpPr>
        <p:spPr>
          <a:xfrm flipH="1">
            <a:off x="6807200" y="549275"/>
            <a:ext cx="2336800" cy="528638"/>
          </a:xfrm>
        </p:spPr>
        <p:txBody>
          <a:bodyPr/>
          <a:lstStyle/>
          <a:p>
            <a:r>
              <a:rPr lang="en-IN" dirty="0">
                <a:latin typeface="Algerian" panose="04020705040A02060702" pitchFamily="82" charset="0"/>
              </a:rPr>
              <a:t>SOFTWARE</a:t>
            </a:r>
          </a:p>
        </p:txBody>
      </p:sp>
      <p:sp>
        <p:nvSpPr>
          <p:cNvPr id="13" name="Subtitle 12">
            <a:extLst>
              <a:ext uri="{FF2B5EF4-FFF2-40B4-BE49-F238E27FC236}">
                <a16:creationId xmlns:a16="http://schemas.microsoft.com/office/drawing/2014/main" id="{46B629F0-E036-048B-0DF7-43CE69EFBA4D}"/>
              </a:ext>
            </a:extLst>
          </p:cNvPr>
          <p:cNvSpPr>
            <a:spLocks noGrp="1"/>
          </p:cNvSpPr>
          <p:nvPr>
            <p:ph type="subTitle" idx="4294967295"/>
          </p:nvPr>
        </p:nvSpPr>
        <p:spPr>
          <a:xfrm flipH="1">
            <a:off x="0" y="2235200"/>
            <a:ext cx="2335213" cy="603250"/>
          </a:xfrm>
        </p:spPr>
        <p:txBody>
          <a:bodyPr/>
          <a:lstStyle/>
          <a:p>
            <a:pPr marL="139700" indent="0">
              <a:buNone/>
            </a:pPr>
            <a:r>
              <a:rPr lang="en-IN" sz="1800" b="1" dirty="0">
                <a:latin typeface="Garamond" panose="02020404030301010803" pitchFamily="18" charset="0"/>
                <a:ea typeface="Open Sans" panose="020B0606030504020204" pitchFamily="34" charset="0"/>
                <a:cs typeface="Open Sans" panose="020B0606030504020204" pitchFamily="34" charset="0"/>
              </a:rPr>
              <a:t>ARDUINO UNO</a:t>
            </a:r>
          </a:p>
        </p:txBody>
      </p:sp>
      <p:sp>
        <p:nvSpPr>
          <p:cNvPr id="15" name="Title 14">
            <a:extLst>
              <a:ext uri="{FF2B5EF4-FFF2-40B4-BE49-F238E27FC236}">
                <a16:creationId xmlns:a16="http://schemas.microsoft.com/office/drawing/2014/main" id="{F6FB8DDC-1BB3-E530-4D0E-290160F60B37}"/>
              </a:ext>
            </a:extLst>
          </p:cNvPr>
          <p:cNvSpPr>
            <a:spLocks noGrp="1"/>
          </p:cNvSpPr>
          <p:nvPr>
            <p:ph type="title" idx="4294967295"/>
          </p:nvPr>
        </p:nvSpPr>
        <p:spPr>
          <a:xfrm flipH="1">
            <a:off x="6862046" y="1274979"/>
            <a:ext cx="2336800" cy="527050"/>
          </a:xfrm>
        </p:spPr>
        <p:txBody>
          <a:bodyPr/>
          <a:lstStyle/>
          <a:p>
            <a:r>
              <a:rPr lang="en-IN" sz="2000" dirty="0">
                <a:latin typeface="Garamond" panose="02020404030301010803" pitchFamily="18" charset="0"/>
              </a:rPr>
              <a:t>ARDUINO IDE</a:t>
            </a:r>
          </a:p>
        </p:txBody>
      </p:sp>
      <p:cxnSp>
        <p:nvCxnSpPr>
          <p:cNvPr id="18" name="Google Shape;1242;p44">
            <a:extLst>
              <a:ext uri="{FF2B5EF4-FFF2-40B4-BE49-F238E27FC236}">
                <a16:creationId xmlns:a16="http://schemas.microsoft.com/office/drawing/2014/main" id="{BA6B49FC-4CB0-F0B7-9B1E-E3137662AAB7}"/>
              </a:ext>
            </a:extLst>
          </p:cNvPr>
          <p:cNvCxnSpPr>
            <a:cxnSpLocks/>
          </p:cNvCxnSpPr>
          <p:nvPr/>
        </p:nvCxnSpPr>
        <p:spPr>
          <a:xfrm>
            <a:off x="5834133" y="231320"/>
            <a:ext cx="767796" cy="52468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20" name="Google Shape;1242;p44">
            <a:extLst>
              <a:ext uri="{FF2B5EF4-FFF2-40B4-BE49-F238E27FC236}">
                <a16:creationId xmlns:a16="http://schemas.microsoft.com/office/drawing/2014/main" id="{BEBCAB7E-377C-401B-A32D-46CF40DC6DB6}"/>
              </a:ext>
            </a:extLst>
          </p:cNvPr>
          <p:cNvCxnSpPr>
            <a:cxnSpLocks/>
          </p:cNvCxnSpPr>
          <p:nvPr/>
        </p:nvCxnSpPr>
        <p:spPr>
          <a:xfrm flipV="1">
            <a:off x="2552280" y="257847"/>
            <a:ext cx="619607" cy="403995"/>
          </a:xfrm>
          <a:prstGeom prst="bentConnector3">
            <a:avLst>
              <a:gd name="adj1" fmla="val 48749"/>
            </a:avLst>
          </a:prstGeom>
          <a:noFill/>
          <a:ln w="9525" cap="rnd" cmpd="sng">
            <a:solidFill>
              <a:schemeClr val="accent4"/>
            </a:solidFill>
            <a:prstDash val="solid"/>
            <a:round/>
            <a:headEnd type="none" w="med" len="med"/>
            <a:tailEnd type="none" w="med" len="med"/>
          </a:ln>
        </p:spPr>
      </p:cxnSp>
      <p:cxnSp>
        <p:nvCxnSpPr>
          <p:cNvPr id="26" name="Google Shape;1256;p45">
            <a:extLst>
              <a:ext uri="{FF2B5EF4-FFF2-40B4-BE49-F238E27FC236}">
                <a16:creationId xmlns:a16="http://schemas.microsoft.com/office/drawing/2014/main" id="{25F55B82-230F-ABFD-2E18-A003B1B1BD87}"/>
              </a:ext>
            </a:extLst>
          </p:cNvPr>
          <p:cNvCxnSpPr>
            <a:cxnSpLocks/>
          </p:cNvCxnSpPr>
          <p:nvPr/>
        </p:nvCxnSpPr>
        <p:spPr>
          <a:xfrm>
            <a:off x="2700110" y="1450612"/>
            <a:ext cx="0" cy="2746472"/>
          </a:xfrm>
          <a:prstGeom prst="straightConnector1">
            <a:avLst/>
          </a:prstGeom>
          <a:noFill/>
          <a:ln w="9525" cap="rnd" cmpd="sng">
            <a:solidFill>
              <a:schemeClr val="accent4"/>
            </a:solidFill>
            <a:prstDash val="solid"/>
            <a:round/>
            <a:headEnd type="none" w="med" len="med"/>
            <a:tailEnd type="none" w="med" len="med"/>
          </a:ln>
        </p:spPr>
      </p:cxnSp>
      <p:cxnSp>
        <p:nvCxnSpPr>
          <p:cNvPr id="28" name="Google Shape;1256;p45">
            <a:extLst>
              <a:ext uri="{FF2B5EF4-FFF2-40B4-BE49-F238E27FC236}">
                <a16:creationId xmlns:a16="http://schemas.microsoft.com/office/drawing/2014/main" id="{5CF3F0EF-B296-B9C1-88E8-7BD2C2E503C9}"/>
              </a:ext>
            </a:extLst>
          </p:cNvPr>
          <p:cNvCxnSpPr>
            <a:cxnSpLocks/>
          </p:cNvCxnSpPr>
          <p:nvPr/>
        </p:nvCxnSpPr>
        <p:spPr>
          <a:xfrm>
            <a:off x="7052965" y="1226812"/>
            <a:ext cx="0" cy="678188"/>
          </a:xfrm>
          <a:prstGeom prst="straightConnector1">
            <a:avLst/>
          </a:prstGeom>
          <a:noFill/>
          <a:ln w="9525" cap="rnd" cmpd="sng">
            <a:solidFill>
              <a:schemeClr val="accent4"/>
            </a:solidFill>
            <a:prstDash val="solid"/>
            <a:round/>
            <a:headEnd type="none" w="med" len="med"/>
            <a:tailEnd type="none" w="med" len="med"/>
          </a:ln>
        </p:spPr>
      </p:cxnSp>
      <p:pic>
        <p:nvPicPr>
          <p:cNvPr id="11" name="Picture 10">
            <a:extLst>
              <a:ext uri="{FF2B5EF4-FFF2-40B4-BE49-F238E27FC236}">
                <a16:creationId xmlns:a16="http://schemas.microsoft.com/office/drawing/2014/main" id="{DB3F182A-D6B7-5B47-BDDF-90821C4FAA4F}"/>
              </a:ext>
            </a:extLst>
          </p:cNvPr>
          <p:cNvPicPr>
            <a:picLocks noChangeAspect="1"/>
          </p:cNvPicPr>
          <p:nvPr/>
        </p:nvPicPr>
        <p:blipFill>
          <a:blip r:embed="rId2"/>
          <a:stretch>
            <a:fillRect/>
          </a:stretch>
        </p:blipFill>
        <p:spPr>
          <a:xfrm>
            <a:off x="2810955" y="1037418"/>
            <a:ext cx="1848976" cy="1543720"/>
          </a:xfrm>
          <a:prstGeom prst="rect">
            <a:avLst/>
          </a:prstGeom>
        </p:spPr>
      </p:pic>
      <p:pic>
        <p:nvPicPr>
          <p:cNvPr id="16" name="Picture 15">
            <a:extLst>
              <a:ext uri="{FF2B5EF4-FFF2-40B4-BE49-F238E27FC236}">
                <a16:creationId xmlns:a16="http://schemas.microsoft.com/office/drawing/2014/main" id="{8222CE10-60FA-D7FC-5895-68519E02BDB7}"/>
              </a:ext>
            </a:extLst>
          </p:cNvPr>
          <p:cNvPicPr>
            <a:picLocks noChangeAspect="1"/>
          </p:cNvPicPr>
          <p:nvPr/>
        </p:nvPicPr>
        <p:blipFill>
          <a:blip r:embed="rId3"/>
          <a:stretch>
            <a:fillRect/>
          </a:stretch>
        </p:blipFill>
        <p:spPr>
          <a:xfrm>
            <a:off x="2862083" y="2991718"/>
            <a:ext cx="2536314" cy="1642218"/>
          </a:xfrm>
          <a:prstGeom prst="rect">
            <a:avLst/>
          </a:prstGeom>
        </p:spPr>
      </p:pic>
      <p:pic>
        <p:nvPicPr>
          <p:cNvPr id="19" name="Picture 18">
            <a:extLst>
              <a:ext uri="{FF2B5EF4-FFF2-40B4-BE49-F238E27FC236}">
                <a16:creationId xmlns:a16="http://schemas.microsoft.com/office/drawing/2014/main" id="{684FBA76-A67F-458C-86A7-E1F8A38A9274}"/>
              </a:ext>
            </a:extLst>
          </p:cNvPr>
          <p:cNvPicPr>
            <a:picLocks noChangeAspect="1"/>
          </p:cNvPicPr>
          <p:nvPr/>
        </p:nvPicPr>
        <p:blipFill>
          <a:blip r:embed="rId4"/>
          <a:stretch>
            <a:fillRect/>
          </a:stretch>
        </p:blipFill>
        <p:spPr>
          <a:xfrm>
            <a:off x="4813439" y="1028082"/>
            <a:ext cx="1980322" cy="1642218"/>
          </a:xfrm>
          <a:prstGeom prst="rect">
            <a:avLst/>
          </a:prstGeom>
        </p:spPr>
      </p:pic>
      <p:pic>
        <p:nvPicPr>
          <p:cNvPr id="22" name="Picture 21">
            <a:extLst>
              <a:ext uri="{FF2B5EF4-FFF2-40B4-BE49-F238E27FC236}">
                <a16:creationId xmlns:a16="http://schemas.microsoft.com/office/drawing/2014/main" id="{DE6F00FC-ED39-CDD3-9499-1C08CBF6179C}"/>
              </a:ext>
            </a:extLst>
          </p:cNvPr>
          <p:cNvPicPr>
            <a:picLocks noChangeAspect="1"/>
          </p:cNvPicPr>
          <p:nvPr/>
        </p:nvPicPr>
        <p:blipFill>
          <a:blip r:embed="rId5"/>
          <a:stretch>
            <a:fillRect/>
          </a:stretch>
        </p:blipFill>
        <p:spPr>
          <a:xfrm>
            <a:off x="5661148" y="2905763"/>
            <a:ext cx="2265226" cy="1807605"/>
          </a:xfrm>
          <a:prstGeom prst="rect">
            <a:avLst/>
          </a:prstGeom>
        </p:spPr>
      </p:pic>
    </p:spTree>
    <p:extLst>
      <p:ext uri="{BB962C8B-B14F-4D97-AF65-F5344CB8AC3E}">
        <p14:creationId xmlns:p14="http://schemas.microsoft.com/office/powerpoint/2010/main" val="148327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98DD-4617-7243-D415-238874FD9697}"/>
              </a:ext>
            </a:extLst>
          </p:cNvPr>
          <p:cNvSpPr>
            <a:spLocks noGrp="1"/>
          </p:cNvSpPr>
          <p:nvPr>
            <p:ph type="title"/>
          </p:nvPr>
        </p:nvSpPr>
        <p:spPr>
          <a:xfrm>
            <a:off x="720000" y="32866"/>
            <a:ext cx="7704000" cy="634500"/>
          </a:xfrm>
        </p:spPr>
        <p:txBody>
          <a:bodyPr/>
          <a:lstStyle/>
          <a:p>
            <a:pPr marL="0" lvl="0" indent="0" rtl="0">
              <a:spcBef>
                <a:spcPts val="0"/>
              </a:spcBef>
              <a:spcAft>
                <a:spcPts val="0"/>
              </a:spcAft>
            </a:pPr>
            <a:r>
              <a:rPr lang="en-IN" sz="3200" dirty="0">
                <a:solidFill>
                  <a:schemeClr val="accent3">
                    <a:lumMod val="40000"/>
                    <a:lumOff val="60000"/>
                  </a:schemeClr>
                </a:solidFill>
                <a:effectLst>
                  <a:outerShdw blurRad="38100" dist="38100" dir="2700000" algn="tl">
                    <a:srgbClr val="000000">
                      <a:alpha val="43137"/>
                    </a:srgbClr>
                  </a:outerShdw>
                </a:effectLst>
                <a:latin typeface="Algerian" panose="04020705040A02060702" pitchFamily="82" charset="0"/>
                <a:ea typeface="Overpass"/>
                <a:cs typeface="Overpass"/>
                <a:sym typeface="Overpass"/>
              </a:rPr>
              <a:t>Experiment</a:t>
            </a:r>
            <a:r>
              <a:rPr lang="en-IN" sz="3200" dirty="0">
                <a:solidFill>
                  <a:schemeClr val="accent3">
                    <a:lumMod val="40000"/>
                    <a:lumOff val="60000"/>
                  </a:schemeClr>
                </a:solidFill>
                <a:latin typeface="Algerian" panose="04020705040A02060702" pitchFamily="82" charset="0"/>
                <a:ea typeface="Overpass"/>
                <a:cs typeface="Overpass"/>
                <a:sym typeface="Overpass"/>
              </a:rPr>
              <a:t> procedure </a:t>
            </a:r>
            <a:br>
              <a:rPr lang="en-IN" sz="3200" dirty="0">
                <a:solidFill>
                  <a:schemeClr val="accent3">
                    <a:lumMod val="40000"/>
                    <a:lumOff val="60000"/>
                  </a:schemeClr>
                </a:solidFill>
                <a:latin typeface="Algerian" panose="04020705040A02060702" pitchFamily="82" charset="0"/>
                <a:ea typeface="Overpass"/>
                <a:cs typeface="Overpass"/>
                <a:sym typeface="Overpass"/>
              </a:rPr>
            </a:br>
            <a:endParaRPr lang="en-IN" sz="3200" dirty="0">
              <a:solidFill>
                <a:schemeClr val="accent3">
                  <a:lumMod val="40000"/>
                  <a:lumOff val="6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951BEA9F-07F5-02CB-C4E1-5F68AB9A0AB2}"/>
              </a:ext>
            </a:extLst>
          </p:cNvPr>
          <p:cNvSpPr>
            <a:spLocks noGrp="1"/>
          </p:cNvSpPr>
          <p:nvPr>
            <p:ph type="subTitle" idx="1"/>
          </p:nvPr>
        </p:nvSpPr>
        <p:spPr>
          <a:xfrm rot="-232">
            <a:off x="979113" y="617390"/>
            <a:ext cx="7330874" cy="2103900"/>
          </a:xfrm>
        </p:spPr>
        <p:txBody>
          <a:bodyPr/>
          <a:lstStyle/>
          <a:p>
            <a:pPr marL="139700" indent="0">
              <a:buNone/>
            </a:pPr>
            <a:r>
              <a:rPr lang="en-IN" sz="1800" b="1" dirty="0">
                <a:solidFill>
                  <a:schemeClr val="accent3">
                    <a:lumMod val="40000"/>
                    <a:lumOff val="60000"/>
                  </a:schemeClr>
                </a:solidFill>
                <a:latin typeface="Garamond" panose="02020404030301010803" pitchFamily="18" charset="0"/>
              </a:rPr>
              <a:t>STEP 1</a:t>
            </a:r>
            <a:r>
              <a:rPr lang="en-IN" sz="1800" b="1" dirty="0">
                <a:latin typeface="Garamond" panose="02020404030301010803" pitchFamily="18" charset="0"/>
              </a:rPr>
              <a:t>: Take a cardboard as the body or base for the project</a:t>
            </a:r>
          </a:p>
          <a:p>
            <a:pPr marL="139700" indent="0">
              <a:buNone/>
            </a:pPr>
            <a:endParaRPr lang="en-IN" sz="1800" b="1" dirty="0">
              <a:latin typeface="Garamond" panose="02020404030301010803" pitchFamily="18" charset="0"/>
            </a:endParaRPr>
          </a:p>
          <a:p>
            <a:pPr marL="139700" indent="0">
              <a:buNone/>
            </a:pPr>
            <a:r>
              <a:rPr lang="en-IN" sz="1800" b="1" dirty="0">
                <a:solidFill>
                  <a:schemeClr val="accent3">
                    <a:lumMod val="40000"/>
                    <a:lumOff val="60000"/>
                  </a:schemeClr>
                </a:solidFill>
                <a:latin typeface="Garamond" panose="02020404030301010803" pitchFamily="18" charset="0"/>
              </a:rPr>
              <a:t>STEP 2</a:t>
            </a:r>
            <a:r>
              <a:rPr lang="en-IN" sz="1800" b="1" dirty="0">
                <a:latin typeface="Garamond" panose="02020404030301010803" pitchFamily="18" charset="0"/>
              </a:rPr>
              <a:t>: Place solenoidal, Arduino uno fingerprint </a:t>
            </a:r>
            <a:r>
              <a:rPr lang="en-IN" sz="1800" b="1" dirty="0" err="1">
                <a:latin typeface="Garamond" panose="02020404030301010803" pitchFamily="18" charset="0"/>
              </a:rPr>
              <a:t>sensor,relay</a:t>
            </a:r>
            <a:r>
              <a:rPr lang="en-IN" sz="1800" b="1" dirty="0">
                <a:latin typeface="Garamond" panose="02020404030301010803" pitchFamily="18" charset="0"/>
              </a:rPr>
              <a:t> module and fix them on the cardboard </a:t>
            </a:r>
          </a:p>
          <a:p>
            <a:endParaRPr lang="en-IN" sz="1800" b="1" dirty="0">
              <a:latin typeface="Garamond" panose="02020404030301010803" pitchFamily="18" charset="0"/>
            </a:endParaRPr>
          </a:p>
          <a:p>
            <a:endParaRPr lang="en-IN" sz="1800" b="1" dirty="0">
              <a:latin typeface="Garamond" panose="02020404030301010803" pitchFamily="18" charset="0"/>
            </a:endParaRPr>
          </a:p>
          <a:p>
            <a:endParaRPr lang="en-IN" sz="1800" b="1" dirty="0">
              <a:latin typeface="Garamond" panose="02020404030301010803" pitchFamily="18" charset="0"/>
            </a:endParaRPr>
          </a:p>
        </p:txBody>
      </p:sp>
      <p:sp>
        <p:nvSpPr>
          <p:cNvPr id="4" name="Title 1">
            <a:extLst>
              <a:ext uri="{FF2B5EF4-FFF2-40B4-BE49-F238E27FC236}">
                <a16:creationId xmlns:a16="http://schemas.microsoft.com/office/drawing/2014/main" id="{4AFE082A-66A3-FC8E-A9C0-FE6C18AD336E}"/>
              </a:ext>
            </a:extLst>
          </p:cNvPr>
          <p:cNvSpPr txBox="1">
            <a:spLocks/>
          </p:cNvSpPr>
          <p:nvPr/>
        </p:nvSpPr>
        <p:spPr>
          <a:xfrm>
            <a:off x="1125414" y="1352090"/>
            <a:ext cx="7898005"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100"/>
              <a:buFont typeface="Oxanium"/>
              <a:buNone/>
              <a:defRPr sz="3100" b="1" i="0" u="none" strike="noStrike" cap="none">
                <a:solidFill>
                  <a:schemeClr val="lt1"/>
                </a:solidFill>
                <a:latin typeface="Oxanium"/>
                <a:ea typeface="Oxanium"/>
                <a:cs typeface="Oxanium"/>
                <a:sym typeface="Oxanium"/>
              </a:defRPr>
            </a:lvl9pPr>
          </a:lstStyle>
          <a:p>
            <a:pPr algn="l"/>
            <a:endParaRPr lang="en-IN" sz="1800" dirty="0">
              <a:latin typeface="Garamond" panose="02020404030301010803" pitchFamily="18" charset="0"/>
            </a:endParaRPr>
          </a:p>
          <a:p>
            <a:pPr algn="l"/>
            <a:br>
              <a:rPr lang="en-IN" sz="1800" dirty="0">
                <a:latin typeface="Garamond" panose="02020404030301010803" pitchFamily="18" charset="0"/>
              </a:rPr>
            </a:br>
            <a:r>
              <a:rPr lang="en-IN" sz="1800" dirty="0">
                <a:solidFill>
                  <a:schemeClr val="accent4"/>
                </a:solidFill>
                <a:latin typeface="Garamond" panose="02020404030301010803" pitchFamily="18" charset="0"/>
              </a:rPr>
              <a:t>STEP 3</a:t>
            </a:r>
            <a:r>
              <a:rPr lang="en-IN" sz="1800" dirty="0">
                <a:latin typeface="Garamond" panose="02020404030301010803" pitchFamily="18" charset="0"/>
              </a:rPr>
              <a:t>: Connect the fingerprint sensor wires to the  Arduino uno. </a:t>
            </a:r>
          </a:p>
          <a:p>
            <a:pPr algn="l"/>
            <a:r>
              <a:rPr lang="en-IN" sz="1800" dirty="0">
                <a:latin typeface="Garamond" panose="02020404030301010803" pitchFamily="18" charset="0"/>
              </a:rPr>
              <a:t>Connect red wire of sensor to 5v on Arduino and black to ground  yellow to D2 pin and green to D3 pin on Arduino uno .</a:t>
            </a:r>
            <a:br>
              <a:rPr lang="en-IN" sz="1800" dirty="0">
                <a:latin typeface="Garamond" panose="02020404030301010803" pitchFamily="18" charset="0"/>
              </a:rPr>
            </a:br>
            <a:br>
              <a:rPr lang="en-IN" sz="1800" dirty="0">
                <a:latin typeface="Garamond" panose="02020404030301010803" pitchFamily="18" charset="0"/>
              </a:rPr>
            </a:br>
            <a:r>
              <a:rPr lang="en-IN" sz="1800" dirty="0">
                <a:solidFill>
                  <a:schemeClr val="accent4"/>
                </a:solidFill>
                <a:latin typeface="Garamond" panose="02020404030301010803" pitchFamily="18" charset="0"/>
              </a:rPr>
              <a:t>STEP 4</a:t>
            </a:r>
            <a:r>
              <a:rPr lang="en-IN" sz="1800" dirty="0">
                <a:latin typeface="Garamond" panose="02020404030301010803" pitchFamily="18" charset="0"/>
              </a:rPr>
              <a:t>:  connect relay module signal pin to D4, relay module positive pin to 5volts , </a:t>
            </a:r>
            <a:r>
              <a:rPr lang="en-IN" sz="1800" dirty="0" err="1">
                <a:latin typeface="Garamond" panose="02020404030301010803" pitchFamily="18" charset="0"/>
              </a:rPr>
              <a:t>realy</a:t>
            </a:r>
            <a:r>
              <a:rPr lang="en-IN" sz="1800" dirty="0">
                <a:latin typeface="Garamond" panose="02020404030301010803" pitchFamily="18" charset="0"/>
              </a:rPr>
              <a:t> module ground to ground on Arduino uno.</a:t>
            </a:r>
            <a:br>
              <a:rPr lang="en-IN" sz="1800" dirty="0">
                <a:latin typeface="Garamond" panose="02020404030301010803" pitchFamily="18" charset="0"/>
              </a:rPr>
            </a:br>
            <a:br>
              <a:rPr lang="en-IN" sz="1800" dirty="0">
                <a:latin typeface="Garamond" panose="02020404030301010803" pitchFamily="18" charset="0"/>
              </a:rPr>
            </a:br>
            <a:r>
              <a:rPr lang="en-IN" sz="1800" dirty="0">
                <a:solidFill>
                  <a:schemeClr val="accent4"/>
                </a:solidFill>
                <a:latin typeface="Garamond" panose="02020404030301010803" pitchFamily="18" charset="0"/>
              </a:rPr>
              <a:t>STEP 5</a:t>
            </a:r>
            <a:r>
              <a:rPr lang="en-IN" sz="1800" dirty="0">
                <a:latin typeface="Garamond" panose="02020404030301010803" pitchFamily="18" charset="0"/>
              </a:rPr>
              <a:t>:connect solenoid lock and battery to relay module as per the circuit diagram.</a:t>
            </a:r>
            <a:br>
              <a:rPr lang="en-IN" sz="1800" dirty="0">
                <a:latin typeface="Garamond" panose="02020404030301010803" pitchFamily="18" charset="0"/>
              </a:rPr>
            </a:br>
            <a:endParaRPr lang="en-IN" sz="1800" dirty="0">
              <a:latin typeface="Garamond" panose="02020404030301010803" pitchFamily="18" charset="0"/>
            </a:endParaRPr>
          </a:p>
        </p:txBody>
      </p:sp>
    </p:spTree>
    <p:extLst>
      <p:ext uri="{BB962C8B-B14F-4D97-AF65-F5344CB8AC3E}">
        <p14:creationId xmlns:p14="http://schemas.microsoft.com/office/powerpoint/2010/main" val="292975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2824-14AB-77DF-C1CF-379E07D586DD}"/>
              </a:ext>
            </a:extLst>
          </p:cNvPr>
          <p:cNvSpPr>
            <a:spLocks noGrp="1"/>
          </p:cNvSpPr>
          <p:nvPr>
            <p:ph type="title" idx="4294967295"/>
          </p:nvPr>
        </p:nvSpPr>
        <p:spPr>
          <a:xfrm>
            <a:off x="170822" y="393322"/>
            <a:ext cx="7702550" cy="635000"/>
          </a:xfrm>
        </p:spPr>
        <p:txBody>
          <a:bodyPr/>
          <a:lstStyle/>
          <a:p>
            <a:r>
              <a:rPr lang="en-US" dirty="0">
                <a:solidFill>
                  <a:schemeClr val="accent4"/>
                </a:solidFill>
                <a:latin typeface="Algerian" panose="04020705040A02060702" pitchFamily="82" charset="0"/>
              </a:rPr>
              <a:t>HARDWARE</a:t>
            </a:r>
            <a:r>
              <a:rPr lang="en-US" dirty="0">
                <a:latin typeface="Algerian" panose="04020705040A02060702" pitchFamily="82" charset="0"/>
              </a:rPr>
              <a:t> </a:t>
            </a:r>
            <a:r>
              <a:rPr lang="en-US" dirty="0">
                <a:solidFill>
                  <a:schemeClr val="accent4"/>
                </a:solidFill>
                <a:latin typeface="Algerian" panose="04020705040A02060702" pitchFamily="82" charset="0"/>
              </a:rPr>
              <a:t>IMPLEMENTATION</a:t>
            </a:r>
          </a:p>
        </p:txBody>
      </p:sp>
      <p:sp>
        <p:nvSpPr>
          <p:cNvPr id="3" name="Subtitle 2">
            <a:extLst>
              <a:ext uri="{FF2B5EF4-FFF2-40B4-BE49-F238E27FC236}">
                <a16:creationId xmlns:a16="http://schemas.microsoft.com/office/drawing/2014/main" id="{46C14B3D-4351-1D5C-52E5-E34185087654}"/>
              </a:ext>
            </a:extLst>
          </p:cNvPr>
          <p:cNvSpPr>
            <a:spLocks noGrp="1"/>
          </p:cNvSpPr>
          <p:nvPr>
            <p:ph type="subTitle" idx="4294967295"/>
          </p:nvPr>
        </p:nvSpPr>
        <p:spPr>
          <a:xfrm rot="-232">
            <a:off x="-160774" y="1610067"/>
            <a:ext cx="4451350" cy="2103438"/>
          </a:xfrm>
        </p:spPr>
        <p:txBody>
          <a:bodyPr/>
          <a:lstStyle/>
          <a:p>
            <a:pPr>
              <a:buFont typeface="Wingdings" panose="05000000000000000000" pitchFamily="2" charset="2"/>
              <a:buChar char="Ø"/>
            </a:pPr>
            <a:r>
              <a:rPr lang="en-US" b="1" dirty="0">
                <a:latin typeface="Garamond" panose="02020404030301010803" pitchFamily="18" charset="0"/>
              </a:rPr>
              <a:t>FINGERPRINT SENSOR(R305)</a:t>
            </a:r>
          </a:p>
          <a:p>
            <a:pPr>
              <a:buFont typeface="Wingdings" panose="05000000000000000000" pitchFamily="2" charset="2"/>
              <a:buChar char="Ø"/>
            </a:pPr>
            <a:r>
              <a:rPr lang="en-US" b="1" dirty="0">
                <a:latin typeface="Garamond" panose="02020404030301010803" pitchFamily="18" charset="0"/>
              </a:rPr>
              <a:t>fingerprint sensor, R305 uses unique biological features to take images and can store up to 128 images which reduces fraud and saves time. This device provides better security by raising alarm and indication for an emergency condition. This system can be installed in </a:t>
            </a:r>
            <a:r>
              <a:rPr lang="en-US" b="1" dirty="0" err="1">
                <a:latin typeface="Garamond" panose="02020404030301010803" pitchFamily="18" charset="0"/>
              </a:rPr>
              <a:t>Defence</a:t>
            </a:r>
            <a:r>
              <a:rPr lang="en-US" b="1" dirty="0">
                <a:latin typeface="Garamond" panose="02020404030301010803" pitchFamily="18" charset="0"/>
              </a:rPr>
              <a:t> offices, intensive care units (ICUs), childcare units (CCUs) and research laboratories.</a:t>
            </a:r>
          </a:p>
        </p:txBody>
      </p:sp>
      <p:sp>
        <p:nvSpPr>
          <p:cNvPr id="5" name="TextBox 4">
            <a:extLst>
              <a:ext uri="{FF2B5EF4-FFF2-40B4-BE49-F238E27FC236}">
                <a16:creationId xmlns:a16="http://schemas.microsoft.com/office/drawing/2014/main" id="{15A91E21-2EB0-B889-D59E-A7283C8895EB}"/>
              </a:ext>
            </a:extLst>
          </p:cNvPr>
          <p:cNvSpPr txBox="1"/>
          <p:nvPr/>
        </p:nvSpPr>
        <p:spPr>
          <a:xfrm>
            <a:off x="4290647" y="1539578"/>
            <a:ext cx="4612193" cy="2893100"/>
          </a:xfrm>
          <a:prstGeom prst="rect">
            <a:avLst/>
          </a:prstGeom>
          <a:noFill/>
        </p:spPr>
        <p:txBody>
          <a:bodyPr wrap="square">
            <a:spAutoFit/>
          </a:bodyPr>
          <a:lstStyle/>
          <a:p>
            <a:pPr marL="285750" indent="-285750">
              <a:buClr>
                <a:schemeClr val="bg1"/>
              </a:buClr>
              <a:buFont typeface="Wingdings" panose="05000000000000000000" pitchFamily="2" charset="2"/>
              <a:buChar char="Ø"/>
            </a:pPr>
            <a:r>
              <a:rPr lang="en-US" b="1" dirty="0">
                <a:solidFill>
                  <a:schemeClr val="bg1"/>
                </a:solidFill>
                <a:latin typeface="Garamond" panose="02020404030301010803" pitchFamily="18" charset="0"/>
              </a:rPr>
              <a:t>The design of security door lock using the fingerprint technology was built around ARDUINO UNO, which reads in fingerprints from fingerprint scanner and grant access, to a protected compartment, only to pre-registered fingerprints. The fingerprint scanner serves as the main input into this embedded security system. Fingerprints read are compared to those ones pre-programmed into the memory of the microcontroller. When a match is made, the microcontroller outputs a HIGH which activates the transistor-relay switching stage that controls opening and closing of the modelled motorized door granting access into the protected building.</a:t>
            </a:r>
          </a:p>
        </p:txBody>
      </p:sp>
    </p:spTree>
    <p:extLst>
      <p:ext uri="{BB962C8B-B14F-4D97-AF65-F5344CB8AC3E}">
        <p14:creationId xmlns:p14="http://schemas.microsoft.com/office/powerpoint/2010/main" val="702807828"/>
      </p:ext>
    </p:extLst>
  </p:cSld>
  <p:clrMapOvr>
    <a:masterClrMapping/>
  </p:clrMapOvr>
</p:sld>
</file>

<file path=ppt/theme/theme1.xml><?xml version="1.0" encoding="utf-8"?>
<a:theme xmlns:a="http://schemas.openxmlformats.org/drawingml/2006/main"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