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071E-82D6-41EC-9ED9-B4605D6AB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/>
              <a:t>Classification d'images avec Flask et TensorFlow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139E3-B58F-4642-8E8B-FF04CC531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65539" y="5832792"/>
            <a:ext cx="7197726" cy="1405467"/>
          </a:xfrm>
        </p:spPr>
        <p:txBody>
          <a:bodyPr/>
          <a:lstStyle/>
          <a:p>
            <a:r>
              <a:rPr lang="en-US" dirty="0"/>
              <a:t>By  yassine boumiza &amp; NOUR </a:t>
            </a:r>
            <a:r>
              <a:rPr lang="en-US" dirty="0" err="1"/>
              <a:t>bouhlali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3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0628EC-3D9A-4F4F-AB75-84CC409CB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18" y="1389888"/>
            <a:ext cx="11689081" cy="4123944"/>
          </a:xfrm>
        </p:spPr>
        <p:txBody>
          <a:bodyPr>
            <a:normAutofit lnSpcReduction="10000"/>
          </a:bodyPr>
          <a:lstStyle/>
          <a:p>
            <a:r>
              <a:rPr lang="fr-FR" sz="2800" b="1" u="sng" dirty="0"/>
              <a:t>IDEE GENERALE :</a:t>
            </a:r>
          </a:p>
          <a:p>
            <a:r>
              <a:rPr lang="fr-FR" sz="2800" dirty="0"/>
              <a:t>L’IDEE DE NOTE APPLICATION C’EST DU Créer un SITE WEB qui permet de classifier des images envoyées par l'utilisateur.</a:t>
            </a:r>
          </a:p>
          <a:p>
            <a:endParaRPr lang="en-US" sz="2800" b="1" u="sng" dirty="0"/>
          </a:p>
          <a:p>
            <a:endParaRPr lang="en-US" sz="2800" b="1" u="sng" dirty="0"/>
          </a:p>
          <a:p>
            <a:r>
              <a:rPr lang="en-US" sz="2800" b="1" u="sng" dirty="0"/>
              <a:t>Technologies utilisées :</a:t>
            </a:r>
          </a:p>
          <a:p>
            <a:r>
              <a:rPr lang="en-US" sz="2800" b="1" dirty="0"/>
              <a:t>-Flask : pour le deployment web </a:t>
            </a:r>
          </a:p>
          <a:p>
            <a:r>
              <a:rPr lang="en-US" sz="2800" b="1" dirty="0"/>
              <a:t>Tensor flow : pour le </a:t>
            </a:r>
            <a:r>
              <a:rPr lang="en-US" sz="2800" b="1" dirty="0" err="1"/>
              <a:t>modele</a:t>
            </a:r>
            <a:r>
              <a:rPr lang="en-US" sz="2800" b="1" dirty="0"/>
              <a:t> training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7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0628EC-3D9A-4F4F-AB75-84CC409CB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7551" y="1207008"/>
            <a:ext cx="6803138" cy="6208776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DESCRIPTION du </a:t>
            </a:r>
            <a:r>
              <a:rPr lang="en-US" sz="2800" b="1" u="sng" dirty="0" err="1"/>
              <a:t>modele</a:t>
            </a:r>
            <a:r>
              <a:rPr lang="en-US" sz="2800" b="1" u="sng" dirty="0"/>
              <a:t> :</a:t>
            </a:r>
          </a:p>
          <a:p>
            <a:endParaRPr lang="en-US" sz="2800" b="1" u="sng" dirty="0"/>
          </a:p>
          <a:p>
            <a:r>
              <a:rPr lang="fr-FR" sz="2400" dirty="0"/>
              <a:t>-Le modèle a été entraîné sur un ensemble </a:t>
            </a:r>
          </a:p>
          <a:p>
            <a:r>
              <a:rPr lang="fr-FR" sz="2400" dirty="0"/>
              <a:t>d'images spécifiques pour reconnaître </a:t>
            </a:r>
          </a:p>
          <a:p>
            <a:r>
              <a:rPr lang="fr-FR" sz="2400" dirty="0"/>
              <a:t>différentes classes.</a:t>
            </a:r>
          </a:p>
          <a:p>
            <a:endParaRPr lang="fr-FR" sz="2400" dirty="0"/>
          </a:p>
          <a:p>
            <a:r>
              <a:rPr lang="fr-FR" sz="2400" dirty="0"/>
              <a:t>-entrainement du modèle avec </a:t>
            </a:r>
            <a:r>
              <a:rPr lang="fr-FR" sz="2400" dirty="0" err="1"/>
              <a:t>tensorflow</a:t>
            </a:r>
            <a:endParaRPr lang="fr-FR" sz="2400" dirty="0"/>
          </a:p>
          <a:p>
            <a:r>
              <a:rPr lang="fr-FR" sz="2400" dirty="0"/>
              <a:t> en utilisant </a:t>
            </a:r>
            <a:r>
              <a:rPr lang="fr-FR" sz="2400" dirty="0" err="1"/>
              <a:t>jupyter</a:t>
            </a:r>
            <a:r>
              <a:rPr lang="fr-FR" sz="2400" dirty="0"/>
              <a:t> notebook.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9C8821-115C-4107-87E6-571D9DC6C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858" y="509778"/>
            <a:ext cx="4209111" cy="583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0628EC-3D9A-4F4F-AB75-84CC409CB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18" y="1389888"/>
            <a:ext cx="11689081" cy="2907792"/>
          </a:xfrm>
        </p:spPr>
        <p:txBody>
          <a:bodyPr>
            <a:normAutofit fontScale="85000" lnSpcReduction="10000"/>
          </a:bodyPr>
          <a:lstStyle/>
          <a:p>
            <a:r>
              <a:rPr lang="en-US" sz="2800" b="1" dirty="0"/>
              <a:t>Deployment avec Flask</a:t>
            </a:r>
          </a:p>
          <a:p>
            <a:endParaRPr lang="en-US" sz="32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Fonctionnement de l'application Flask :</a:t>
            </a:r>
            <a:r>
              <a:rPr lang="fr-FR" dirty="0"/>
              <a:t>L'application permet à l'utilisateur de télécharger une image.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L'image est envoyée à NOTRE modèle TensorFlow pour la prédiction.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La prédiction est retournée à l'utilisateur via Flask.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DBC9F-CC73-4E0D-9558-84C1F6077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424" y="3701361"/>
            <a:ext cx="4584954" cy="29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6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0628EC-3D9A-4F4F-AB75-84CC409CB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18" y="1389888"/>
            <a:ext cx="11689081" cy="2907792"/>
          </a:xfrm>
        </p:spPr>
        <p:txBody>
          <a:bodyPr>
            <a:normAutofit/>
          </a:bodyPr>
          <a:lstStyle/>
          <a:p>
            <a:r>
              <a:rPr lang="en-US" sz="2800" b="1" dirty="0"/>
              <a:t>Conclusion :</a:t>
            </a:r>
          </a:p>
          <a:p>
            <a:endParaRPr lang="en-US" sz="3200" b="1" u="sng" dirty="0"/>
          </a:p>
          <a:p>
            <a:r>
              <a:rPr lang="fr-FR" dirty="0"/>
              <a:t>L'application Flask utilise un modèle TensorFlow pour la classification d'images POUR QUE L'utilisateur peut facilement tester des images via une interface simple EN HTML.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19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{92450B0B-0550-4164-BF1E-49DB256197FA}tf03457452</Template>
  <TotalTime>63</TotalTime>
  <Words>148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Classification d'images avec Flask et TensorFlow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an Image Classification Model</dc:title>
  <dc:creator>yassine boumiza</dc:creator>
  <cp:lastModifiedBy>yassine boumiza</cp:lastModifiedBy>
  <cp:revision>6</cp:revision>
  <dcterms:created xsi:type="dcterms:W3CDTF">2024-12-04T20:24:21Z</dcterms:created>
  <dcterms:modified xsi:type="dcterms:W3CDTF">2024-12-04T21:42:51Z</dcterms:modified>
</cp:coreProperties>
</file>