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70" r:id="rId12"/>
    <p:sldId id="285" r:id="rId13"/>
    <p:sldId id="286" r:id="rId14"/>
    <p:sldId id="269" r:id="rId15"/>
    <p:sldId id="268" r:id="rId16"/>
    <p:sldId id="278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58" r:id="rId29"/>
    <p:sldId id="287" r:id="rId30"/>
    <p:sldId id="259" r:id="rId31"/>
    <p:sldId id="288" r:id="rId32"/>
    <p:sldId id="290" r:id="rId33"/>
    <p:sldId id="291" r:id="rId34"/>
    <p:sldId id="292" r:id="rId35"/>
    <p:sldId id="293" r:id="rId36"/>
    <p:sldId id="301" r:id="rId37"/>
    <p:sldId id="295" r:id="rId38"/>
    <p:sldId id="296" r:id="rId39"/>
    <p:sldId id="294" r:id="rId40"/>
    <p:sldId id="309" r:id="rId41"/>
    <p:sldId id="300" r:id="rId42"/>
    <p:sldId id="303" r:id="rId43"/>
    <p:sldId id="304" r:id="rId44"/>
    <p:sldId id="305" r:id="rId45"/>
    <p:sldId id="306" r:id="rId46"/>
    <p:sldId id="307" r:id="rId47"/>
    <p:sldId id="311" r:id="rId48"/>
    <p:sldId id="310" r:id="rId49"/>
    <p:sldId id="297" r:id="rId50"/>
    <p:sldId id="298" r:id="rId51"/>
    <p:sldId id="29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94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46:1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60 24575,'-4'3'0,"1"-1"0,-1 1 0,1-1 0,0 1 0,0 0 0,0 1 0,1-1 0,-1 0 0,1 1 0,-3 4 0,5-8 0,1 1 0,-1-1 0,0 1 0,1-1 0,-1 0 0,1 1 0,-1-1 0,1 1 0,-1-1 0,1 0 0,-1 1 0,1-1 0,0 0 0,-1 0 0,1 1 0,-1-1 0,1 0 0,0 0 0,-1 0 0,1 0 0,-1 0 0,1 0 0,0 0 0,-1 0 0,1 0 0,0 0 0,24 0 0,-22-1 0,12 4 0,-14 1 0,-9-1 0,7-4 0,0-1 0,1 1 0,-1 0 0,-1 0 0,1 0 0,0 0 0,0 0 0,0 0 0,0 0 0,-1 0 0,1 0 0,0 0 0,-3 0 0,-93-6 0,99 5 0,-1 0 0,1 0 0,0 0 0,0 0 0,0 0 0,0 0 0,0 1 0,1-1 0,-1 1 0,5-3 0,14-11 0,-19 13 0,0 0 0,0 0 0,0 0 0,0 0 0,0 1 0,0-1 0,1 0 0,-1 1 0,0 0 0,1-1 0,-1 1 0,1 0 0,0 1 0,-1-1 0,1 0 0,0 1 0,-1-1 0,1 1 0,0 0 0,0 0 0,0 0 0,-1 0 0,1 0 0,0 1 0,0-1 0,-1 1 0,1 0 0,4 2 0,-4-2 0,14 8 0,-23 8 0,3-10 0,-7 36 0,-3-88 0,12 44 0,1 0 0,0-1 0,0 1 0,-1 0 0,1 0 0,0-1 0,-1 1 0,1 0 0,-1 0 0,0 0 0,1 0 0,-1 0 0,0 0 0,0 0 0,0 0 0,0 0 0,0 0 0,0 0 0,0 0 0,0 1 0,0-1 0,0 0 0,0 1 0,0-1 0,0 1 0,-1-1 0,1 1 0,0 0 0,0-1 0,-1 1 0,1 0 0,0 0 0,0 0 0,-1 0 0,1 0 0,0 0 0,0 0 0,-2 1 0,-26-5 0,28 4 0,1 0 0,0 0 0,0 0 0,-1 0 0,1 0 0,0 0 0,0 0 0,-1 0 0,1 0 0,0 0 0,0 0 0,-1 0 0,1-1 0,0 1 0,0 0 0,-1 0 0,1 0 0,0 0 0,0 0 0,0-1 0,0 1 0,-1 0 0,1 0 0,0 0 0,0-1 0,0 1 0,0 0 0,0 0 0,-1 0 0,1-1 0,0 1 0,0 0 0,0 0 0,0-1 0,0 1 0,0 0 0,0 0 0,0-1 0,0 1 0,0-1 0,11-3 0,15 0 0,-5-1 0,-19 4 0,0 0 0,0 0 0,0 1 0,-1-1 0,1 1 0,0-1 0,0 1 0,0 0 0,0 0 0,0 0 0,0 0 0,0 0 0,0 0 0,0 0 0,0 1 0,0-1 0,2 2 0,-34 4 0,24-6 0,0 1 0,0-1 0,0 1 0,0 0 0,0 0 0,0 1 0,0 0 0,1 0 0,-1 0 0,1 1 0,-10 5 0,18-10 0,-2 0 0,0 1 0,0 0 0,1 0 0,-1 0 0,0-1 0,1 2 0,-1-1 0,1 0 0,-1 0 0,1 0 0,0 1 0,-1-1 0,1 0 0,0 1 0,0 0 0,1-1 0,16-10 0,-13 3 0,-6 8 0,0-1 0,0 1 0,0 0 0,0 0 0,0 0 0,0 0 0,0 0 0,1 0 0,-1-1 0,-1 1 0,1 0 0,0 0 0,0 0 0,0 0 0,0 0 0,0-1 0,0 1 0,0 0 0,0 0 0,0 0 0,0 0 0,0 0 0,0 0 0,0-1 0,0 1 0,0 0 0,-1 0 0,1 0 0,0 0 0,0 0 0,0 0 0,0 0 0,0 0 0,0 0 0,0-1 0,-1 1 0,1 0 0,0 0 0,0 0 0,0 0 0,0 0 0,0 0 0,-1 0 0,1 0 0,0 0 0,0 0 0,-2 0 0,0 1 0,-1-1 0,1 0 0,0 1 0,0-1 0,0 1 0,0 0 0,0 0 0,0-1 0,0 1 0,1 1 0,-1-1 0,0 0 0,0 0 0,-2 3 0,2-2 0,1-1 0,-1 1 0,0-1 0,0 0 0,0 1 0,0-1 0,0 0 0,-1 0 0,-3 1 0,19-14 0,-6 6 0,-14 10 0,7-5 0,0 0 0,0 1 0,0-1 0,0 1 0,1-1 0,-1 0 0,0 1 0,0-1 0,0 1 0,1-1 0,-1 1 0,0-1 0,1 1 0,-1-1 0,0 1 0,1-1 0,-1 1 0,1-1 0,-1 1 0,0-1 0,1 1 0,-1 0 0,1-1 0,-1 1 0,1 0 0,0 0 0,-1-1 0,1 1 0,-1 0 0,1 0 0,0 0 0,-1 0 0,1 0 0,-1 0 0,1 0 0,0 0 0,-1 0 0,1 0 0,-1 0 0,1 0 0,0 0 0,-1 0 0,1 0 0,-1 1 0,1-1 0,-1 0 0,1 0 0,-1 1 0,1-1 0,0 1 0,8 4 0,0 1 0,-1 1 0,0-1 0,0 1 0,0 1 0,-1-1 0,0 1 0,-1 0 0,0 1 0,0 0 0,5 10 0,-10-17 0,1 0 0,-1 0 0,1-1 0,0 1 0,0 0 0,0-1 0,0 1 0,0-1 0,0 1 0,0-1 0,1 0 0,-1 0 0,0 0 0,1 0 0,-1-1 0,1 1 0,-1 0 0,0-1 0,6 0 0,57 0 0,-35-2 0,-14 1 0,0 0 0,-1-2 0,17-3 0,20-4 0,-29 8 0,-16 2 0,1 0 0,-1-1 0,0 0 0,1 0 0,-1 0 0,0-1 0,0-1 0,0 1 0,11-6 0,-18 7 0,-1 1 0,1 0 0,0-1 0,-1 1 0,1 0 0,0-1 0,-1 1 0,1 0 0,0-1 0,-1 1 0,1 0 0,-1 0 0,1 0 0,-1-1 0,1 1 0,0 0 0,-1 0 0,1 0 0,-1 0 0,1 0 0,-1 0 0,1 0 0,-1 0 0,1 0 0,0 0 0,-1 0 0,1 0 0,-1 0 0,0 0 0,-19-1 0,-8 2 0,19 0 0,-1 0 0,1-1 0,0 0 0,0-1 0,-1 0 0,1-1 0,-11-2 0,20 4 0,-1 0 0,1 0 0,0 0 0,0 0 0,0 0 0,0 0 0,-1 0 0,1 0 0,0-1 0,0 1 0,0 0 0,0 0 0,0 0 0,-1 0 0,1 0 0,0 0 0,0 0 0,0 0 0,0 0 0,0 0 0,0-1 0,0 1 0,-1 0 0,1 0 0,0 0 0,0 0 0,0 0 0,0-1 0,0 1 0,0 0 0,0 0 0,0 0 0,0 0 0,0-1 0,0 1 0,0 0 0,0 0 0,0 0 0,0 0 0,0 0 0,0-1 0,0 1 0,0 0 0,0 0 0,0 0 0,0 0 0,0-1 0,0 1 0,0 0 0,0 0 0,0 0 0,1 0 0,-1 0 0,0-1 0,0 1 0,0 0 0,0 0 0,14-7 0,17-2 0,19 8 0,-42 1 0,0 1 0,0-1 0,0-1 0,0 1 0,9-3 0,-65-12 0,7 10 0,-9-2 0,50 7 0,-1 0 0,1 0 0,0 0 0,-1 0 0,1 0 0,0 0 0,-1 0 0,1 0 0,0 0 0,0 0 0,-1 0 0,1-1 0,0 1 0,0 0 0,-1 0 0,1 0 0,0 0 0,0 0 0,-1-1 0,1 1 0,0 0 0,0 0 0,0 0 0,-1-1 0,1 1 0,0 0 0,0 0 0,0-1 0,0 1 0,0 0 0,-1-1 0,1 1 0,0 0 0,0 0 0,0-1 0,0 1 0,0-1 0,10-5 0,17-1 0,0 6 0,37 2 0,-63 0 0,-1-1 0,1 1 0,0-1 0,0 1 0,-1-1 0,1 1 0,0-1 0,-1 1 0,1 0 0,0-1 0,-1 1 0,1 0 0,-1 0 0,1 0 0,-1-1 0,0 1 0,1 0 0,-1 0 0,0 0 0,0 0 0,1 0 0,-1 0 0,0 0 0,0-1 0,0 1 0,0 0 0,0 0 0,0 1 0,-1 35 0,0-28 0,1-2 0,0 0 0,0 1 0,-1-1 0,0 0 0,-1 0 0,0 0 0,0 0 0,0 0 0,-1 0 0,0-1 0,0 1 0,-1-1 0,0 0 0,0 0 0,0 0 0,-1-1 0,-8 9 0,3-2 0,0 1 0,1 0 0,0 1 0,1 0 0,0 0 0,1 1 0,1 0 0,0 0 0,-6 31 0,12-45 0,-1 0 0,1 1 0,-1-1 0,1 0 0,-1 0 0,1 1 0,-1-1 0,0 0 0,0 0 0,1 0 0,-1 0 0,0 0 0,0 0 0,0 0 0,0 0 0,-1 0 0,1 0 0,0-1 0,0 1 0,0 0 0,-1-1 0,1 1 0,0-1 0,0 0 0,-1 1 0,1-1 0,-2 1 0,0-1 0,0 0 0,1-1 0,-1 1 0,1 0 0,-1-1 0,1 1 0,-1-1 0,1 0 0,-1 0 0,1 0 0,-1 0 0,1 0 0,-4-4 0,4 5 0,1-1 0,-1 0 0,1 0 0,-1 0 0,1 0 0,0 0 0,-1-1 0,1 1 0,0 0 0,0-1 0,0 1 0,0-1 0,0 1 0,0-1 0,1 1 0,-1-1 0,0 1 0,1-1 0,-1 0 0,1 1 0,0-1 0,0 0 0,-1 0 0,1 1 0,0-1 0,0 0 0,1 0 0,-1 1 0,0-1 0,0 0 0,1 1 0,-1-1 0,1 0 0,0 1 0,-1-1 0,1 1 0,0-1 0,0 1 0,0-1 0,0 1 0,0-1 0,0 1 0,0 0 0,1 0 0,-1 0 0,0 0 0,1 0 0,2-2 0,7-3 0,0 1 0,1 0 0,0 1 0,0 0 0,23-4 0,4-2 0,-38 10 0,-1 0 0,1 0 0,-1 1 0,0-1 0,1 0 0,-1 1 0,1-1 0,-1 0 0,0 0 0,1 1 0,-1-1 0,0 1 0,1-1 0,-1 0 0,0 1 0,0-1 0,1 1 0,-1-1 0,0 1 0,0-1 0,0 1 0,0-1 0,1 0 0,-1 1 0,0-1 0,0 1 0,0-1 0,0 1 0,0-1 0,0 1 0,0-1 0,-1 1 0,1-1 0,0 1 0,0-1 0,0 1 0,0-1 0,-1 1 0,-2 22 0,1-17 0,0 0 0,-1-1 0,1 1 0,-1 0 0,-1-1 0,1 0 0,-1 1 0,0-1 0,0-1 0,0 1 0,-6 4 0,7-6 0,-1 0 0,1 0 0,-1 0 0,0 0 0,0-1 0,0 0 0,0 0 0,0 0 0,-1 0 0,1 0 0,-1-1 0,1 0 0,-1 0 0,1 0 0,-9 0 0,13-1 0,0 0 0,0 0 0,-1 0 0,1 0 0,0-1 0,0 1 0,-1 0 0,1 0 0,0 0 0,0 0 0,-1 0 0,1 0 0,0-1 0,0 1 0,-1 0 0,1 0 0,0 0 0,0 0 0,0-1 0,0 1 0,-1 0 0,1 0 0,0-1 0,0 1 0,0 0 0,0 0 0,0-1 0,0 1 0,0 0 0,0 0 0,0-1 0,-1 1 0,1 0 0,0 0 0,0-1 0,0 1 0,1-1 0,2-14 0,11-11 0,-13 23 0,16-22 0,-17 24 0,1 0 0,-1 0 0,1 1 0,-1-1 0,1 0 0,-1 0 0,1 1 0,0-1 0,-1 0 0,1 1 0,0-1 0,0 1 0,-1-1 0,1 1 0,0-1 0,0 1 0,0 0 0,-1-1 0,1 1 0,0 0 0,0 0 0,0 0 0,0-1 0,1 1 0,-2 1 0,1 0 0,-1-1 0,0 1 0,0-1 0,0 1 0,0-1 0,0 1 0,0 0 0,0-1 0,0 1 0,0-1 0,0 1 0,0 0 0,-1-1 0,1 1 0,0-1 0,0 1 0,-1-1 0,1 1 0,0-1 0,-1 1 0,1-1 0,0 1 0,-1-1 0,1 1 0,-1 0 0,-11 14 0,5-9 0,0 0 0,0 0 0,-1-1 0,0 0 0,0 0 0,-15 6 0,-17 9 0,26-12 0,8-3 0,25-4 0,-8-1 0,-1 0 0,0 0 0,0-1 0,-1 0 0,16-3 0,-23 3 0,1 0 0,-1 0 0,0 0 0,1 0 0,-1 0 0,0 0 0,0-1 0,1 1 0,-1-1 0,0 0 0,0 1 0,-1-1 0,1 0 0,0 0 0,-1 0 0,1 0 0,-1-1 0,0 1 0,1 0 0,-1 0 0,0-1 0,0-2 0,34-123 0,-24 109 0,-7 11 0,-18 12 0,7 0 0,1 0 0,0 0 0,-1 0 0,1 1 0,1 0 0,-1 1 0,1-1 0,0 1 0,0 0 0,1 0 0,0 1 0,-6 9 0,-12 17 0,15-23 0,-2-1 0,1 0 0,-1-1 0,0 0 0,-1-1 0,0 1 0,0-2 0,-21 11 0,27-20 0,6-8 0,4-8 0,3 5 0,0 2 0,0-1 0,1 1 0,0 1 0,1 0 0,22-18 0,-23 21 0,50-44 0,-99 101 0,-44 23 0,49-45 0,25-18 0,0 0 0,1 0 0,0 0 0,-7 13 0,8-13 0,5-41 0,3 25 0,0 0 0,1 1 0,0-1 0,0 1 0,0 0 0,1 0 0,0 0 0,0 0 0,0 0 0,1 1 0,0-1 0,0 1 0,0 0 0,1 0 0,0 0 0,0 1 0,5-4 0,-9 8 0,-1-1 0,0 1 0,0 0 0,0 0 0,0 0 0,0 0 0,0 0 0,0 0 0,0 0 0,1 0 0,-1 0 0,0 0 0,0 0 0,0 0 0,0 0 0,0 0 0,0 0 0,1 0 0,-1 0 0,0 0 0,0 0 0,0 0 0,0 0 0,0 0 0,0 0 0,1 0 0,-1 0 0,0 0 0,0 0 0,0 0 0,0 0 0,0 0 0,0 0 0,0 0 0,1 0 0,-1 0 0,0 0 0,0 0 0,0 1 0,0-1 0,0 0 0,0 0 0,0 0 0,0 0 0,0 0 0,0 0 0,0 0 0,0 1 0,1-1 0,-1 0 0,0 0 0,0 0 0,0 0 0,0 0 0,0 1 0,-3 10 0,-6 10 0,4-13 0,0 0 0,-1 0 0,0 0 0,0-1 0,-1 0 0,-10 9 0,17-16 0,-1 0 0,1 0 0,0 0 0,0 0 0,0 1 0,-1-1 0,1 0 0,0 0 0,0 0 0,-1 0 0,1 0 0,0 0 0,0 0 0,0 0 0,-1 0 0,1 0 0,0 0 0,0 0 0,-1 0 0,1 0 0,0 0 0,0 0 0,0 0 0,-1 0 0,1-1 0,0 1 0,0 0 0,0 0 0,-1 0 0,1 0 0,0 0 0,0 0 0,0-1 0,-1 1 0,1 0 0,0 0 0,0 0 0,0-1 0,0 1 0,0 0 0,-1 0 0,-4-15 0,2-15 0,4 27 0,-1 0 0,1 0 0,-1 0 0,1 0 0,0 0 0,0 0 0,0 0 0,1 0 0,-1 0 0,1 1 0,-1-1 0,1 0 0,0 1 0,0-1 0,4-2 0,-15 31 0,8-25 0,-18 26 0,19-26 0,-1 0 0,1 0 0,-1 0 0,0-1 0,1 1 0,-1 0 0,0 0 0,1-1 0,-1 1 0,0 0 0,0-1 0,0 1 0,1-1 0,-1 1 0,0-1 0,0 1 0,0-1 0,0 0 0,0 0 0,0 1 0,0-1 0,0 0 0,0 0 0,0 0 0,0 0 0,-2 0 0,3-1 0,-1 0 0,0 0 0,1 0 0,-1 1 0,0-1 0,1 0 0,-1 0 0,1 0 0,0-1 0,-1 1 0,1 0 0,0 0 0,0 0 0,-1 0 0,1 0 0,0 0 0,0 0 0,0 0 0,1 0 0,-1-1 0,0 1 0,1-1 0,5-29 0,-5 28 0,2-9 0,-2 8 0,-1 1 0,1-1 0,0 1 0,0-1 0,0 1 0,1 0 0,-1-1 0,1 1 0,0 0 0,3-5 0,-1 9 0,-3 8 0,-4 10 0,2-16 0,0 0 0,0 0 0,0-1 0,0 1 0,0-1 0,0 1 0,-1-1 0,1 1 0,-1-1 0,0 0 0,-3 4 0,5-6 0,-1 0 0,1 1 0,0-1 0,0 0 0,-1 0 0,1 0 0,0 0 0,-1 0 0,1 0 0,0 0 0,-1 0 0,1 1 0,0-1 0,0 0 0,-1 0 0,1 0 0,0 0 0,-1-1 0,1 1 0,0 0 0,-1 0 0,1 0 0,0 0 0,0 0 0,-1 0 0,1 0 0,0 0 0,0-1 0,-1 1 0,1 0 0,0 0 0,0 0 0,-1-1 0,1 1 0,0 0 0,-8-23 0,12-8 0,0 23 0,2 21 0,-6-12 0,0-1 0,1 0 0,-1 1 0,0-1 0,0 1 0,0-1 0,0 1 0,0-1 0,0 0 0,0 1 0,0-1 0,0 1 0,0-1 0,0 1 0,0-1 0,0 1 0,0-1 0,0 0 0,0 1 0,-1-1 0,1 1 0,0-1 0,0 1 0,-1-1 0,1 0 0,0 1 0,0-1 0,-1 0 0,1 1 0,0-1 0,-1 0 0,1 1 0,0-1 0,-1 0 0,1 0 0,-1 0 0,1 1 0,0-1 0,-1 0 0,1 0 0,-1 0 0,1 0 0,-1 0 0,1 0 0,0 1 0,-1-1 0,1 0 0,-1 0 0,1-1 0,-1 1 0,1 0 0,-1 0 0,1 0 0,-1 0 0,1 0 0,0 0 0,-1-1 0,0 1 0,-34-15 0,19 8 0,23 8 0,-1 1 0,0 0 0,1 0 0,-1 1 0,0 0 0,10 6 0,-15-8 0,1 1 0,0-1 0,-1 1 0,1 0 0,-1 0 0,0-1 0,1 1 0,-1 0 0,0 0 0,0 0 0,0 0 0,-1 0 0,1 0 0,0 1 0,-1-1 0,1 0 0,-1 0 0,0 0 0,0 1 0,0-1 0,0 0 0,0 0 0,0 1 0,-1-1 0,1 0 0,-1 3 0,-7 15 0,8-21 0,-1 1 0,1-1 0,-1 1 0,1-1 0,0 1 0,-1-1 0,1 0 0,0 1 0,0-1 0,-1 0 0,1 1 0,0-1 0,0 0 0,0 1 0,0-1 0,0 0 0,0 1 0,0-1 0,0 0 0,0 1 0,0-1 0,0 0 0,1 1 0,-1-1 0,1-1 0,-2-39 0,1 39 0,0-1 0,0 1 0,-1-1 0,1 1 0,-1-1 0,0 1 0,0 0 0,1-1 0,-2 1 0,1 0 0,0 0 0,0-1 0,-4-2 0,5 4 0,0 1 0,0 0 0,-1 0 0,1-1 0,0 1 0,-1 0 0,1 0 0,0 0 0,-1-1 0,1 1 0,-1 0 0,1 0 0,0 0 0,-1 0 0,1 0 0,0 0 0,-1 0 0,1 0 0,-1 0 0,1 0 0,0 0 0,-1 0 0,1 0 0,0 0 0,-1 0 0,1 0 0,-1 0 0,1 0 0,0 1 0,-1-1 0,1 0 0,0 0 0,-1 0 0,1 1 0,-11 15 0,2 18 0,8-34 0,1 1 0,0 0 0,0-1 0,0 1 0,0 0 0,-1-1 0,1 1 0,0 0 0,0-1 0,0 1 0,0-1 0,0 1 0,1 0 0,-1-1 0,0 1 0,0 0 0,0-1 0,0 1 0,1 0 0,-1-1 0,0 1 0,1-1 0,-1 1 0,0-1 0,1 1 0,-1-1 0,1 1 0,-1-1 0,1 1 0,-1-1 0,1 1 0,-1-1 0,1 0 0,-1 1 0,1-1 0,0 0 0,-1 0 0,1 1 0,-1-1 0,1 0 0,0 0 0,-1 0 0,1 0 0,0 0 0,-1 0 0,1 0 0,0 0 0,-1 0 0,1 0 0,0 0 0,-1 0 0,1 0 0,0 0 0,-1-1 0,1 1 0,0-1 0,3 0 0,-1-1 0,0 0 0,0 0 0,0 0 0,0-1 0,0 1 0,-1 0 0,1-1 0,2-3 0,0-1 0,1 0 0,0 0 0,1 0 0,-1 1 0,1-1 0,1 2 0,-1-1 0,1 1 0,0 0 0,0 1 0,11-5 0,-19 9 0,0 0 0,0 0 0,0 0 0,0 0 0,0 0 0,1 0 0,-1 0 0,0 0 0,0 0 0,0 0 0,0 0 0,0 0 0,0 0 0,1 0 0,-1 0 0,0 0 0,0 0 0,0 0 0,0 0 0,0 0 0,0 0 0,1 0 0,-1 0 0,0 0 0,0 0 0,0 0 0,0 0 0,0 0 0,0 0 0,0 0 0,1 0 0,-1 0 0,0 0 0,0 0 0,0 1 0,0-1 0,0 0 0,0 0 0,0 0 0,0 0 0,0 0 0,0 0 0,0 0 0,0 1 0,0-1 0,1 0 0,-1 0 0,0 0 0,0 0 0,0 0 0,0 0 0,0 1 0,0-1 0,0 0 0,-3 11 0,-7 10 0,-12 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46:1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60 24575,'-4'3'0,"1"-1"0,-1 1 0,1-1 0,0 1 0,0 0 0,0 1 0,1-1 0,-1 0 0,1 1 0,-3 4 0,5-8 0,1 1 0,-1-1 0,0 1 0,1-1 0,-1 0 0,1 1 0,-1-1 0,1 1 0,-1-1 0,1 0 0,-1 1 0,1-1 0,0 0 0,-1 0 0,1 1 0,-1-1 0,1 0 0,0 0 0,-1 0 0,1 0 0,-1 0 0,1 0 0,0 0 0,-1 0 0,1 0 0,0 0 0,24 0 0,-22-1 0,12 4 0,-14 1 0,-9-1 0,7-4 0,0-1 0,1 1 0,-1 0 0,-1 0 0,1 0 0,0 0 0,0 0 0,0 0 0,0 0 0,-1 0 0,1 0 0,0 0 0,-3 0 0,-93-6 0,99 5 0,-1 0 0,1 0 0,0 0 0,0 0 0,0 0 0,0 0 0,0 1 0,1-1 0,-1 1 0,5-3 0,14-11 0,-19 13 0,0 0 0,0 0 0,0 0 0,0 0 0,0 1 0,0-1 0,1 0 0,-1 1 0,0 0 0,1-1 0,-1 1 0,1 0 0,0 1 0,-1-1 0,1 0 0,0 1 0,-1-1 0,1 1 0,0 0 0,0 0 0,0 0 0,-1 0 0,1 0 0,0 1 0,0-1 0,-1 1 0,1 0 0,4 2 0,-4-2 0,14 8 0,-23 8 0,3-10 0,-7 36 0,-3-88 0,12 44 0,1 0 0,0-1 0,0 1 0,-1 0 0,1 0 0,0-1 0,-1 1 0,1 0 0,-1 0 0,0 0 0,1 0 0,-1 0 0,0 0 0,0 0 0,0 0 0,0 0 0,0 0 0,0 0 0,0 0 0,0 1 0,0-1 0,0 0 0,0 1 0,0-1 0,0 1 0,-1-1 0,1 1 0,0 0 0,0-1 0,-1 1 0,1 0 0,0 0 0,0 0 0,-1 0 0,1 0 0,0 0 0,0 0 0,-2 1 0,-26-5 0,28 4 0,1 0 0,0 0 0,0 0 0,-1 0 0,1 0 0,0 0 0,0 0 0,-1 0 0,1 0 0,0 0 0,0 0 0,-1 0 0,1-1 0,0 1 0,0 0 0,-1 0 0,1 0 0,0 0 0,0 0 0,0-1 0,0 1 0,-1 0 0,1 0 0,0 0 0,0-1 0,0 1 0,0 0 0,0 0 0,-1 0 0,1-1 0,0 1 0,0 0 0,0 0 0,0-1 0,0 1 0,0 0 0,0 0 0,0-1 0,0 1 0,0-1 0,11-3 0,15 0 0,-5-1 0,-19 4 0,0 0 0,0 0 0,0 1 0,-1-1 0,1 1 0,0-1 0,0 1 0,0 0 0,0 0 0,0 0 0,0 0 0,0 0 0,0 0 0,0 0 0,0 1 0,0-1 0,2 2 0,-34 4 0,24-6 0,0 1 0,0-1 0,0 1 0,0 0 0,0 0 0,0 1 0,0 0 0,1 0 0,-1 0 0,1 1 0,-10 5 0,18-10 0,-2 0 0,0 1 0,0 0 0,1 0 0,-1 0 0,0-1 0,1 2 0,-1-1 0,1 0 0,-1 0 0,1 0 0,0 1 0,-1-1 0,1 0 0,0 1 0,0 0 0,1-1 0,16-10 0,-13 3 0,-6 8 0,0-1 0,0 1 0,0 0 0,0 0 0,0 0 0,0 0 0,0 0 0,1 0 0,-1-1 0,-1 1 0,1 0 0,0 0 0,0 0 0,0 0 0,0 0 0,0-1 0,0 1 0,0 0 0,0 0 0,0 0 0,0 0 0,0 0 0,0 0 0,0-1 0,0 1 0,0 0 0,-1 0 0,1 0 0,0 0 0,0 0 0,0 0 0,0 0 0,0 0 0,0 0 0,0-1 0,-1 1 0,1 0 0,0 0 0,0 0 0,0 0 0,0 0 0,0 0 0,-1 0 0,1 0 0,0 0 0,0 0 0,-2 0 0,0 1 0,-1-1 0,1 0 0,0 1 0,0-1 0,0 1 0,0 0 0,0 0 0,0-1 0,0 1 0,1 1 0,-1-1 0,0 0 0,0 0 0,-2 3 0,2-2 0,1-1 0,-1 1 0,0-1 0,0 0 0,0 1 0,0-1 0,0 0 0,-1 0 0,-3 1 0,19-14 0,-6 6 0,-14 10 0,7-5 0,0 0 0,0 1 0,0-1 0,0 1 0,1-1 0,-1 0 0,0 1 0,0-1 0,0 1 0,1-1 0,-1 1 0,0-1 0,1 1 0,-1-1 0,0 1 0,1-1 0,-1 1 0,1-1 0,-1 1 0,0-1 0,1 1 0,-1 0 0,1-1 0,-1 1 0,1 0 0,0 0 0,-1-1 0,1 1 0,-1 0 0,1 0 0,0 0 0,-1 0 0,1 0 0,-1 0 0,1 0 0,0 0 0,-1 0 0,1 0 0,-1 0 0,1 0 0,0 0 0,-1 0 0,1 0 0,-1 1 0,1-1 0,-1 0 0,1 0 0,-1 1 0,1-1 0,0 1 0,8 4 0,0 1 0,-1 1 0,0-1 0,0 1 0,0 1 0,-1-1 0,0 1 0,-1 0 0,0 1 0,0 0 0,5 10 0,-10-17 0,1 0 0,-1 0 0,1-1 0,0 1 0,0 0 0,0-1 0,0 1 0,0-1 0,0 1 0,0-1 0,1 0 0,-1 0 0,0 0 0,1 0 0,-1-1 0,1 1 0,-1 0 0,0-1 0,6 0 0,57 0 0,-35-2 0,-14 1 0,0 0 0,-1-2 0,17-3 0,20-4 0,-29 8 0,-16 2 0,1 0 0,-1-1 0,0 0 0,1 0 0,-1 0 0,0-1 0,0-1 0,0 1 0,11-6 0,-18 7 0,-1 1 0,1 0 0,0-1 0,-1 1 0,1 0 0,0-1 0,-1 1 0,1 0 0,0-1 0,-1 1 0,1 0 0,-1 0 0,1 0 0,-1-1 0,1 1 0,0 0 0,-1 0 0,1 0 0,-1 0 0,1 0 0,-1 0 0,1 0 0,-1 0 0,1 0 0,0 0 0,-1 0 0,1 0 0,-1 0 0,0 0 0,-19-1 0,-8 2 0,19 0 0,-1 0 0,1-1 0,0 0 0,0-1 0,-1 0 0,1-1 0,-11-2 0,20 4 0,-1 0 0,1 0 0,0 0 0,0 0 0,0 0 0,0 0 0,-1 0 0,1 0 0,0-1 0,0 1 0,0 0 0,0 0 0,0 0 0,-1 0 0,1 0 0,0 0 0,0 0 0,0 0 0,0 0 0,0 0 0,0-1 0,0 1 0,-1 0 0,1 0 0,0 0 0,0 0 0,0 0 0,0-1 0,0 1 0,0 0 0,0 0 0,0 0 0,0 0 0,0-1 0,0 1 0,0 0 0,0 0 0,0 0 0,0 0 0,0 0 0,0-1 0,0 1 0,0 0 0,0 0 0,0 0 0,0 0 0,0-1 0,0 1 0,0 0 0,0 0 0,0 0 0,1 0 0,-1 0 0,0-1 0,0 1 0,0 0 0,0 0 0,14-7 0,17-2 0,19 8 0,-42 1 0,0 1 0,0-1 0,0-1 0,0 1 0,9-3 0,-65-12 0,7 10 0,-9-2 0,50 7 0,-1 0 0,1 0 0,0 0 0,-1 0 0,1 0 0,0 0 0,-1 0 0,1 0 0,0 0 0,0 0 0,-1 0 0,1-1 0,0 1 0,0 0 0,-1 0 0,1 0 0,0 0 0,0 0 0,-1-1 0,1 1 0,0 0 0,0 0 0,0 0 0,-1-1 0,1 1 0,0 0 0,0 0 0,0-1 0,0 1 0,0 0 0,-1-1 0,1 1 0,0 0 0,0 0 0,0-1 0,0 1 0,0-1 0,10-5 0,17-1 0,0 6 0,37 2 0,-63 0 0,-1-1 0,1 1 0,0-1 0,0 1 0,-1-1 0,1 1 0,0-1 0,-1 1 0,1 0 0,0-1 0,-1 1 0,1 0 0,-1 0 0,1 0 0,-1-1 0,0 1 0,1 0 0,-1 0 0,0 0 0,0 0 0,1 0 0,-1 0 0,0 0 0,0-1 0,0 1 0,0 0 0,0 0 0,0 1 0,-1 35 0,0-28 0,1-2 0,0 0 0,0 1 0,-1-1 0,0 0 0,-1 0 0,0 0 0,0 0 0,0 0 0,-1 0 0,0-1 0,0 1 0,-1-1 0,0 0 0,0 0 0,0 0 0,-1-1 0,-8 9 0,3-2 0,0 1 0,1 0 0,0 1 0,1 0 0,0 0 0,1 1 0,1 0 0,0 0 0,-6 31 0,12-45 0,-1 0 0,1 1 0,-1-1 0,1 0 0,-1 0 0,1 1 0,-1-1 0,0 0 0,0 0 0,1 0 0,-1 0 0,0 0 0,0 0 0,0 0 0,0 0 0,-1 0 0,1 0 0,0-1 0,0 1 0,0 0 0,-1-1 0,1 1 0,0-1 0,0 0 0,-1 1 0,1-1 0,-2 1 0,0-1 0,0 0 0,1-1 0,-1 1 0,1 0 0,-1-1 0,1 1 0,-1-1 0,1 0 0,-1 0 0,1 0 0,-1 0 0,1 0 0,-4-4 0,4 5 0,1-1 0,-1 0 0,1 0 0,-1 0 0,1 0 0,0 0 0,-1-1 0,1 1 0,0 0 0,0-1 0,0 1 0,0-1 0,0 1 0,0-1 0,1 1 0,-1-1 0,0 1 0,1-1 0,-1 0 0,1 1 0,0-1 0,0 0 0,-1 0 0,1 1 0,0-1 0,0 0 0,1 0 0,-1 1 0,0-1 0,0 0 0,1 1 0,-1-1 0,1 0 0,0 1 0,-1-1 0,1 1 0,0-1 0,0 1 0,0-1 0,0 1 0,0-1 0,0 1 0,0 0 0,1 0 0,-1 0 0,0 0 0,1 0 0,2-2 0,7-3 0,0 1 0,1 0 0,0 1 0,0 0 0,23-4 0,4-2 0,-38 10 0,-1 0 0,1 0 0,-1 1 0,0-1 0,1 0 0,-1 1 0,1-1 0,-1 0 0,0 0 0,1 1 0,-1-1 0,0 1 0,1-1 0,-1 0 0,0 1 0,0-1 0,1 1 0,-1-1 0,0 1 0,0-1 0,0 1 0,0-1 0,1 0 0,-1 1 0,0-1 0,0 1 0,0-1 0,0 1 0,0-1 0,0 1 0,0-1 0,-1 1 0,1-1 0,0 1 0,0-1 0,0 1 0,0-1 0,-1 1 0,-2 22 0,1-17 0,0 0 0,-1-1 0,1 1 0,-1 0 0,-1-1 0,1 0 0,-1 1 0,0-1 0,0-1 0,0 1 0,-6 4 0,7-6 0,-1 0 0,1 0 0,-1 0 0,0 0 0,0-1 0,0 0 0,0 0 0,0 0 0,-1 0 0,1 0 0,-1-1 0,1 0 0,-1 0 0,1 0 0,-9 0 0,13-1 0,0 0 0,0 0 0,-1 0 0,1 0 0,0-1 0,0 1 0,-1 0 0,1 0 0,0 0 0,0 0 0,-1 0 0,1 0 0,0-1 0,0 1 0,-1 0 0,1 0 0,0 0 0,0 0 0,0-1 0,0 1 0,-1 0 0,1 0 0,0-1 0,0 1 0,0 0 0,0 0 0,0-1 0,0 1 0,0 0 0,0 0 0,0-1 0,-1 1 0,1 0 0,0 0 0,0-1 0,0 1 0,1-1 0,2-14 0,11-11 0,-13 23 0,16-22 0,-17 24 0,1 0 0,-1 0 0,1 1 0,-1-1 0,1 0 0,-1 0 0,1 1 0,0-1 0,-1 0 0,1 1 0,0-1 0,0 1 0,-1-1 0,1 1 0,0-1 0,0 1 0,0 0 0,-1-1 0,1 1 0,0 0 0,0 0 0,0 0 0,0-1 0,1 1 0,-2 1 0,1 0 0,-1-1 0,0 1 0,0-1 0,0 1 0,0-1 0,0 1 0,0 0 0,0-1 0,0 1 0,0-1 0,0 1 0,0 0 0,-1-1 0,1 1 0,0-1 0,0 1 0,-1-1 0,1 1 0,0-1 0,-1 1 0,1-1 0,0 1 0,-1-1 0,1 1 0,-1 0 0,-11 14 0,5-9 0,0 0 0,0 0 0,-1-1 0,0 0 0,0 0 0,-15 6 0,-17 9 0,26-12 0,8-3 0,25-4 0,-8-1 0,-1 0 0,0 0 0,0-1 0,-1 0 0,16-3 0,-23 3 0,1 0 0,-1 0 0,0 0 0,1 0 0,-1 0 0,0 0 0,0-1 0,1 1 0,-1-1 0,0 0 0,0 1 0,-1-1 0,1 0 0,0 0 0,-1 0 0,1 0 0,-1-1 0,0 1 0,1 0 0,-1 0 0,0-1 0,0-2 0,34-123 0,-24 109 0,-7 11 0,-18 12 0,7 0 0,1 0 0,0 0 0,-1 0 0,1 1 0,1 0 0,-1 1 0,1-1 0,0 1 0,0 0 0,1 0 0,0 1 0,-6 9 0,-12 17 0,15-23 0,-2-1 0,1 0 0,-1-1 0,0 0 0,-1-1 0,0 1 0,0-2 0,-21 11 0,27-20 0,6-8 0,4-8 0,3 5 0,0 2 0,0-1 0,1 1 0,0 1 0,1 0 0,22-18 0,-23 21 0,50-44 0,-99 101 0,-44 23 0,49-45 0,25-18 0,0 0 0,1 0 0,0 0 0,-7 13 0,8-13 0,5-41 0,3 25 0,0 0 0,1 1 0,0-1 0,0 1 0,0 0 0,1 0 0,0 0 0,0 0 0,0 0 0,1 1 0,0-1 0,0 1 0,0 0 0,1 0 0,0 0 0,0 1 0,5-4 0,-9 8 0,-1-1 0,0 1 0,0 0 0,0 0 0,0 0 0,0 0 0,0 0 0,0 0 0,0 0 0,1 0 0,-1 0 0,0 0 0,0 0 0,0 0 0,0 0 0,0 0 0,0 0 0,1 0 0,-1 0 0,0 0 0,0 0 0,0 0 0,0 0 0,0 0 0,0 0 0,1 0 0,-1 0 0,0 0 0,0 0 0,0 0 0,0 0 0,0 0 0,0 0 0,0 0 0,1 0 0,-1 0 0,0 0 0,0 0 0,0 1 0,0-1 0,0 0 0,0 0 0,0 0 0,0 0 0,0 0 0,0 0 0,0 0 0,0 1 0,1-1 0,-1 0 0,0 0 0,0 0 0,0 0 0,0 0 0,0 1 0,-3 10 0,-6 10 0,4-13 0,0 0 0,-1 0 0,0 0 0,0-1 0,-1 0 0,-10 9 0,17-16 0,-1 0 0,1 0 0,0 0 0,0 0 0,0 1 0,-1-1 0,1 0 0,0 0 0,0 0 0,-1 0 0,1 0 0,0 0 0,0 0 0,0 0 0,-1 0 0,1 0 0,0 0 0,0 0 0,-1 0 0,1 0 0,0 0 0,0 0 0,0 0 0,-1 0 0,1-1 0,0 1 0,0 0 0,0 0 0,-1 0 0,1 0 0,0 0 0,0 0 0,0-1 0,-1 1 0,1 0 0,0 0 0,0 0 0,0-1 0,0 1 0,0 0 0,-1 0 0,-4-15 0,2-15 0,4 27 0,-1 0 0,1 0 0,-1 0 0,1 0 0,0 0 0,0 0 0,0 0 0,1 0 0,-1 0 0,1 1 0,-1-1 0,1 0 0,0 1 0,0-1 0,4-2 0,-15 31 0,8-25 0,-18 26 0,19-26 0,-1 0 0,1 0 0,-1 0 0,0-1 0,1 1 0,-1 0 0,0 0 0,1-1 0,-1 1 0,0 0 0,0-1 0,0 1 0,1-1 0,-1 1 0,0-1 0,0 1 0,0-1 0,0 0 0,0 0 0,0 1 0,0-1 0,0 0 0,0 0 0,0 0 0,0 0 0,-2 0 0,3-1 0,-1 0 0,0 0 0,1 0 0,-1 1 0,0-1 0,1 0 0,-1 0 0,1 0 0,0-1 0,-1 1 0,1 0 0,0 0 0,0 0 0,-1 0 0,1 0 0,0 0 0,0 0 0,0 0 0,1 0 0,-1-1 0,0 1 0,1-1 0,5-29 0,-5 28 0,2-9 0,-2 8 0,-1 1 0,1-1 0,0 1 0,0-1 0,0 1 0,1 0 0,-1-1 0,1 1 0,0 0 0,3-5 0,-1 9 0,-3 8 0,-4 10 0,2-16 0,0 0 0,0 0 0,0-1 0,0 1 0,0-1 0,0 1 0,-1-1 0,1 1 0,-1-1 0,0 0 0,-3 4 0,5-6 0,-1 0 0,1 1 0,0-1 0,0 0 0,-1 0 0,1 0 0,0 0 0,-1 0 0,1 0 0,0 0 0,-1 0 0,1 1 0,0-1 0,0 0 0,-1 0 0,1 0 0,0 0 0,-1-1 0,1 1 0,0 0 0,-1 0 0,1 0 0,0 0 0,0 0 0,-1 0 0,1 0 0,0 0 0,0-1 0,-1 1 0,1 0 0,0 0 0,0 0 0,-1-1 0,1 1 0,0 0 0,-8-23 0,12-8 0,0 23 0,2 21 0,-6-12 0,0-1 0,1 0 0,-1 1 0,0-1 0,0 1 0,0-1 0,0 1 0,0-1 0,0 0 0,0 1 0,0-1 0,0 1 0,0-1 0,0 1 0,0-1 0,0 1 0,0-1 0,0 0 0,0 1 0,-1-1 0,1 1 0,0-1 0,0 1 0,-1-1 0,1 0 0,0 1 0,0-1 0,-1 0 0,1 1 0,0-1 0,-1 0 0,1 1 0,0-1 0,-1 0 0,1 0 0,-1 0 0,1 1 0,0-1 0,-1 0 0,1 0 0,-1 0 0,1 0 0,-1 0 0,1 0 0,0 1 0,-1-1 0,1 0 0,-1 0 0,1-1 0,-1 1 0,1 0 0,-1 0 0,1 0 0,-1 0 0,1 0 0,0 0 0,-1-1 0,0 1 0,-34-15 0,19 8 0,23 8 0,-1 1 0,0 0 0,1 0 0,-1 1 0,0 0 0,10 6 0,-15-8 0,1 1 0,0-1 0,-1 1 0,1 0 0,-1 0 0,0-1 0,1 1 0,-1 0 0,0 0 0,0 0 0,0 0 0,-1 0 0,1 0 0,0 1 0,-1-1 0,1 0 0,-1 0 0,0 0 0,0 1 0,0-1 0,0 0 0,0 0 0,0 1 0,-1-1 0,1 0 0,-1 3 0,-7 15 0,8-21 0,-1 1 0,1-1 0,-1 1 0,1-1 0,0 1 0,-1-1 0,1 0 0,0 1 0,0-1 0,-1 0 0,1 1 0,0-1 0,0 0 0,0 1 0,0-1 0,0 0 0,0 1 0,0-1 0,0 0 0,0 1 0,0-1 0,0 0 0,1 1 0,-1-1 0,1-1 0,-2-39 0,1 39 0,0-1 0,0 1 0,-1-1 0,1 1 0,-1-1 0,0 1 0,0 0 0,1-1 0,-2 1 0,1 0 0,0 0 0,0-1 0,-4-2 0,5 4 0,0 1 0,0 0 0,-1 0 0,1-1 0,0 1 0,-1 0 0,1 0 0,0 0 0,-1-1 0,1 1 0,-1 0 0,1 0 0,0 0 0,-1 0 0,1 0 0,0 0 0,-1 0 0,1 0 0,-1 0 0,1 0 0,0 0 0,-1 0 0,1 0 0,0 0 0,-1 0 0,1 0 0,-1 0 0,1 0 0,0 1 0,-1-1 0,1 0 0,0 0 0,-1 0 0,1 1 0,-11 15 0,2 18 0,8-34 0,1 1 0,0 0 0,0-1 0,0 1 0,0 0 0,-1-1 0,1 1 0,0 0 0,0-1 0,0 1 0,0-1 0,0 1 0,1 0 0,-1-1 0,0 1 0,0 0 0,0-1 0,0 1 0,1 0 0,-1-1 0,0 1 0,1-1 0,-1 1 0,0-1 0,1 1 0,-1-1 0,1 1 0,-1-1 0,1 1 0,-1-1 0,1 1 0,-1-1 0,1 0 0,-1 1 0,1-1 0,0 0 0,-1 0 0,1 1 0,-1-1 0,1 0 0,0 0 0,-1 0 0,1 0 0,0 0 0,-1 0 0,1 0 0,0 0 0,-1 0 0,1 0 0,0 0 0,-1 0 0,1 0 0,0 0 0,-1-1 0,1 1 0,0-1 0,3 0 0,-1-1 0,0 0 0,0 0 0,0 0 0,0-1 0,0 1 0,-1 0 0,1-1 0,2-3 0,0-1 0,1 0 0,0 0 0,1 0 0,-1 1 0,1-1 0,1 2 0,-1-1 0,1 1 0,0 0 0,0 1 0,11-5 0,-19 9 0,0 0 0,0 0 0,0 0 0,0 0 0,0 0 0,1 0 0,-1 0 0,0 0 0,0 0 0,0 0 0,0 0 0,0 0 0,0 0 0,1 0 0,-1 0 0,0 0 0,0 0 0,0 0 0,0 0 0,0 0 0,0 0 0,1 0 0,-1 0 0,0 0 0,0 0 0,0 0 0,0 0 0,0 0 0,0 0 0,0 0 0,1 0 0,-1 0 0,0 0 0,0 0 0,0 1 0,0-1 0,0 0 0,0 0 0,0 0 0,0 0 0,0 0 0,0 0 0,0 0 0,0 1 0,0-1 0,1 0 0,-1 0 0,0 0 0,0 0 0,0 0 0,0 0 0,0 1 0,0-1 0,0 0 0,-3 11 0,-7 10 0,-12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46:1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60 24575,'-4'3'0,"1"-1"0,-1 1 0,1-1 0,0 1 0,0 0 0,0 1 0,1-1 0,-1 0 0,1 1 0,-3 4 0,5-8 0,1 1 0,-1-1 0,0 1 0,1-1 0,-1 0 0,1 1 0,-1-1 0,1 1 0,-1-1 0,1 0 0,-1 1 0,1-1 0,0 0 0,-1 0 0,1 1 0,-1-1 0,1 0 0,0 0 0,-1 0 0,1 0 0,-1 0 0,1 0 0,0 0 0,-1 0 0,1 0 0,0 0 0,24 0 0,-22-1 0,12 4 0,-14 1 0,-9-1 0,7-4 0,0-1 0,1 1 0,-1 0 0,-1 0 0,1 0 0,0 0 0,0 0 0,0 0 0,0 0 0,-1 0 0,1 0 0,0 0 0,-3 0 0,-93-6 0,99 5 0,-1 0 0,1 0 0,0 0 0,0 0 0,0 0 0,0 0 0,0 1 0,1-1 0,-1 1 0,5-3 0,14-11 0,-19 13 0,0 0 0,0 0 0,0 0 0,0 0 0,0 1 0,0-1 0,1 0 0,-1 1 0,0 0 0,1-1 0,-1 1 0,1 0 0,0 1 0,-1-1 0,1 0 0,0 1 0,-1-1 0,1 1 0,0 0 0,0 0 0,0 0 0,-1 0 0,1 0 0,0 1 0,0-1 0,-1 1 0,1 0 0,4 2 0,-4-2 0,14 8 0,-23 8 0,3-10 0,-7 36 0,-3-88 0,12 44 0,1 0 0,0-1 0,0 1 0,-1 0 0,1 0 0,0-1 0,-1 1 0,1 0 0,-1 0 0,0 0 0,1 0 0,-1 0 0,0 0 0,0 0 0,0 0 0,0 0 0,0 0 0,0 0 0,0 0 0,0 1 0,0-1 0,0 0 0,0 1 0,0-1 0,0 1 0,-1-1 0,1 1 0,0 0 0,0-1 0,-1 1 0,1 0 0,0 0 0,0 0 0,-1 0 0,1 0 0,0 0 0,0 0 0,-2 1 0,-26-5 0,28 4 0,1 0 0,0 0 0,0 0 0,-1 0 0,1 0 0,0 0 0,0 0 0,-1 0 0,1 0 0,0 0 0,0 0 0,-1 0 0,1-1 0,0 1 0,0 0 0,-1 0 0,1 0 0,0 0 0,0 0 0,0-1 0,0 1 0,-1 0 0,1 0 0,0 0 0,0-1 0,0 1 0,0 0 0,0 0 0,-1 0 0,1-1 0,0 1 0,0 0 0,0 0 0,0-1 0,0 1 0,0 0 0,0 0 0,0-1 0,0 1 0,0-1 0,11-3 0,15 0 0,-5-1 0,-19 4 0,0 0 0,0 0 0,0 1 0,-1-1 0,1 1 0,0-1 0,0 1 0,0 0 0,0 0 0,0 0 0,0 0 0,0 0 0,0 0 0,0 0 0,0 1 0,0-1 0,2 2 0,-34 4 0,24-6 0,0 1 0,0-1 0,0 1 0,0 0 0,0 0 0,0 1 0,0 0 0,1 0 0,-1 0 0,1 1 0,-10 5 0,18-10 0,-2 0 0,0 1 0,0 0 0,1 0 0,-1 0 0,0-1 0,1 2 0,-1-1 0,1 0 0,-1 0 0,1 0 0,0 1 0,-1-1 0,1 0 0,0 1 0,0 0 0,1-1 0,16-10 0,-13 3 0,-6 8 0,0-1 0,0 1 0,0 0 0,0 0 0,0 0 0,0 0 0,0 0 0,1 0 0,-1-1 0,-1 1 0,1 0 0,0 0 0,0 0 0,0 0 0,0 0 0,0-1 0,0 1 0,0 0 0,0 0 0,0 0 0,0 0 0,0 0 0,0 0 0,0-1 0,0 1 0,0 0 0,-1 0 0,1 0 0,0 0 0,0 0 0,0 0 0,0 0 0,0 0 0,0 0 0,0-1 0,-1 1 0,1 0 0,0 0 0,0 0 0,0 0 0,0 0 0,0 0 0,-1 0 0,1 0 0,0 0 0,0 0 0,-2 0 0,0 1 0,-1-1 0,1 0 0,0 1 0,0-1 0,0 1 0,0 0 0,0 0 0,0-1 0,0 1 0,1 1 0,-1-1 0,0 0 0,0 0 0,-2 3 0,2-2 0,1-1 0,-1 1 0,0-1 0,0 0 0,0 1 0,0-1 0,0 0 0,-1 0 0,-3 1 0,19-14 0,-6 6 0,-14 10 0,7-5 0,0 0 0,0 1 0,0-1 0,0 1 0,1-1 0,-1 0 0,0 1 0,0-1 0,0 1 0,1-1 0,-1 1 0,0-1 0,1 1 0,-1-1 0,0 1 0,1-1 0,-1 1 0,1-1 0,-1 1 0,0-1 0,1 1 0,-1 0 0,1-1 0,-1 1 0,1 0 0,0 0 0,-1-1 0,1 1 0,-1 0 0,1 0 0,0 0 0,-1 0 0,1 0 0,-1 0 0,1 0 0,0 0 0,-1 0 0,1 0 0,-1 0 0,1 0 0,0 0 0,-1 0 0,1 0 0,-1 1 0,1-1 0,-1 0 0,1 0 0,-1 1 0,1-1 0,0 1 0,8 4 0,0 1 0,-1 1 0,0-1 0,0 1 0,0 1 0,-1-1 0,0 1 0,-1 0 0,0 1 0,0 0 0,5 10 0,-10-17 0,1 0 0,-1 0 0,1-1 0,0 1 0,0 0 0,0-1 0,0 1 0,0-1 0,0 1 0,0-1 0,1 0 0,-1 0 0,0 0 0,1 0 0,-1-1 0,1 1 0,-1 0 0,0-1 0,6 0 0,57 0 0,-35-2 0,-14 1 0,0 0 0,-1-2 0,17-3 0,20-4 0,-29 8 0,-16 2 0,1 0 0,-1-1 0,0 0 0,1 0 0,-1 0 0,0-1 0,0-1 0,0 1 0,11-6 0,-18 7 0,-1 1 0,1 0 0,0-1 0,-1 1 0,1 0 0,0-1 0,-1 1 0,1 0 0,0-1 0,-1 1 0,1 0 0,-1 0 0,1 0 0,-1-1 0,1 1 0,0 0 0,-1 0 0,1 0 0,-1 0 0,1 0 0,-1 0 0,1 0 0,-1 0 0,1 0 0,0 0 0,-1 0 0,1 0 0,-1 0 0,0 0 0,-19-1 0,-8 2 0,19 0 0,-1 0 0,1-1 0,0 0 0,0-1 0,-1 0 0,1-1 0,-11-2 0,20 4 0,-1 0 0,1 0 0,0 0 0,0 0 0,0 0 0,0 0 0,-1 0 0,1 0 0,0-1 0,0 1 0,0 0 0,0 0 0,0 0 0,-1 0 0,1 0 0,0 0 0,0 0 0,0 0 0,0 0 0,0 0 0,0-1 0,0 1 0,-1 0 0,1 0 0,0 0 0,0 0 0,0 0 0,0-1 0,0 1 0,0 0 0,0 0 0,0 0 0,0 0 0,0-1 0,0 1 0,0 0 0,0 0 0,0 0 0,0 0 0,0 0 0,0-1 0,0 1 0,0 0 0,0 0 0,0 0 0,0 0 0,0-1 0,0 1 0,0 0 0,0 0 0,0 0 0,1 0 0,-1 0 0,0-1 0,0 1 0,0 0 0,0 0 0,14-7 0,17-2 0,19 8 0,-42 1 0,0 1 0,0-1 0,0-1 0,0 1 0,9-3 0,-65-12 0,7 10 0,-9-2 0,50 7 0,-1 0 0,1 0 0,0 0 0,-1 0 0,1 0 0,0 0 0,-1 0 0,1 0 0,0 0 0,0 0 0,-1 0 0,1-1 0,0 1 0,0 0 0,-1 0 0,1 0 0,0 0 0,0 0 0,-1-1 0,1 1 0,0 0 0,0 0 0,0 0 0,-1-1 0,1 1 0,0 0 0,0 0 0,0-1 0,0 1 0,0 0 0,-1-1 0,1 1 0,0 0 0,0 0 0,0-1 0,0 1 0,0-1 0,10-5 0,17-1 0,0 6 0,37 2 0,-63 0 0,-1-1 0,1 1 0,0-1 0,0 1 0,-1-1 0,1 1 0,0-1 0,-1 1 0,1 0 0,0-1 0,-1 1 0,1 0 0,-1 0 0,1 0 0,-1-1 0,0 1 0,1 0 0,-1 0 0,0 0 0,0 0 0,1 0 0,-1 0 0,0 0 0,0-1 0,0 1 0,0 0 0,0 0 0,0 1 0,-1 35 0,0-28 0,1-2 0,0 0 0,0 1 0,-1-1 0,0 0 0,-1 0 0,0 0 0,0 0 0,0 0 0,-1 0 0,0-1 0,0 1 0,-1-1 0,0 0 0,0 0 0,0 0 0,-1-1 0,-8 9 0,3-2 0,0 1 0,1 0 0,0 1 0,1 0 0,0 0 0,1 1 0,1 0 0,0 0 0,-6 31 0,12-45 0,-1 0 0,1 1 0,-1-1 0,1 0 0,-1 0 0,1 1 0,-1-1 0,0 0 0,0 0 0,1 0 0,-1 0 0,0 0 0,0 0 0,0 0 0,0 0 0,-1 0 0,1 0 0,0-1 0,0 1 0,0 0 0,-1-1 0,1 1 0,0-1 0,0 0 0,-1 1 0,1-1 0,-2 1 0,0-1 0,0 0 0,1-1 0,-1 1 0,1 0 0,-1-1 0,1 1 0,-1-1 0,1 0 0,-1 0 0,1 0 0,-1 0 0,1 0 0,-4-4 0,4 5 0,1-1 0,-1 0 0,1 0 0,-1 0 0,1 0 0,0 0 0,-1-1 0,1 1 0,0 0 0,0-1 0,0 1 0,0-1 0,0 1 0,0-1 0,1 1 0,-1-1 0,0 1 0,1-1 0,-1 0 0,1 1 0,0-1 0,0 0 0,-1 0 0,1 1 0,0-1 0,0 0 0,1 0 0,-1 1 0,0-1 0,0 0 0,1 1 0,-1-1 0,1 0 0,0 1 0,-1-1 0,1 1 0,0-1 0,0 1 0,0-1 0,0 1 0,0-1 0,0 1 0,0 0 0,1 0 0,-1 0 0,0 0 0,1 0 0,2-2 0,7-3 0,0 1 0,1 0 0,0 1 0,0 0 0,23-4 0,4-2 0,-38 10 0,-1 0 0,1 0 0,-1 1 0,0-1 0,1 0 0,-1 1 0,1-1 0,-1 0 0,0 0 0,1 1 0,-1-1 0,0 1 0,1-1 0,-1 0 0,0 1 0,0-1 0,1 1 0,-1-1 0,0 1 0,0-1 0,0 1 0,0-1 0,1 0 0,-1 1 0,0-1 0,0 1 0,0-1 0,0 1 0,0-1 0,0 1 0,0-1 0,-1 1 0,1-1 0,0 1 0,0-1 0,0 1 0,0-1 0,-1 1 0,-2 22 0,1-17 0,0 0 0,-1-1 0,1 1 0,-1 0 0,-1-1 0,1 0 0,-1 1 0,0-1 0,0-1 0,0 1 0,-6 4 0,7-6 0,-1 0 0,1 0 0,-1 0 0,0 0 0,0-1 0,0 0 0,0 0 0,0 0 0,-1 0 0,1 0 0,-1-1 0,1 0 0,-1 0 0,1 0 0,-9 0 0,13-1 0,0 0 0,0 0 0,-1 0 0,1 0 0,0-1 0,0 1 0,-1 0 0,1 0 0,0 0 0,0 0 0,-1 0 0,1 0 0,0-1 0,0 1 0,-1 0 0,1 0 0,0 0 0,0 0 0,0-1 0,0 1 0,-1 0 0,1 0 0,0-1 0,0 1 0,0 0 0,0 0 0,0-1 0,0 1 0,0 0 0,0 0 0,0-1 0,-1 1 0,1 0 0,0 0 0,0-1 0,0 1 0,1-1 0,2-14 0,11-11 0,-13 23 0,16-22 0,-17 24 0,1 0 0,-1 0 0,1 1 0,-1-1 0,1 0 0,-1 0 0,1 1 0,0-1 0,-1 0 0,1 1 0,0-1 0,0 1 0,-1-1 0,1 1 0,0-1 0,0 1 0,0 0 0,-1-1 0,1 1 0,0 0 0,0 0 0,0 0 0,0-1 0,1 1 0,-2 1 0,1 0 0,-1-1 0,0 1 0,0-1 0,0 1 0,0-1 0,0 1 0,0 0 0,0-1 0,0 1 0,0-1 0,0 1 0,0 0 0,-1-1 0,1 1 0,0-1 0,0 1 0,-1-1 0,1 1 0,0-1 0,-1 1 0,1-1 0,0 1 0,-1-1 0,1 1 0,-1 0 0,-11 14 0,5-9 0,0 0 0,0 0 0,-1-1 0,0 0 0,0 0 0,-15 6 0,-17 9 0,26-12 0,8-3 0,25-4 0,-8-1 0,-1 0 0,0 0 0,0-1 0,-1 0 0,16-3 0,-23 3 0,1 0 0,-1 0 0,0 0 0,1 0 0,-1 0 0,0 0 0,0-1 0,1 1 0,-1-1 0,0 0 0,0 1 0,-1-1 0,1 0 0,0 0 0,-1 0 0,1 0 0,-1-1 0,0 1 0,1 0 0,-1 0 0,0-1 0,0-2 0,34-123 0,-24 109 0,-7 11 0,-18 12 0,7 0 0,1 0 0,0 0 0,-1 0 0,1 1 0,1 0 0,-1 1 0,1-1 0,0 1 0,0 0 0,1 0 0,0 1 0,-6 9 0,-12 17 0,15-23 0,-2-1 0,1 0 0,-1-1 0,0 0 0,-1-1 0,0 1 0,0-2 0,-21 11 0,27-20 0,6-8 0,4-8 0,3 5 0,0 2 0,0-1 0,1 1 0,0 1 0,1 0 0,22-18 0,-23 21 0,50-44 0,-99 101 0,-44 23 0,49-45 0,25-18 0,0 0 0,1 0 0,0 0 0,-7 13 0,8-13 0,5-41 0,3 25 0,0 0 0,1 1 0,0-1 0,0 1 0,0 0 0,1 0 0,0 0 0,0 0 0,0 0 0,1 1 0,0-1 0,0 1 0,0 0 0,1 0 0,0 0 0,0 1 0,5-4 0,-9 8 0,-1-1 0,0 1 0,0 0 0,0 0 0,0 0 0,0 0 0,0 0 0,0 0 0,0 0 0,1 0 0,-1 0 0,0 0 0,0 0 0,0 0 0,0 0 0,0 0 0,0 0 0,1 0 0,-1 0 0,0 0 0,0 0 0,0 0 0,0 0 0,0 0 0,0 0 0,1 0 0,-1 0 0,0 0 0,0 0 0,0 0 0,0 0 0,0 0 0,0 0 0,0 0 0,1 0 0,-1 0 0,0 0 0,0 0 0,0 1 0,0-1 0,0 0 0,0 0 0,0 0 0,0 0 0,0 0 0,0 0 0,0 0 0,0 1 0,1-1 0,-1 0 0,0 0 0,0 0 0,0 0 0,0 0 0,0 1 0,-3 10 0,-6 10 0,4-13 0,0 0 0,-1 0 0,0 0 0,0-1 0,-1 0 0,-10 9 0,17-16 0,-1 0 0,1 0 0,0 0 0,0 0 0,0 1 0,-1-1 0,1 0 0,0 0 0,0 0 0,-1 0 0,1 0 0,0 0 0,0 0 0,0 0 0,-1 0 0,1 0 0,0 0 0,0 0 0,-1 0 0,1 0 0,0 0 0,0 0 0,0 0 0,-1 0 0,1-1 0,0 1 0,0 0 0,0 0 0,-1 0 0,1 0 0,0 0 0,0 0 0,0-1 0,-1 1 0,1 0 0,0 0 0,0 0 0,0-1 0,0 1 0,0 0 0,-1 0 0,-4-15 0,2-15 0,4 27 0,-1 0 0,1 0 0,-1 0 0,1 0 0,0 0 0,0 0 0,0 0 0,1 0 0,-1 0 0,1 1 0,-1-1 0,1 0 0,0 1 0,0-1 0,4-2 0,-15 31 0,8-25 0,-18 26 0,19-26 0,-1 0 0,1 0 0,-1 0 0,0-1 0,1 1 0,-1 0 0,0 0 0,1-1 0,-1 1 0,0 0 0,0-1 0,0 1 0,1-1 0,-1 1 0,0-1 0,0 1 0,0-1 0,0 0 0,0 0 0,0 1 0,0-1 0,0 0 0,0 0 0,0 0 0,0 0 0,-2 0 0,3-1 0,-1 0 0,0 0 0,1 0 0,-1 1 0,0-1 0,1 0 0,-1 0 0,1 0 0,0-1 0,-1 1 0,1 0 0,0 0 0,0 0 0,-1 0 0,1 0 0,0 0 0,0 0 0,0 0 0,1 0 0,-1-1 0,0 1 0,1-1 0,5-29 0,-5 28 0,2-9 0,-2 8 0,-1 1 0,1-1 0,0 1 0,0-1 0,0 1 0,1 0 0,-1-1 0,1 1 0,0 0 0,3-5 0,-1 9 0,-3 8 0,-4 10 0,2-16 0,0 0 0,0 0 0,0-1 0,0 1 0,0-1 0,0 1 0,-1-1 0,1 1 0,-1-1 0,0 0 0,-3 4 0,5-6 0,-1 0 0,1 1 0,0-1 0,0 0 0,-1 0 0,1 0 0,0 0 0,-1 0 0,1 0 0,0 0 0,-1 0 0,1 1 0,0-1 0,0 0 0,-1 0 0,1 0 0,0 0 0,-1-1 0,1 1 0,0 0 0,-1 0 0,1 0 0,0 0 0,0 0 0,-1 0 0,1 0 0,0 0 0,0-1 0,-1 1 0,1 0 0,0 0 0,0 0 0,-1-1 0,1 1 0,0 0 0,-8-23 0,12-8 0,0 23 0,2 21 0,-6-12 0,0-1 0,1 0 0,-1 1 0,0-1 0,0 1 0,0-1 0,0 1 0,0-1 0,0 0 0,0 1 0,0-1 0,0 1 0,0-1 0,0 1 0,0-1 0,0 1 0,0-1 0,0 0 0,0 1 0,-1-1 0,1 1 0,0-1 0,0 1 0,-1-1 0,1 0 0,0 1 0,0-1 0,-1 0 0,1 1 0,0-1 0,-1 0 0,1 1 0,0-1 0,-1 0 0,1 0 0,-1 0 0,1 1 0,0-1 0,-1 0 0,1 0 0,-1 0 0,1 0 0,-1 0 0,1 0 0,0 1 0,-1-1 0,1 0 0,-1 0 0,1-1 0,-1 1 0,1 0 0,-1 0 0,1 0 0,-1 0 0,1 0 0,0 0 0,-1-1 0,0 1 0,-34-15 0,19 8 0,23 8 0,-1 1 0,0 0 0,1 0 0,-1 1 0,0 0 0,10 6 0,-15-8 0,1 1 0,0-1 0,-1 1 0,1 0 0,-1 0 0,0-1 0,1 1 0,-1 0 0,0 0 0,0 0 0,0 0 0,-1 0 0,1 0 0,0 1 0,-1-1 0,1 0 0,-1 0 0,0 0 0,0 1 0,0-1 0,0 0 0,0 0 0,0 1 0,-1-1 0,1 0 0,-1 3 0,-7 15 0,8-21 0,-1 1 0,1-1 0,-1 1 0,1-1 0,0 1 0,-1-1 0,1 0 0,0 1 0,0-1 0,-1 0 0,1 1 0,0-1 0,0 0 0,0 1 0,0-1 0,0 0 0,0 1 0,0-1 0,0 0 0,0 1 0,0-1 0,0 0 0,1 1 0,-1-1 0,1-1 0,-2-39 0,1 39 0,0-1 0,0 1 0,-1-1 0,1 1 0,-1-1 0,0 1 0,0 0 0,1-1 0,-2 1 0,1 0 0,0 0 0,0-1 0,-4-2 0,5 4 0,0 1 0,0 0 0,-1 0 0,1-1 0,0 1 0,-1 0 0,1 0 0,0 0 0,-1-1 0,1 1 0,-1 0 0,1 0 0,0 0 0,-1 0 0,1 0 0,0 0 0,-1 0 0,1 0 0,-1 0 0,1 0 0,0 0 0,-1 0 0,1 0 0,0 0 0,-1 0 0,1 0 0,-1 0 0,1 0 0,0 1 0,-1-1 0,1 0 0,0 0 0,-1 0 0,1 1 0,-11 15 0,2 18 0,8-34 0,1 1 0,0 0 0,0-1 0,0 1 0,0 0 0,-1-1 0,1 1 0,0 0 0,0-1 0,0 1 0,0-1 0,0 1 0,1 0 0,-1-1 0,0 1 0,0 0 0,0-1 0,0 1 0,1 0 0,-1-1 0,0 1 0,1-1 0,-1 1 0,0-1 0,1 1 0,-1-1 0,1 1 0,-1-1 0,1 1 0,-1-1 0,1 1 0,-1-1 0,1 0 0,-1 1 0,1-1 0,0 0 0,-1 0 0,1 1 0,-1-1 0,1 0 0,0 0 0,-1 0 0,1 0 0,0 0 0,-1 0 0,1 0 0,0 0 0,-1 0 0,1 0 0,0 0 0,-1 0 0,1 0 0,0 0 0,-1-1 0,1 1 0,0-1 0,3 0 0,-1-1 0,0 0 0,0 0 0,0 0 0,0-1 0,0 1 0,-1 0 0,1-1 0,2-3 0,0-1 0,1 0 0,0 0 0,1 0 0,-1 1 0,1-1 0,1 2 0,-1-1 0,1 1 0,0 0 0,0 1 0,11-5 0,-19 9 0,0 0 0,0 0 0,0 0 0,0 0 0,0 0 0,1 0 0,-1 0 0,0 0 0,0 0 0,0 0 0,0 0 0,0 0 0,0 0 0,1 0 0,-1 0 0,0 0 0,0 0 0,0 0 0,0 0 0,0 0 0,0 0 0,1 0 0,-1 0 0,0 0 0,0 0 0,0 0 0,0 0 0,0 0 0,0 0 0,0 0 0,1 0 0,-1 0 0,0 0 0,0 0 0,0 1 0,0-1 0,0 0 0,0 0 0,0 0 0,0 0 0,0 0 0,0 0 0,0 0 0,0 1 0,0-1 0,1 0 0,-1 0 0,0 0 0,0 0 0,0 0 0,0 0 0,0 1 0,0-1 0,0 0 0,-3 11 0,-7 10 0,-12 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7958-7FB1-6C99-93D6-4E21B82BA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90F2-EA52-0314-6104-CF87C1CE9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07D8-1642-90AD-7981-DD2D89BB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7F609-E0EB-AB96-159C-F82C6343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E62C-C444-D814-5D14-8F12C353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579-4347-684D-12F9-206C41A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A566-82D3-9B02-6EAF-069C58751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DC75-1095-E126-7781-C6AB004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794-88B8-005B-DBBB-37D2C7E3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38F1-9579-E25C-BE5D-BBED895B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8D643-1310-4304-5D11-A9D670D7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8BCB-2EFA-ABAA-F9C6-3F93DE5E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BF6C-1CCD-C92D-0746-4931044C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3DDE-7A39-EDA9-726A-E3C0E987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E1AA-556E-7F99-80F2-4BCE43B2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B39D-183D-9F71-2AB2-D5DAC090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764D-DA8B-3AAD-605E-3411B935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E365-B58C-B57F-76A4-E9EA6B99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1438-8A83-058C-0142-BCABFE5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FD0A-101D-9496-6C44-AECCC48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F6E9-D51B-302A-5798-06C68C2C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F1C3-0AEF-264B-F6C7-9EFEF18A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93C3-44B5-D3FE-A979-9270C783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654-2C9E-4302-EBF2-937B85ED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4740-D92F-F9BD-73CA-529B07E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F624-150F-B611-F247-ABEA5A1F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351D-99C8-2839-12B6-AE293B4A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36FB-6C18-60B6-86AB-7C778810B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EE284-74C6-17F5-9379-00A992E9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12A9-8898-FBB6-9FDA-09ABD98B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9936-F83E-882E-5F36-40C70D5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E2A6-8192-DD24-65BF-8734F265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B540-0560-16ED-83CF-62B04D13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B0499-9E69-8A0A-6360-87803CC91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8A9B9-6DF8-CD8A-7C0D-E506CC61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DF0E0-10E9-60DE-5EA6-74F5C916F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1DDF1-0401-2210-0757-ED1D14B4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5520E-3614-C86B-3D95-ACEA6EC5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48D6C-A3C5-115B-0F9C-7990C54E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C4A2-6574-6220-060C-B601DB9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D6CDE-C694-A50C-D58E-D8767AE5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FC6F0-8EDF-4B96-C831-6D586A2A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B9E5E-5467-D307-4617-D0D63C30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78CBB-3735-80F1-002E-73387FD6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53FC0-DF2D-F1DC-BC4F-176443C9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511E-24E4-BC29-D03D-5B99DD5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9D4D-9550-4E37-EAD2-C422352A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ACA6-0707-9525-864F-090797AD7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C55C8-29A2-5EB2-3DAC-13EC9E2F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265E-0A7B-61D0-1A90-B622AAC2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C8A5-F043-4DB1-FE20-AC4D5BBF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2D84-2FCA-6C68-F34F-860F5431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D76B-D6DA-C85D-3658-F7C121A4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5FED5-89E2-3598-9B72-F81A0C67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CB5E-E4A6-176E-1BDF-13D42533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D2E1-4E5E-101D-3FE2-3BD351F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5FFC-FB0C-14BA-F967-4D6D1488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55511-2984-E430-36E6-6A992241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DBE90-FC62-57D9-5088-382CC3A5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344A-9F0C-31EF-81E8-FE408C3F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D778-5DB5-AE5B-1DA6-EA1C932BD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82B3-88A6-4260-8142-E672F0D8B49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ABAA-C700-85BF-8FC5-388488ADE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32CF-3CD2-5420-FC0F-5A446044D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BD8A-16BE-474E-9DBA-6E15898E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ZqKnC2g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904C21-C3B8-16E9-33A6-D86DCD86C861}"/>
              </a:ext>
            </a:extLst>
          </p:cNvPr>
          <p:cNvSpPr txBox="1"/>
          <p:nvPr/>
        </p:nvSpPr>
        <p:spPr>
          <a:xfrm>
            <a:off x="2433905" y="1548882"/>
            <a:ext cx="73241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Design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CBCEF-CC7B-E948-A981-5063826D5C32}"/>
              </a:ext>
            </a:extLst>
          </p:cNvPr>
          <p:cNvSpPr txBox="1"/>
          <p:nvPr/>
        </p:nvSpPr>
        <p:spPr>
          <a:xfrm>
            <a:off x="3948021" y="3111759"/>
            <a:ext cx="429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Visitor -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55A86-02E0-C0A5-4833-BC00615BFD0B}"/>
              </a:ext>
            </a:extLst>
          </p:cNvPr>
          <p:cNvSpPr txBox="1"/>
          <p:nvPr/>
        </p:nvSpPr>
        <p:spPr>
          <a:xfrm>
            <a:off x="447870" y="5952930"/>
            <a:ext cx="240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Yassine KLILICH</a:t>
            </a:r>
          </a:p>
        </p:txBody>
      </p:sp>
    </p:spTree>
    <p:extLst>
      <p:ext uri="{BB962C8B-B14F-4D97-AF65-F5344CB8AC3E}">
        <p14:creationId xmlns:p14="http://schemas.microsoft.com/office/powerpoint/2010/main" val="290725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741E8-D088-F711-475A-A5CC3C83DAC4}"/>
              </a:ext>
            </a:extLst>
          </p:cNvPr>
          <p:cNvSpPr txBox="1"/>
          <p:nvPr/>
        </p:nvSpPr>
        <p:spPr>
          <a:xfrm>
            <a:off x="1412032" y="1427584"/>
            <a:ext cx="9367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L'hôpital peut rémunérer ses employés par 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24CA0-971B-DD2C-1804-7B5123E84347}"/>
              </a:ext>
            </a:extLst>
          </p:cNvPr>
          <p:cNvSpPr txBox="1"/>
          <p:nvPr/>
        </p:nvSpPr>
        <p:spPr>
          <a:xfrm>
            <a:off x="4845079" y="2828246"/>
            <a:ext cx="2501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Cash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Virement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Bitcoin</a:t>
            </a:r>
          </a:p>
        </p:txBody>
      </p:sp>
    </p:spTree>
    <p:extLst>
      <p:ext uri="{BB962C8B-B14F-4D97-AF65-F5344CB8AC3E}">
        <p14:creationId xmlns:p14="http://schemas.microsoft.com/office/powerpoint/2010/main" val="200879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abstract class</a:t>
            </a:r>
            <a:r>
              <a:rPr lang="en-US" sz="2000" dirty="0"/>
              <a:t> Employee {</a:t>
            </a:r>
          </a:p>
          <a:p>
            <a:pPr lvl="1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46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34000"/>
                  </a:schemeClr>
                </a:solidFill>
              </a:rPr>
              <a:t>abstract class</a:t>
            </a:r>
            <a:r>
              <a:rPr lang="en-US" sz="2000" dirty="0">
                <a:solidFill>
                  <a:schemeClr val="tx1">
                    <a:alpha val="34000"/>
                  </a:schemeClr>
                </a:solidFill>
              </a:rPr>
              <a:t> Employee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chemeClr val="tx1">
                    <a:alpha val="34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33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34000"/>
                  </a:schemeClr>
                </a:solidFill>
              </a:rPr>
              <a:t>abstract class</a:t>
            </a:r>
            <a:r>
              <a:rPr lang="en-US" sz="2000" dirty="0">
                <a:solidFill>
                  <a:schemeClr val="tx1">
                    <a:alpha val="34000"/>
                  </a:schemeClr>
                </a:solidFill>
              </a:rPr>
              <a:t> Employee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34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34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34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34000"/>
                  </a:schemeClr>
                </a:solidFill>
              </a:rPr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34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tx1">
                    <a:alpha val="34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34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34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4000"/>
                  </a:schemeClr>
                </a:solidFill>
              </a:rPr>
              <a:t>Salaire</a:t>
            </a:r>
            <a:r>
              <a:rPr lang="en-US" sz="2000" dirty="0">
                <a:solidFill>
                  <a:schemeClr val="tx1">
                    <a:alpha val="34000"/>
                  </a:schemeClr>
                </a:solidFill>
              </a:rPr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abstract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method);</a:t>
            </a: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chemeClr val="tx1">
                    <a:alpha val="34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10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94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91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  <a:effectLst>
                  <a:reflection endPos="0" dir="5400000" sy="-100000" algn="bl" rotWithShape="0"/>
                </a:effectLst>
              </a:rPr>
              <a:t>class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  <a:effectLst>
                  <a:reflection endPos="0" dir="5400000" sy="-100000" algn="bl" rotWithShape="0"/>
                </a:effectLst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: Employee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  <a:effectLst>
                  <a:reflection endPos="0" dir="5400000" sy="-100000" algn="bl" rotWithShape="0"/>
                </a:effectLst>
              </a:rPr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 override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() {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}</a:t>
            </a:r>
            <a:endParaRPr lang="en-US" sz="2000" dirty="0">
              <a:solidFill>
                <a:schemeClr val="tx1">
                  <a:alpha val="4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89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: Employee {</a:t>
            </a:r>
          </a:p>
          <a:p>
            <a:pPr lvl="1"/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public override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{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	</a:t>
            </a:r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047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: Employee {</a:t>
            </a:r>
          </a:p>
          <a:p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public override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method)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C00000"/>
                </a:solidFill>
              </a:rPr>
              <a:t>“cash”</a:t>
            </a:r>
            <a:r>
              <a:rPr lang="en-US" sz="2000" dirty="0"/>
              <a:t>) {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37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: Employee {</a:t>
            </a:r>
          </a:p>
          <a:p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public override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method) {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if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(method == </a:t>
            </a:r>
            <a:r>
              <a:rPr lang="en-US" sz="2000" dirty="0">
                <a:solidFill>
                  <a:srgbClr val="A94A0F">
                    <a:alpha val="30000"/>
                  </a:srgbClr>
                </a:solidFill>
              </a:rPr>
              <a:t>“cash”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	</a:t>
            </a:r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4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and person at a reception">
            <a:extLst>
              <a:ext uri="{FF2B5EF4-FFF2-40B4-BE49-F238E27FC236}">
                <a16:creationId xmlns:a16="http://schemas.microsoft.com/office/drawing/2014/main" id="{725BDB58-E3A4-6EAA-EAA8-8D294B01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723" y="2845834"/>
            <a:ext cx="6664723" cy="3918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8F1C3-A7B9-AFB9-E3DA-78BFC4AB9368}"/>
              </a:ext>
            </a:extLst>
          </p:cNvPr>
          <p:cNvSpPr txBox="1"/>
          <p:nvPr/>
        </p:nvSpPr>
        <p:spPr>
          <a:xfrm>
            <a:off x="3521188" y="679772"/>
            <a:ext cx="514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Visitor </a:t>
            </a:r>
            <a:r>
              <a:rPr lang="en-US" sz="4400" dirty="0"/>
              <a:t>Design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6A81-1015-3A02-8A67-B5B964D592C1}"/>
              </a:ext>
            </a:extLst>
          </p:cNvPr>
          <p:cNvSpPr txBox="1"/>
          <p:nvPr/>
        </p:nvSpPr>
        <p:spPr>
          <a:xfrm>
            <a:off x="5514389" y="2011887"/>
            <a:ext cx="6127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Visitor </a:t>
            </a:r>
            <a:r>
              <a:rPr lang="en-US" sz="2800" dirty="0"/>
              <a:t>(</a:t>
            </a:r>
            <a:r>
              <a:rPr lang="fr-FR" sz="2800" dirty="0"/>
              <a:t>Visiteur) est un patron de conception comportemental qui vous permet de séparer les algorithmes </a:t>
            </a:r>
          </a:p>
          <a:p>
            <a:r>
              <a:rPr lang="fr-FR" sz="2800" dirty="0"/>
              <a:t>et les objets sur lesquels ils opèrent.</a:t>
            </a:r>
          </a:p>
        </p:txBody>
      </p:sp>
    </p:spTree>
    <p:extLst>
      <p:ext uri="{BB962C8B-B14F-4D97-AF65-F5344CB8AC3E}">
        <p14:creationId xmlns:p14="http://schemas.microsoft.com/office/powerpoint/2010/main" val="3999474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06479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: Employee {</a:t>
            </a:r>
          </a:p>
          <a:p>
            <a:pPr lvl="1"/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public override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method) {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if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(method == </a:t>
            </a:r>
            <a:r>
              <a:rPr lang="en-US" sz="2000" dirty="0">
                <a:solidFill>
                  <a:srgbClr val="C00000">
                    <a:alpha val="30000"/>
                  </a:srgbClr>
                </a:solidFill>
              </a:rPr>
              <a:t>“cash”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{</a:t>
            </a:r>
          </a:p>
          <a:p>
            <a:pPr lvl="3"/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Console.Write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US" sz="2000" dirty="0">
                <a:solidFill>
                  <a:srgbClr val="A94A0F">
                    <a:alpha val="30000"/>
                  </a:srgbClr>
                </a:solidFill>
              </a:rPr>
              <a:t>“Payer </a:t>
            </a:r>
            <a:r>
              <a:rPr lang="en-US" sz="2000" dirty="0" err="1">
                <a:solidFill>
                  <a:srgbClr val="A94A0F">
                    <a:alpha val="30000"/>
                  </a:srgbClr>
                </a:solidFill>
              </a:rPr>
              <a:t>salaire</a:t>
            </a:r>
            <a:r>
              <a:rPr lang="en-US" sz="2000" dirty="0">
                <a:solidFill>
                  <a:srgbClr val="A94A0F">
                    <a:alpha val="30000"/>
                  </a:srgbClr>
                </a:solidFill>
              </a:rPr>
              <a:t> par cash”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);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C00000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2">
                  <a:lumMod val="75000"/>
                  <a:alpha val="3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89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Docteur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: Employee {</a:t>
            </a:r>
          </a:p>
          <a:p>
            <a:pPr lvl="1"/>
            <a:endParaRPr lang="en-US" sz="2000" dirty="0">
              <a:solidFill>
                <a:schemeClr val="tx1">
                  <a:alpha val="3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  <a:alpha val="30000"/>
                  </a:schemeClr>
                </a:solidFill>
              </a:rPr>
              <a:t>override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PayerSalaire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method) {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if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(method == </a:t>
            </a:r>
            <a:r>
              <a:rPr lang="en-US" sz="2000" dirty="0">
                <a:solidFill>
                  <a:srgbClr val="C00000">
                    <a:alpha val="30000"/>
                  </a:srgbClr>
                </a:solidFill>
              </a:rPr>
              <a:t>“cash”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{</a:t>
            </a:r>
          </a:p>
          <a:p>
            <a:pPr lvl="3"/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Console.Write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US" sz="2000" dirty="0">
                <a:solidFill>
                  <a:srgbClr val="A94A0F">
                    <a:alpha val="30000"/>
                  </a:srgbClr>
                </a:solidFill>
              </a:rPr>
              <a:t>“Payer </a:t>
            </a:r>
            <a:r>
              <a:rPr lang="en-US" sz="2000" dirty="0" err="1">
                <a:solidFill>
                  <a:srgbClr val="A94A0F">
                    <a:alpha val="30000"/>
                  </a:srgbClr>
                </a:solidFill>
              </a:rPr>
              <a:t>salaire</a:t>
            </a:r>
            <a:r>
              <a:rPr lang="en-US" sz="2000" dirty="0">
                <a:solidFill>
                  <a:srgbClr val="A94A0F">
                    <a:alpha val="30000"/>
                  </a:srgbClr>
                </a:solidFill>
              </a:rPr>
              <a:t> par cash”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);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	}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else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  <a:alpha val="30000"/>
                  </a:schemeClr>
                </a:solidFill>
              </a:rPr>
              <a:t>if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 (method == </a:t>
            </a:r>
            <a:r>
              <a:rPr lang="en-US" sz="2000" dirty="0">
                <a:solidFill>
                  <a:srgbClr val="C00000">
                    <a:alpha val="30000"/>
                  </a:srgbClr>
                </a:solidFill>
              </a:rPr>
              <a:t>“virement”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 {</a:t>
            </a:r>
          </a:p>
          <a:p>
            <a:pPr lvl="3"/>
            <a:r>
              <a:rPr lang="en-US" sz="2000" dirty="0" err="1">
                <a:solidFill>
                  <a:schemeClr val="tx1">
                    <a:alpha val="30000"/>
                  </a:schemeClr>
                </a:solidFill>
              </a:rPr>
              <a:t>Console.Write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US" sz="2000" dirty="0">
                <a:solidFill>
                  <a:srgbClr val="A94A0F">
                    <a:alpha val="30000"/>
                  </a:srgbClr>
                </a:solidFill>
              </a:rPr>
              <a:t>“Payer </a:t>
            </a:r>
            <a:r>
              <a:rPr lang="en-US" sz="2000" dirty="0" err="1">
                <a:solidFill>
                  <a:srgbClr val="A94A0F">
                    <a:alpha val="30000"/>
                  </a:srgbClr>
                </a:solidFill>
              </a:rPr>
              <a:t>salaire</a:t>
            </a:r>
            <a:r>
              <a:rPr lang="en-US" sz="2000" dirty="0">
                <a:solidFill>
                  <a:srgbClr val="A94A0F">
                    <a:alpha val="30000"/>
                  </a:srgbClr>
                </a:solidFill>
              </a:rPr>
              <a:t> par virement”</a:t>
            </a:r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);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C00000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tx1">
                    <a:alpha val="3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76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 override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18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Infirmier</a:t>
            </a:r>
            <a:r>
              <a:rPr lang="en-US" sz="2000" dirty="0"/>
              <a:t> : Employee {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 override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551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 override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29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61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doc.PayerSalaire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35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doc.PayerSalaire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7172" name="Picture 4" descr="Brent Rambo: Thumbs up">
            <a:extLst>
              <a:ext uri="{FF2B5EF4-FFF2-40B4-BE49-F238E27FC236}">
                <a16:creationId xmlns:a16="http://schemas.microsoft.com/office/drawing/2014/main" id="{52BADE6E-26A7-3AAB-588F-3D391FF5B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t="-772" r="12449" b="772"/>
          <a:stretch/>
        </p:blipFill>
        <p:spPr bwMode="auto">
          <a:xfrm>
            <a:off x="8211522" y="3705224"/>
            <a:ext cx="3295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592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vid 19 problem meme">
            <a:extLst>
              <a:ext uri="{FF2B5EF4-FFF2-40B4-BE49-F238E27FC236}">
                <a16:creationId xmlns:a16="http://schemas.microsoft.com/office/drawing/2014/main" id="{20056077-86F1-7068-D949-28056FB97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04" y="1129004"/>
            <a:ext cx="4599992" cy="45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69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74B8E-F4B0-7D81-FC49-8ADB5BD06C43}"/>
              </a:ext>
            </a:extLst>
          </p:cNvPr>
          <p:cNvSpPr txBox="1"/>
          <p:nvPr/>
        </p:nvSpPr>
        <p:spPr>
          <a:xfrm>
            <a:off x="190500" y="12731"/>
            <a:ext cx="84068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Infirmier</a:t>
            </a:r>
            <a:r>
              <a:rPr lang="en-US" sz="1600" dirty="0"/>
              <a:t> : Employee {</a:t>
            </a:r>
          </a:p>
          <a:p>
            <a:endParaRPr lang="en-US" sz="1600" dirty="0"/>
          </a:p>
          <a:p>
            <a:pPr lvl="1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dirty="0" err="1"/>
              <a:t>PayerSalaire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600" dirty="0"/>
              <a:t> method) {</a:t>
            </a:r>
          </a:p>
          <a:p>
            <a:pPr lvl="1"/>
            <a:r>
              <a:rPr lang="en-US" sz="1600" dirty="0"/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1600" dirty="0"/>
              <a:t> (method == </a:t>
            </a:r>
            <a:r>
              <a:rPr lang="en-US" sz="1600" dirty="0">
                <a:solidFill>
                  <a:srgbClr val="A94A0F"/>
                </a:solidFill>
              </a:rPr>
              <a:t>“cash”</a:t>
            </a:r>
            <a:r>
              <a:rPr lang="en-US" sz="1600" dirty="0"/>
              <a:t>) {</a:t>
            </a:r>
          </a:p>
          <a:p>
            <a:pPr lvl="3"/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94A0F"/>
                </a:solidFill>
              </a:rPr>
              <a:t>“Payer </a:t>
            </a:r>
            <a:r>
              <a:rPr lang="en-US" sz="1600" dirty="0" err="1">
                <a:solidFill>
                  <a:srgbClr val="A94A0F"/>
                </a:solidFill>
              </a:rPr>
              <a:t>salaire</a:t>
            </a:r>
            <a:r>
              <a:rPr lang="en-US" sz="1600" dirty="0">
                <a:solidFill>
                  <a:srgbClr val="A94A0F"/>
                </a:solidFill>
              </a:rPr>
              <a:t> par cash”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1600" dirty="0"/>
              <a:t> (method == </a:t>
            </a:r>
            <a:r>
              <a:rPr lang="en-US" sz="1600" dirty="0">
                <a:solidFill>
                  <a:srgbClr val="A94A0F"/>
                </a:solidFill>
              </a:rPr>
              <a:t>“virement”</a:t>
            </a:r>
            <a:r>
              <a:rPr lang="en-US" sz="1600" dirty="0"/>
              <a:t>) {</a:t>
            </a:r>
          </a:p>
          <a:p>
            <a:pPr lvl="3"/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94A0F"/>
                </a:solidFill>
              </a:rPr>
              <a:t>“Payer </a:t>
            </a:r>
            <a:r>
              <a:rPr lang="en-US" sz="1600" dirty="0" err="1">
                <a:solidFill>
                  <a:srgbClr val="A94A0F"/>
                </a:solidFill>
              </a:rPr>
              <a:t>salaire</a:t>
            </a:r>
            <a:r>
              <a:rPr lang="en-US" sz="1600" dirty="0">
                <a:solidFill>
                  <a:srgbClr val="A94A0F"/>
                </a:solidFill>
              </a:rPr>
              <a:t> par virement”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1600" dirty="0"/>
              <a:t> (method == </a:t>
            </a:r>
            <a:r>
              <a:rPr lang="en-US" sz="1600" dirty="0">
                <a:solidFill>
                  <a:srgbClr val="A94A0F"/>
                </a:solidFill>
              </a:rPr>
              <a:t>“bitcoin”</a:t>
            </a:r>
            <a:r>
              <a:rPr lang="en-US" sz="1600" dirty="0"/>
              <a:t>) {</a:t>
            </a:r>
          </a:p>
          <a:p>
            <a:pPr lvl="3"/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94A0F"/>
                </a:solidFill>
              </a:rPr>
              <a:t>“Payer </a:t>
            </a:r>
            <a:r>
              <a:rPr lang="en-US" sz="1600" dirty="0" err="1">
                <a:solidFill>
                  <a:srgbClr val="A94A0F"/>
                </a:solidFill>
              </a:rPr>
              <a:t>salaire</a:t>
            </a:r>
            <a:r>
              <a:rPr lang="en-US" sz="1600" dirty="0">
                <a:solidFill>
                  <a:srgbClr val="A94A0F"/>
                </a:solidFill>
              </a:rPr>
              <a:t> par bitcoin”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0B22D-38F0-31A6-B85E-E0612EC763D3}"/>
              </a:ext>
            </a:extLst>
          </p:cNvPr>
          <p:cNvSpPr txBox="1"/>
          <p:nvPr/>
        </p:nvSpPr>
        <p:spPr>
          <a:xfrm>
            <a:off x="6096000" y="11128"/>
            <a:ext cx="84068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Docteur</a:t>
            </a:r>
            <a:r>
              <a:rPr lang="en-US" sz="1600" dirty="0"/>
              <a:t> : Employee {</a:t>
            </a:r>
          </a:p>
          <a:p>
            <a:endParaRPr lang="en-US" sz="1600" dirty="0"/>
          </a:p>
          <a:p>
            <a:pPr lvl="1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dirty="0" err="1"/>
              <a:t>PayerSalaire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600" dirty="0"/>
              <a:t> method) {</a:t>
            </a:r>
          </a:p>
          <a:p>
            <a:pPr lvl="1"/>
            <a:r>
              <a:rPr lang="en-US" sz="1600" dirty="0"/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1600" dirty="0"/>
              <a:t> (method == </a:t>
            </a:r>
            <a:r>
              <a:rPr lang="en-US" sz="1600" dirty="0">
                <a:solidFill>
                  <a:srgbClr val="A94A0F"/>
                </a:solidFill>
              </a:rPr>
              <a:t>“cash”</a:t>
            </a:r>
            <a:r>
              <a:rPr lang="en-US" sz="1600" dirty="0"/>
              <a:t>) {</a:t>
            </a:r>
          </a:p>
          <a:p>
            <a:pPr lvl="3"/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94A0F"/>
                </a:solidFill>
              </a:rPr>
              <a:t>“Payer </a:t>
            </a:r>
            <a:r>
              <a:rPr lang="en-US" sz="1600" dirty="0" err="1">
                <a:solidFill>
                  <a:srgbClr val="A94A0F"/>
                </a:solidFill>
              </a:rPr>
              <a:t>salaire</a:t>
            </a:r>
            <a:r>
              <a:rPr lang="en-US" sz="1600" dirty="0">
                <a:solidFill>
                  <a:srgbClr val="A94A0F"/>
                </a:solidFill>
              </a:rPr>
              <a:t> par cash”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1600" dirty="0"/>
              <a:t> (method == </a:t>
            </a:r>
            <a:r>
              <a:rPr lang="en-US" sz="1600" dirty="0">
                <a:solidFill>
                  <a:srgbClr val="A94A0F"/>
                </a:solidFill>
              </a:rPr>
              <a:t>“virement”</a:t>
            </a:r>
            <a:r>
              <a:rPr lang="en-US" sz="1600" dirty="0"/>
              <a:t>) {</a:t>
            </a:r>
          </a:p>
          <a:p>
            <a:pPr lvl="3"/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94A0F"/>
                </a:solidFill>
              </a:rPr>
              <a:t>“Payer </a:t>
            </a:r>
            <a:r>
              <a:rPr lang="en-US" sz="1600" dirty="0" err="1">
                <a:solidFill>
                  <a:srgbClr val="A94A0F"/>
                </a:solidFill>
              </a:rPr>
              <a:t>salaire</a:t>
            </a:r>
            <a:r>
              <a:rPr lang="en-US" sz="1600" dirty="0">
                <a:solidFill>
                  <a:srgbClr val="A94A0F"/>
                </a:solidFill>
              </a:rPr>
              <a:t> par virement”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1600" dirty="0"/>
              <a:t> (method == </a:t>
            </a:r>
            <a:r>
              <a:rPr lang="en-US" sz="1600" dirty="0">
                <a:solidFill>
                  <a:srgbClr val="A94A0F"/>
                </a:solidFill>
              </a:rPr>
              <a:t>“bitcoin”</a:t>
            </a:r>
            <a:r>
              <a:rPr lang="en-US" sz="1600" dirty="0"/>
              <a:t>) {</a:t>
            </a:r>
          </a:p>
          <a:p>
            <a:pPr lvl="3"/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94A0F"/>
                </a:solidFill>
              </a:rPr>
              <a:t>“Payer </a:t>
            </a:r>
            <a:r>
              <a:rPr lang="en-US" sz="1600" dirty="0" err="1">
                <a:solidFill>
                  <a:srgbClr val="A94A0F"/>
                </a:solidFill>
              </a:rPr>
              <a:t>salaire</a:t>
            </a:r>
            <a:r>
              <a:rPr lang="en-US" sz="1600" dirty="0">
                <a:solidFill>
                  <a:srgbClr val="A94A0F"/>
                </a:solidFill>
              </a:rPr>
              <a:t> par bitcoin”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FF08-5C53-D81F-4E9A-9E6B3C9667AA}"/>
              </a:ext>
            </a:extLst>
          </p:cNvPr>
          <p:cNvSpPr txBox="1"/>
          <p:nvPr/>
        </p:nvSpPr>
        <p:spPr>
          <a:xfrm>
            <a:off x="1675428" y="3318570"/>
            <a:ext cx="84068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1600" dirty="0"/>
              <a:t> : Employee {</a:t>
            </a:r>
          </a:p>
          <a:p>
            <a:endParaRPr lang="en-US" sz="1600" dirty="0"/>
          </a:p>
          <a:p>
            <a:pPr lvl="1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dirty="0" err="1"/>
              <a:t>PayerSalaire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600" dirty="0"/>
              <a:t> method) {</a:t>
            </a:r>
          </a:p>
          <a:p>
            <a:pPr lvl="1"/>
            <a:r>
              <a:rPr lang="en-US" sz="1600" dirty="0"/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1600" dirty="0"/>
              <a:t> (method == </a:t>
            </a:r>
            <a:r>
              <a:rPr lang="en-US" sz="1600" dirty="0">
                <a:solidFill>
                  <a:srgbClr val="A94A0F"/>
                </a:solidFill>
              </a:rPr>
              <a:t>“cash”</a:t>
            </a:r>
            <a:r>
              <a:rPr lang="en-US" sz="1600" dirty="0"/>
              <a:t>) {</a:t>
            </a:r>
          </a:p>
          <a:p>
            <a:pPr lvl="3"/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94A0F"/>
                </a:solidFill>
              </a:rPr>
              <a:t>“Payer </a:t>
            </a:r>
            <a:r>
              <a:rPr lang="en-US" sz="1600" dirty="0" err="1">
                <a:solidFill>
                  <a:srgbClr val="A94A0F"/>
                </a:solidFill>
              </a:rPr>
              <a:t>salaire</a:t>
            </a:r>
            <a:r>
              <a:rPr lang="en-US" sz="1600" dirty="0">
                <a:solidFill>
                  <a:srgbClr val="A94A0F"/>
                </a:solidFill>
              </a:rPr>
              <a:t> par cash”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1600" dirty="0"/>
              <a:t> (method == </a:t>
            </a:r>
            <a:r>
              <a:rPr lang="en-US" sz="1600" dirty="0">
                <a:solidFill>
                  <a:srgbClr val="A94A0F"/>
                </a:solidFill>
              </a:rPr>
              <a:t>“virement”</a:t>
            </a:r>
            <a:r>
              <a:rPr lang="en-US" sz="1600" dirty="0"/>
              <a:t>) {</a:t>
            </a:r>
          </a:p>
          <a:p>
            <a:pPr lvl="3"/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94A0F"/>
                </a:solidFill>
              </a:rPr>
              <a:t>“Payer </a:t>
            </a:r>
            <a:r>
              <a:rPr lang="en-US" sz="1600" dirty="0" err="1">
                <a:solidFill>
                  <a:srgbClr val="A94A0F"/>
                </a:solidFill>
              </a:rPr>
              <a:t>salaire</a:t>
            </a:r>
            <a:r>
              <a:rPr lang="en-US" sz="1600" dirty="0">
                <a:solidFill>
                  <a:srgbClr val="A94A0F"/>
                </a:solidFill>
              </a:rPr>
              <a:t> par virement”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1600" dirty="0"/>
              <a:t> (method == </a:t>
            </a:r>
            <a:r>
              <a:rPr lang="en-US" sz="1600" dirty="0">
                <a:solidFill>
                  <a:srgbClr val="A94A0F"/>
                </a:solidFill>
              </a:rPr>
              <a:t>“bitcoin”</a:t>
            </a:r>
            <a:r>
              <a:rPr lang="en-US" sz="1600" dirty="0"/>
              <a:t>) {</a:t>
            </a:r>
          </a:p>
          <a:p>
            <a:pPr lvl="3"/>
            <a:r>
              <a:rPr lang="en-US" sz="1600" dirty="0" err="1"/>
              <a:t>Console.Write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A94A0F"/>
                </a:solidFill>
              </a:rPr>
              <a:t>“Payer </a:t>
            </a:r>
            <a:r>
              <a:rPr lang="en-US" sz="1600" dirty="0" err="1">
                <a:solidFill>
                  <a:srgbClr val="A94A0F"/>
                </a:solidFill>
              </a:rPr>
              <a:t>salaire</a:t>
            </a:r>
            <a:r>
              <a:rPr lang="en-US" sz="1600" dirty="0">
                <a:solidFill>
                  <a:srgbClr val="A94A0F"/>
                </a:solidFill>
              </a:rPr>
              <a:t> par bitcoin”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79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7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w Meme GIFs | Tenor">
            <a:extLst>
              <a:ext uri="{FF2B5EF4-FFF2-40B4-BE49-F238E27FC236}">
                <a16:creationId xmlns:a16="http://schemas.microsoft.com/office/drawing/2014/main" id="{F72F8F3D-6E0A-C57B-174D-9144868A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07" y="2872408"/>
            <a:ext cx="2783785" cy="27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CA95E0-A0F3-A81A-C85E-E1A358AB7949}"/>
              </a:ext>
            </a:extLst>
          </p:cNvPr>
          <p:cNvSpPr txBox="1"/>
          <p:nvPr/>
        </p:nvSpPr>
        <p:spPr>
          <a:xfrm>
            <a:off x="2286751" y="894522"/>
            <a:ext cx="7618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Visitor Design Pattern</a:t>
            </a:r>
          </a:p>
        </p:txBody>
      </p:sp>
      <p:pic>
        <p:nvPicPr>
          <p:cNvPr id="1028" name="Picture 4" descr="🎉 Party Popper Emoji">
            <a:extLst>
              <a:ext uri="{FF2B5EF4-FFF2-40B4-BE49-F238E27FC236}">
                <a16:creationId xmlns:a16="http://schemas.microsoft.com/office/drawing/2014/main" id="{4AAD0ABA-D0A8-6E85-CA67-739B5150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05" y="3588452"/>
            <a:ext cx="1351691" cy="13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🎉 Party Popper Emoji">
            <a:extLst>
              <a:ext uri="{FF2B5EF4-FFF2-40B4-BE49-F238E27FC236}">
                <a16:creationId xmlns:a16="http://schemas.microsoft.com/office/drawing/2014/main" id="{CA992AD8-40B1-E536-BD59-A658AE4A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2503" y="3588453"/>
            <a:ext cx="1351691" cy="13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04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 override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/>
              <a:t> (method == 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 {</a:t>
            </a:r>
          </a:p>
          <a:p>
            <a:pPr lvl="3"/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“Payer </a:t>
            </a:r>
            <a:r>
              <a:rPr lang="en-US" sz="2000" dirty="0" err="1">
                <a:solidFill>
                  <a:srgbClr val="A94A0F"/>
                </a:solidFill>
              </a:rPr>
              <a:t>salaire</a:t>
            </a:r>
            <a:r>
              <a:rPr lang="en-US" sz="2000" dirty="0">
                <a:solidFill>
                  <a:srgbClr val="A94A0F"/>
                </a:solidFill>
              </a:rPr>
              <a:t> par 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964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A149-8487-B6D3-572E-C2A74D9207DC}"/>
              </a:ext>
            </a:extLst>
          </p:cNvPr>
          <p:cNvSpPr txBox="1"/>
          <p:nvPr/>
        </p:nvSpPr>
        <p:spPr>
          <a:xfrm>
            <a:off x="921204" y="2921167"/>
            <a:ext cx="316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visit();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543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A149-8487-B6D3-572E-C2A74D9207DC}"/>
              </a:ext>
            </a:extLst>
          </p:cNvPr>
          <p:cNvSpPr txBox="1"/>
          <p:nvPr/>
        </p:nvSpPr>
        <p:spPr>
          <a:xfrm>
            <a:off x="921204" y="2921167"/>
            <a:ext cx="316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visit();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A1F24-521B-D251-BF1B-5709529C6350}"/>
              </a:ext>
            </a:extLst>
          </p:cNvPr>
          <p:cNvSpPr txBox="1"/>
          <p:nvPr/>
        </p:nvSpPr>
        <p:spPr>
          <a:xfrm>
            <a:off x="4993821" y="266699"/>
            <a:ext cx="6372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CashVisitor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cash”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413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A149-8487-B6D3-572E-C2A74D9207DC}"/>
              </a:ext>
            </a:extLst>
          </p:cNvPr>
          <p:cNvSpPr txBox="1"/>
          <p:nvPr/>
        </p:nvSpPr>
        <p:spPr>
          <a:xfrm>
            <a:off x="921204" y="2921167"/>
            <a:ext cx="316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visit();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A1F24-521B-D251-BF1B-5709529C6350}"/>
              </a:ext>
            </a:extLst>
          </p:cNvPr>
          <p:cNvSpPr txBox="1"/>
          <p:nvPr/>
        </p:nvSpPr>
        <p:spPr>
          <a:xfrm>
            <a:off x="4993821" y="266699"/>
            <a:ext cx="6372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CashVisitor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cash”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VirementVisitor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cash”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320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A149-8487-B6D3-572E-C2A74D9207DC}"/>
              </a:ext>
            </a:extLst>
          </p:cNvPr>
          <p:cNvSpPr txBox="1"/>
          <p:nvPr/>
        </p:nvSpPr>
        <p:spPr>
          <a:xfrm>
            <a:off x="921204" y="2921167"/>
            <a:ext cx="316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interface</a:t>
            </a:r>
            <a:r>
              <a:rPr lang="en-US" sz="2400" dirty="0"/>
              <a:t>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visit();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A1F24-521B-D251-BF1B-5709529C6350}"/>
              </a:ext>
            </a:extLst>
          </p:cNvPr>
          <p:cNvSpPr txBox="1"/>
          <p:nvPr/>
        </p:nvSpPr>
        <p:spPr>
          <a:xfrm>
            <a:off x="4993821" y="266699"/>
            <a:ext cx="63722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CashVisitor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cash”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VirementVisitor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cash”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BitcoinVisitor</a:t>
            </a:r>
            <a:r>
              <a:rPr lang="en-US" sz="2400" dirty="0"/>
              <a:t> : </a:t>
            </a:r>
            <a:r>
              <a:rPr lang="en-US" sz="2400" dirty="0" err="1"/>
              <a:t>IPayerVisitor</a:t>
            </a:r>
            <a:r>
              <a:rPr lang="en-US" sz="2400" dirty="0"/>
              <a:t> {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public override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dirty="0"/>
              <a:t> visit() {</a:t>
            </a:r>
          </a:p>
          <a:p>
            <a:pPr lvl="2"/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94A0F"/>
                </a:solidFill>
              </a:rPr>
              <a:t>“Payer </a:t>
            </a:r>
            <a:r>
              <a:rPr lang="en-US" sz="2400" dirty="0" err="1">
                <a:solidFill>
                  <a:srgbClr val="A94A0F"/>
                </a:solidFill>
              </a:rPr>
              <a:t>salaire</a:t>
            </a:r>
            <a:r>
              <a:rPr lang="en-US" sz="2400" dirty="0">
                <a:solidFill>
                  <a:srgbClr val="A94A0F"/>
                </a:solidFill>
              </a:rPr>
              <a:t> par cash”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83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abstract class</a:t>
            </a:r>
            <a:r>
              <a:rPr lang="en-US" sz="2000" dirty="0"/>
              <a:t> Employee {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Nom;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 err="1"/>
              <a:t>Salaire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abstract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IPayerVisitor</a:t>
            </a:r>
            <a:r>
              <a:rPr lang="en-US" sz="2000" dirty="0"/>
              <a:t> method);</a:t>
            </a:r>
          </a:p>
          <a:p>
            <a:pPr lvl="1"/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61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Docteur</a:t>
            </a:r>
            <a:r>
              <a:rPr lang="en-US" sz="2000" dirty="0"/>
              <a:t> : Employee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 override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PayerSalaire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IPayerVisitor</a:t>
            </a:r>
            <a:r>
              <a:rPr lang="en-US" sz="2000" dirty="0"/>
              <a:t> method) {</a:t>
            </a:r>
          </a:p>
          <a:p>
            <a:pPr lvl="1"/>
            <a:r>
              <a:rPr lang="en-US" sz="2000" dirty="0"/>
              <a:t>	 </a:t>
            </a:r>
            <a:r>
              <a:rPr lang="en-US" sz="2000" dirty="0" err="1"/>
              <a:t>method.visit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70C0"/>
                </a:solidFill>
              </a:rPr>
              <a:t>this</a:t>
            </a:r>
            <a:r>
              <a:rPr lang="en-US" sz="2000" dirty="0" err="1"/>
              <a:t>.Salaire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875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doc.PayerSalaire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“bitcoin”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“cash”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94A0F"/>
                </a:solidFill>
              </a:rPr>
              <a:t>“virement”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243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51DD5-2444-1070-3658-BE3A30B6F1FD}"/>
              </a:ext>
            </a:extLst>
          </p:cNvPr>
          <p:cNvSpPr txBox="1"/>
          <p:nvPr/>
        </p:nvSpPr>
        <p:spPr>
          <a:xfrm>
            <a:off x="2332653" y="916004"/>
            <a:ext cx="8406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</a:t>
            </a:r>
            <a:r>
              <a:rPr lang="en-US" sz="2000" dirty="0"/>
              <a:t> {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/>
              <a:t> main() 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 doc =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Docteur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b="0" i="0" dirty="0">
                <a:effectLst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new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</a:rPr>
              <a:t>Infirmier</a:t>
            </a:r>
            <a:r>
              <a:rPr lang="en-US" sz="2000" b="0" i="0" dirty="0">
                <a:effectLst/>
              </a:rPr>
              <a:t>();</a:t>
            </a:r>
          </a:p>
          <a:p>
            <a:pPr lvl="1"/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2000" b="0" i="0" dirty="0">
                <a:solidFill>
                  <a:srgbClr val="0070C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Reception</a:t>
            </a:r>
            <a:r>
              <a:rPr lang="en-US" sz="2000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doc.PayerSalaire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CashVisitor</a:t>
            </a:r>
            <a:r>
              <a:rPr lang="en-US" sz="2000" dirty="0"/>
              <a:t>());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</a:rPr>
              <a:t>infir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VirementVisitor</a:t>
            </a:r>
            <a:r>
              <a:rPr lang="en-US" sz="2000" dirty="0"/>
              <a:t>());</a:t>
            </a:r>
          </a:p>
          <a:p>
            <a:pPr lvl="1"/>
            <a:r>
              <a:rPr lang="en-US" sz="2000" dirty="0"/>
              <a:t>	</a:t>
            </a:r>
            <a:r>
              <a:rPr lang="en-US" sz="2000" b="0" i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recep</a:t>
            </a:r>
            <a:r>
              <a:rPr lang="en-US" sz="2000" dirty="0" err="1"/>
              <a:t>.PayerSalaire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8000"/>
                </a:solidFill>
              </a:rPr>
              <a:t>BitcoinVisitor</a:t>
            </a:r>
            <a:r>
              <a:rPr lang="en-US" sz="2000" dirty="0"/>
              <a:t>());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64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ctor Icon Vector Art, Icons, and Graphics for Free Download">
            <a:extLst>
              <a:ext uri="{FF2B5EF4-FFF2-40B4-BE49-F238E27FC236}">
                <a16:creationId xmlns:a16="http://schemas.microsoft.com/office/drawing/2014/main" id="{A5790293-8A69-322C-0338-7B495C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8" y="3997980"/>
            <a:ext cx="2122902" cy="2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14:cNvPr>
              <p14:cNvContentPartPr/>
              <p14:nvPr/>
            </p14:nvContentPartPr>
            <p14:xfrm>
              <a:off x="3490605" y="4616955"/>
              <a:ext cx="191520" cy="15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1605" y="4608315"/>
                <a:ext cx="209160" cy="1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10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99B403-30F8-3C46-3672-344114D67B13}"/>
              </a:ext>
            </a:extLst>
          </p:cNvPr>
          <p:cNvSpPr txBox="1"/>
          <p:nvPr/>
        </p:nvSpPr>
        <p:spPr>
          <a:xfrm>
            <a:off x="2560320" y="2265680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Implémentation</a:t>
            </a:r>
            <a:r>
              <a:rPr lang="en-US" sz="4400" dirty="0"/>
              <a:t> </a:t>
            </a:r>
          </a:p>
          <a:p>
            <a:pPr algn="ctr"/>
            <a:r>
              <a:rPr lang="en-US" sz="4400" dirty="0" err="1"/>
              <a:t>Diagramme</a:t>
            </a:r>
            <a:r>
              <a:rPr lang="en-US" sz="4400" dirty="0"/>
              <a:t> de </a:t>
            </a:r>
            <a:r>
              <a:rPr lang="en-US" sz="4400" dirty="0" err="1"/>
              <a:t>Classe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8594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1" y="3363683"/>
            <a:ext cx="12192000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859623" y="1398034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2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1" y="3352252"/>
            <a:ext cx="12192000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859623" y="1398034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13374-D63C-B520-E9D6-267848EF5386}"/>
              </a:ext>
            </a:extLst>
          </p:cNvPr>
          <p:cNvSpPr/>
          <p:nvPr/>
        </p:nvSpPr>
        <p:spPr>
          <a:xfrm>
            <a:off x="6855303" y="3661856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3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6855303" y="3352252"/>
            <a:ext cx="5336698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859623" y="1398034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13374-D63C-B520-E9D6-267848EF5386}"/>
              </a:ext>
            </a:extLst>
          </p:cNvPr>
          <p:cNvSpPr/>
          <p:nvPr/>
        </p:nvSpPr>
        <p:spPr>
          <a:xfrm>
            <a:off x="6855303" y="3661856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2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6855303" y="3352252"/>
            <a:ext cx="5336698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544663" y="-94051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13374-D63C-B520-E9D6-267848EF5386}"/>
              </a:ext>
            </a:extLst>
          </p:cNvPr>
          <p:cNvSpPr/>
          <p:nvPr/>
        </p:nvSpPr>
        <p:spPr>
          <a:xfrm>
            <a:off x="6855303" y="3275776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2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C7C337-43AE-773F-8B79-F539279E5B95}"/>
              </a:ext>
            </a:extLst>
          </p:cNvPr>
          <p:cNvSpPr/>
          <p:nvPr/>
        </p:nvSpPr>
        <p:spPr>
          <a:xfrm>
            <a:off x="6855303" y="3352252"/>
            <a:ext cx="5336698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544663" y="-94051"/>
            <a:ext cx="5178491" cy="233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13374-D63C-B520-E9D6-267848EF5386}"/>
              </a:ext>
            </a:extLst>
          </p:cNvPr>
          <p:cNvSpPr/>
          <p:nvPr/>
        </p:nvSpPr>
        <p:spPr>
          <a:xfrm>
            <a:off x="6855303" y="3275776"/>
            <a:ext cx="5178491" cy="1242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3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CE381-B508-9182-AA55-0105AB98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BEA669-77B4-8AD9-960E-827E5533660A}"/>
              </a:ext>
            </a:extLst>
          </p:cNvPr>
          <p:cNvSpPr/>
          <p:nvPr/>
        </p:nvSpPr>
        <p:spPr>
          <a:xfrm>
            <a:off x="5544663" y="281501"/>
            <a:ext cx="5178491" cy="1961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EDCB3-0AE5-AAFF-B64F-5D3348B8FC72}"/>
              </a:ext>
            </a:extLst>
          </p:cNvPr>
          <p:cNvSpPr/>
          <p:nvPr/>
        </p:nvSpPr>
        <p:spPr>
          <a:xfrm>
            <a:off x="1038807" y="363894"/>
            <a:ext cx="5178491" cy="19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3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6050F-983F-8885-FD16-B6BAFC58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765"/>
            <a:ext cx="12192000" cy="4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25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5859BC-88F1-3A05-70E5-4C352BFDF772}"/>
              </a:ext>
            </a:extLst>
          </p:cNvPr>
          <p:cNvSpPr txBox="1"/>
          <p:nvPr/>
        </p:nvSpPr>
        <p:spPr>
          <a:xfrm>
            <a:off x="3611880" y="3244334"/>
            <a:ext cx="496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https://www.youtube.com/watch?v=TeZqKnC2gvA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34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wight Question Meme Generator - Imgflip">
            <a:extLst>
              <a:ext uri="{FF2B5EF4-FFF2-40B4-BE49-F238E27FC236}">
                <a16:creationId xmlns:a16="http://schemas.microsoft.com/office/drawing/2014/main" id="{0A787323-1BBF-ACDF-B2B8-99AE9BD6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952625"/>
            <a:ext cx="4286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ctor Icon Vector Art, Icons, and Graphics for Free Download">
            <a:extLst>
              <a:ext uri="{FF2B5EF4-FFF2-40B4-BE49-F238E27FC236}">
                <a16:creationId xmlns:a16="http://schemas.microsoft.com/office/drawing/2014/main" id="{A5790293-8A69-322C-0338-7B495C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8" y="3997980"/>
            <a:ext cx="2122902" cy="2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14:cNvPr>
              <p14:cNvContentPartPr/>
              <p14:nvPr/>
            </p14:nvContentPartPr>
            <p14:xfrm>
              <a:off x="3490605" y="4616955"/>
              <a:ext cx="191520" cy="15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1605" y="4607935"/>
                <a:ext cx="209160" cy="176440"/>
              </a:xfrm>
              <a:prstGeom prst="rect">
                <a:avLst/>
              </a:prstGeom>
            </p:spPr>
          </p:pic>
        </mc:Fallback>
      </mc:AlternateContent>
      <p:pic>
        <p:nvPicPr>
          <p:cNvPr id="6150" name="Picture 6" descr="Nurse - Free people icons">
            <a:extLst>
              <a:ext uri="{FF2B5EF4-FFF2-40B4-BE49-F238E27FC236}">
                <a16:creationId xmlns:a16="http://schemas.microsoft.com/office/drawing/2014/main" id="{EDF73DB7-4EB3-BD6E-F459-757631D0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23" y="4306762"/>
            <a:ext cx="1505338" cy="15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68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 questions? - Meme - MemesHappen">
            <a:extLst>
              <a:ext uri="{FF2B5EF4-FFF2-40B4-BE49-F238E27FC236}">
                <a16:creationId xmlns:a16="http://schemas.microsoft.com/office/drawing/2014/main" id="{7D040BE0-DDB7-8961-DA9F-C412324C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756727"/>
            <a:ext cx="4381500" cy="33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36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1 Nice Looking Thank You Memes. Some Are Fun Puns">
            <a:extLst>
              <a:ext uri="{FF2B5EF4-FFF2-40B4-BE49-F238E27FC236}">
                <a16:creationId xmlns:a16="http://schemas.microsoft.com/office/drawing/2014/main" id="{7E168FCF-E44D-D6D9-DAE5-A0BAE219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733" y="1323975"/>
            <a:ext cx="7484534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1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B1DA-B780-E74A-DB53-73DC6638CFB0}"/>
              </a:ext>
            </a:extLst>
          </p:cNvPr>
          <p:cNvSpPr txBox="1"/>
          <p:nvPr/>
        </p:nvSpPr>
        <p:spPr>
          <a:xfrm>
            <a:off x="5036975" y="541176"/>
            <a:ext cx="211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Exemple</a:t>
            </a:r>
            <a:endParaRPr lang="en-US" sz="4400" dirty="0"/>
          </a:p>
        </p:txBody>
      </p:sp>
      <p:pic>
        <p:nvPicPr>
          <p:cNvPr id="3074" name="Picture 2" descr="Hospital Icon Vector Art, Icons, and Graphics for Free Download">
            <a:extLst>
              <a:ext uri="{FF2B5EF4-FFF2-40B4-BE49-F238E27FC236}">
                <a16:creationId xmlns:a16="http://schemas.microsoft.com/office/drawing/2014/main" id="{BC688C68-2C0A-90C9-9DC5-9CD105D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1528664"/>
            <a:ext cx="2475726" cy="24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octor Icon Vector Art, Icons, and Graphics for Free Download">
            <a:extLst>
              <a:ext uri="{FF2B5EF4-FFF2-40B4-BE49-F238E27FC236}">
                <a16:creationId xmlns:a16="http://schemas.microsoft.com/office/drawing/2014/main" id="{A5790293-8A69-322C-0338-7B495C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8" y="3997980"/>
            <a:ext cx="2122902" cy="2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ception - Free people icons">
            <a:extLst>
              <a:ext uri="{FF2B5EF4-FFF2-40B4-BE49-F238E27FC236}">
                <a16:creationId xmlns:a16="http://schemas.microsoft.com/office/drawing/2014/main" id="{ACB408C8-F166-8C71-4ACF-F711F78A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4306762"/>
            <a:ext cx="1412224" cy="14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14:cNvPr>
              <p14:cNvContentPartPr/>
              <p14:nvPr/>
            </p14:nvContentPartPr>
            <p14:xfrm>
              <a:off x="3490605" y="4616955"/>
              <a:ext cx="191520" cy="15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7F1FB-B035-CCEB-BD52-B3A797A7E5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1605" y="4607935"/>
                <a:ext cx="209160" cy="176440"/>
              </a:xfrm>
              <a:prstGeom prst="rect">
                <a:avLst/>
              </a:prstGeom>
            </p:spPr>
          </p:pic>
        </mc:Fallback>
      </mc:AlternateContent>
      <p:pic>
        <p:nvPicPr>
          <p:cNvPr id="6150" name="Picture 6" descr="Nurse - Free people icons">
            <a:extLst>
              <a:ext uri="{FF2B5EF4-FFF2-40B4-BE49-F238E27FC236}">
                <a16:creationId xmlns:a16="http://schemas.microsoft.com/office/drawing/2014/main" id="{EDF73DB7-4EB3-BD6E-F459-757631D0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23" y="4306762"/>
            <a:ext cx="1505338" cy="15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5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386F-31D8-19DD-E2CB-644F60385398}"/>
              </a:ext>
            </a:extLst>
          </p:cNvPr>
          <p:cNvSpPr txBox="1"/>
          <p:nvPr/>
        </p:nvSpPr>
        <p:spPr>
          <a:xfrm>
            <a:off x="1555199" y="1546162"/>
            <a:ext cx="9081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1 - </a:t>
            </a:r>
            <a:r>
              <a:rPr lang="en-US" sz="4000" dirty="0" err="1"/>
              <a:t>Chaque</a:t>
            </a:r>
            <a:r>
              <a:rPr lang="en-US" sz="4000" dirty="0"/>
              <a:t> </a:t>
            </a:r>
            <a:r>
              <a:rPr lang="en-US" sz="4000" dirty="0" err="1"/>
              <a:t>employé</a:t>
            </a:r>
            <a:r>
              <a:rPr lang="en-US" sz="4000" dirty="0"/>
              <a:t> a un </a:t>
            </a:r>
            <a:r>
              <a:rPr lang="en-US" sz="4000" dirty="0" err="1"/>
              <a:t>salaire</a:t>
            </a:r>
            <a:r>
              <a:rPr lang="en-US" sz="4000" dirty="0"/>
              <a:t> </a:t>
            </a:r>
            <a:r>
              <a:rPr lang="en-US" sz="4000" dirty="0" err="1"/>
              <a:t>différent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769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386F-31D8-19DD-E2CB-644F60385398}"/>
              </a:ext>
            </a:extLst>
          </p:cNvPr>
          <p:cNvSpPr txBox="1"/>
          <p:nvPr/>
        </p:nvSpPr>
        <p:spPr>
          <a:xfrm>
            <a:off x="1555199" y="1546162"/>
            <a:ext cx="9081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1 - </a:t>
            </a:r>
            <a:r>
              <a:rPr lang="en-US" sz="4000" dirty="0" err="1"/>
              <a:t>Chaque</a:t>
            </a:r>
            <a:r>
              <a:rPr lang="en-US" sz="4000" dirty="0"/>
              <a:t> </a:t>
            </a:r>
            <a:r>
              <a:rPr lang="en-US" sz="4000" dirty="0" err="1"/>
              <a:t>employé</a:t>
            </a:r>
            <a:r>
              <a:rPr lang="en-US" sz="4000" dirty="0"/>
              <a:t> a un </a:t>
            </a:r>
            <a:r>
              <a:rPr lang="en-US" sz="4000" dirty="0" err="1"/>
              <a:t>salaire</a:t>
            </a:r>
            <a:r>
              <a:rPr lang="en-US" sz="4000" dirty="0"/>
              <a:t> different</a:t>
            </a:r>
          </a:p>
          <a:p>
            <a:endParaRPr lang="en-US" sz="4000" dirty="0"/>
          </a:p>
          <a:p>
            <a:r>
              <a:rPr lang="en-US" sz="4000" dirty="0"/>
              <a:t>2 - </a:t>
            </a:r>
            <a:r>
              <a:rPr lang="fr-FR" sz="4000" dirty="0"/>
              <a:t>L'hôpital a différentes façons de payer</a:t>
            </a:r>
          </a:p>
          <a:p>
            <a:pPr lvl="1"/>
            <a:r>
              <a:rPr lang="fr-FR" sz="4000" dirty="0"/>
              <a:t>le salaire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807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386F-31D8-19DD-E2CB-644F60385398}"/>
              </a:ext>
            </a:extLst>
          </p:cNvPr>
          <p:cNvSpPr txBox="1"/>
          <p:nvPr/>
        </p:nvSpPr>
        <p:spPr>
          <a:xfrm>
            <a:off x="1555199" y="1546162"/>
            <a:ext cx="9081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1 -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Chaque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employé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a un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salaire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different</a:t>
            </a:r>
          </a:p>
          <a:p>
            <a:endParaRPr lang="en-US" sz="4000" dirty="0"/>
          </a:p>
          <a:p>
            <a:r>
              <a:rPr lang="en-US" sz="4000" dirty="0"/>
              <a:t>2 - </a:t>
            </a:r>
            <a:r>
              <a:rPr lang="fr-FR" sz="4000" u="sng" dirty="0"/>
              <a:t>L'hôpital a différentes façons de payer</a:t>
            </a:r>
          </a:p>
          <a:p>
            <a:pPr lvl="1"/>
            <a:r>
              <a:rPr lang="fr-FR" sz="4000" u="sng" dirty="0"/>
              <a:t>le salaire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66430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1390</Words>
  <Application>Microsoft Office PowerPoint</Application>
  <PresentationFormat>Widescreen</PresentationFormat>
  <Paragraphs>380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Yassine KLILICH</dc:creator>
  <cp:lastModifiedBy>Yassine KLILICH</cp:lastModifiedBy>
  <cp:revision>98</cp:revision>
  <dcterms:created xsi:type="dcterms:W3CDTF">2023-06-19T19:29:07Z</dcterms:created>
  <dcterms:modified xsi:type="dcterms:W3CDTF">2023-06-21T20:06:54Z</dcterms:modified>
</cp:coreProperties>
</file>