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67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6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4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80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4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79600" cy="233910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Bank Marketing </a:t>
            </a:r>
            <a:r>
              <a:rPr lang="en-US" sz="4000" dirty="0" err="1"/>
              <a:t>compaign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E9D4-38EE-4B51-A260-0866D8F1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6600"/>
                </a:solidFill>
                <a:latin typeface="+mj-lt"/>
              </a:rPr>
              <a:t> Customer analysis based on ride distance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AAE67-CC65-46FA-89BB-A9ED24A9F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39237-189D-4B00-824F-9EA4E1A1B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16BAB-9E48-4C0F-8A1B-DE98CF6407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we see that may was the month that saw the most number of calls, its also </a:t>
            </a:r>
            <a:r>
              <a:rPr lang="en-US" b="0" i="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remarquable</a:t>
            </a:r>
            <a:r>
              <a:rPr lang="en-US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that months like </a:t>
            </a:r>
            <a:r>
              <a:rPr lang="en-US" b="0" i="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october</a:t>
            </a:r>
            <a:r>
              <a:rPr lang="en-US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and </a:t>
            </a:r>
            <a:r>
              <a:rPr lang="en-US" b="0" i="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december</a:t>
            </a:r>
            <a:r>
              <a:rPr lang="en-US" b="0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where there was much less calls, were the ones that saw highest acceptance rate.</a:t>
            </a:r>
            <a:endParaRPr lang="fr-FR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49B9E6-E862-48C5-A338-1C86CF4EE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3" y="2799377"/>
            <a:ext cx="4267796" cy="2572109"/>
          </a:xfrm>
        </p:spPr>
      </p:pic>
    </p:spTree>
    <p:extLst>
      <p:ext uri="{BB962C8B-B14F-4D97-AF65-F5344CB8AC3E}">
        <p14:creationId xmlns:p14="http://schemas.microsoft.com/office/powerpoint/2010/main" val="95392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6955-B513-4790-AF5C-E5CBA840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6600"/>
                </a:solidFill>
              </a:rPr>
              <a:t>Recommendation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651E-1544-4C94-BE1F-A79D8055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Based </a:t>
            </a:r>
            <a:r>
              <a:rPr lang="en-US" b="1" dirty="0"/>
              <a:t>on the analysis conducted above we recommend that :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bank should focus more on the elderly</a:t>
            </a: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make less call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focus on the months that have the highest acceptance rate like December, mars and September</a:t>
            </a:r>
          </a:p>
          <a:p>
            <a:endParaRPr lang="en-US" sz="2000" dirty="0"/>
          </a:p>
          <a:p>
            <a:r>
              <a:rPr lang="en-US" sz="2000" b="1" dirty="0"/>
              <a:t>Should make efforts to attract students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41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3368-73A7-4530-94A5-C09350EC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</a:rPr>
              <a:t>Modeling </a:t>
            </a:r>
            <a:r>
              <a:rPr lang="fr-FR" dirty="0" err="1">
                <a:solidFill>
                  <a:srgbClr val="FF6600"/>
                </a:solidFill>
              </a:rPr>
              <a:t>approach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02A3-66F3-44D4-9DD8-EA26F635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propose the Following </a:t>
            </a:r>
            <a:r>
              <a:rPr lang="fr-FR" dirty="0" err="1"/>
              <a:t>models</a:t>
            </a:r>
            <a:r>
              <a:rPr lang="fr-FR" dirty="0"/>
              <a:t> for </a:t>
            </a:r>
            <a:r>
              <a:rPr lang="fr-FR" dirty="0" err="1"/>
              <a:t>our</a:t>
            </a:r>
            <a:r>
              <a:rPr lang="fr-FR" dirty="0"/>
              <a:t> classification </a:t>
            </a:r>
            <a:r>
              <a:rPr lang="fr-FR" dirty="0" err="1"/>
              <a:t>task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Logisstic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classifier</a:t>
            </a:r>
          </a:p>
          <a:p>
            <a:pPr lvl="1"/>
            <a:r>
              <a:rPr lang="fr-FR" dirty="0" err="1"/>
              <a:t>Adaboost</a:t>
            </a:r>
            <a:r>
              <a:rPr lang="fr-FR"/>
              <a:t> classifier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54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0E6D-5692-4146-A318-24E43CCA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29BD-FD5B-4572-AE17-18432019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Batch : LISUM04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by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Lazghan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Yassine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Morroco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volubilisx7@gmail.com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Specialization: Data Science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79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6281-767F-4817-8EBD-39F5BDC2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6600"/>
                </a:solidFill>
              </a:rPr>
              <a:t>Problem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Statement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B6A0-FF08-4694-A885-F9C12897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ABC bank wants to sell it’s product to it’s client, so it started ad campaigns, but the bank want to target only clients that are susceptible to bye the product.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Thus, the wants a machine learning system that predicts if clients will bye the product or not based on personal information. </a:t>
            </a:r>
            <a:endParaRPr lang="en-US" sz="2000" dirty="0"/>
          </a:p>
          <a:p>
            <a:r>
              <a:rPr lang="en-US" sz="2000" dirty="0"/>
              <a:t>Objective : Provide insights to help ABC bank decide which people to focus it’s marketing campaign on.</a:t>
            </a:r>
          </a:p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47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A1F38-7651-45E4-B922-EC6876D5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</a:rPr>
              <a:t>Data </a:t>
            </a:r>
            <a:r>
              <a:rPr lang="fr-FR" dirty="0" err="1">
                <a:solidFill>
                  <a:srgbClr val="FF6600"/>
                </a:solidFill>
              </a:rPr>
              <a:t>Summary</a:t>
            </a:r>
            <a:endParaRPr lang="fr-FR" dirty="0">
              <a:solidFill>
                <a:srgbClr val="FF66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729C523-B33B-475F-9802-BD48D7564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7" y="2623185"/>
            <a:ext cx="8821381" cy="2276793"/>
          </a:xfrm>
        </p:spPr>
      </p:pic>
    </p:spTree>
    <p:extLst>
      <p:ext uri="{BB962C8B-B14F-4D97-AF65-F5344CB8AC3E}">
        <p14:creationId xmlns:p14="http://schemas.microsoft.com/office/powerpoint/2010/main" val="341723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97F5-978A-40F6-9B29-B092DE3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6600"/>
                </a:solidFill>
              </a:rPr>
              <a:t>Gender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wise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customer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analisis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53DD9-D574-49EE-84DB-032635F8B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B8D1D-8254-4A0A-B646-72ED4B1D8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C599B-E764-4DAF-9F31-F6FB66881C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we see that most calls were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adressed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to people between 25 and 58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BCDC24-24F8-4536-BA9D-BE8E40267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3" y="2823193"/>
            <a:ext cx="4267796" cy="2524477"/>
          </a:xfrm>
        </p:spPr>
      </p:pic>
    </p:spTree>
    <p:extLst>
      <p:ext uri="{BB962C8B-B14F-4D97-AF65-F5344CB8AC3E}">
        <p14:creationId xmlns:p14="http://schemas.microsoft.com/office/powerpoint/2010/main" val="354576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2C0A-CF1C-4993-80C9-97CA4349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6600"/>
                </a:solidFill>
              </a:rPr>
              <a:t>Income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wise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customer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analysis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B8D2-16C2-434A-9699-10E3B809F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BDAAC-9027-44D6-8711-B325FF3E0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60E8F-49A9-4C35-B4EA-64396A5E63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married people were the ones that got the most number of calls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AB6697-354D-49DD-8071-71816A5A14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99" y="2818429"/>
            <a:ext cx="4220164" cy="2534004"/>
          </a:xfrm>
        </p:spPr>
      </p:pic>
    </p:spTree>
    <p:extLst>
      <p:ext uri="{BB962C8B-B14F-4D97-AF65-F5344CB8AC3E}">
        <p14:creationId xmlns:p14="http://schemas.microsoft.com/office/powerpoint/2010/main" val="12880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3D27-2B55-4371-AC95-37E9B507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</a:rPr>
              <a:t>Profit </a:t>
            </a:r>
            <a:r>
              <a:rPr lang="fr-FR" dirty="0" err="1">
                <a:solidFill>
                  <a:srgbClr val="FF6600"/>
                </a:solidFill>
              </a:rPr>
              <a:t>analysis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D52D-6204-4A6B-BC0C-3598DFD03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6FB3-80CD-48FD-874E-FED35686A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81C80-3C32-46A5-A98D-E79280C93D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see that people who bought the product were the ones who got the most number of calls during the last </a:t>
            </a:r>
            <a:r>
              <a:rPr lang="en-US" dirty="0" err="1"/>
              <a:t>compaign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DA9E04-AD2C-4444-BD24-C0CE988F0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1" y="2756508"/>
            <a:ext cx="4124901" cy="2657846"/>
          </a:xfrm>
        </p:spPr>
      </p:pic>
    </p:spTree>
    <p:extLst>
      <p:ext uri="{BB962C8B-B14F-4D97-AF65-F5344CB8AC3E}">
        <p14:creationId xmlns:p14="http://schemas.microsoft.com/office/powerpoint/2010/main" val="88761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5315-650F-4A7F-ADDC-F6C55D93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</a:rPr>
              <a:t>City </a:t>
            </a:r>
            <a:r>
              <a:rPr lang="fr-FR" dirty="0" err="1">
                <a:solidFill>
                  <a:srgbClr val="FF6600"/>
                </a:solidFill>
              </a:rPr>
              <a:t>wise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customer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analysis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C59E-DF6C-466C-A47F-B45239947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C9A6-7E9E-4D36-91E4-D5F17040F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A371B-6736-424E-9D2D-7AD176A785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admin, </a:t>
            </a:r>
            <a:r>
              <a:rPr lang="en-US" dirty="0" err="1"/>
              <a:t>blue_collar</a:t>
            </a:r>
            <a:r>
              <a:rPr lang="en-US" dirty="0"/>
              <a:t> and technicians were the most contacted 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179009-E52B-414D-812A-95EA3EA69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4" y="2532640"/>
            <a:ext cx="4296375" cy="3105583"/>
          </a:xfrm>
        </p:spPr>
      </p:pic>
    </p:spTree>
    <p:extLst>
      <p:ext uri="{BB962C8B-B14F-4D97-AF65-F5344CB8AC3E}">
        <p14:creationId xmlns:p14="http://schemas.microsoft.com/office/powerpoint/2010/main" val="3156415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752</TotalTime>
  <Words>317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Helvetica Neue</vt:lpstr>
      <vt:lpstr>Times New Roman</vt:lpstr>
      <vt:lpstr>Wingdings 2</vt:lpstr>
      <vt:lpstr>Slate</vt:lpstr>
      <vt:lpstr>PowerPoint Presentation</vt:lpstr>
      <vt:lpstr>PowerPoint Presentation</vt:lpstr>
      <vt:lpstr>   Agenda</vt:lpstr>
      <vt:lpstr>Problem Statement</vt:lpstr>
      <vt:lpstr>Data Summary</vt:lpstr>
      <vt:lpstr>Gender wise customer analisis</vt:lpstr>
      <vt:lpstr>Income wise customer analysis</vt:lpstr>
      <vt:lpstr>Profit analysis</vt:lpstr>
      <vt:lpstr>City wise customer analysis</vt:lpstr>
      <vt:lpstr> Customer analysis based on ride distance</vt:lpstr>
      <vt:lpstr>Recommendation</vt:lpstr>
      <vt:lpstr>Modeling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LAZGHAN YASSINE</dc:creator>
  <cp:lastModifiedBy>LAZGHAN YASSINE</cp:lastModifiedBy>
  <cp:revision>6</cp:revision>
  <dcterms:created xsi:type="dcterms:W3CDTF">2021-10-10T15:34:05Z</dcterms:created>
  <dcterms:modified xsi:type="dcterms:W3CDTF">2021-11-29T21:59:46Z</dcterms:modified>
</cp:coreProperties>
</file>