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2"/>
  </p:sldMasterIdLst>
  <p:notesMasterIdLst>
    <p:notesMasterId r:id="rId45"/>
  </p:notesMasterIdLst>
  <p:handoutMasterIdLst>
    <p:handoutMasterId r:id="rId46"/>
  </p:handoutMasterIdLst>
  <p:sldIdLst>
    <p:sldId id="256" r:id="rId13"/>
    <p:sldId id="260" r:id="rId14"/>
    <p:sldId id="257" r:id="rId15"/>
    <p:sldId id="261" r:id="rId16"/>
    <p:sldId id="262" r:id="rId17"/>
    <p:sldId id="263" r:id="rId18"/>
    <p:sldId id="264" r:id="rId19"/>
    <p:sldId id="268" r:id="rId20"/>
    <p:sldId id="279" r:id="rId21"/>
    <p:sldId id="266" r:id="rId22"/>
    <p:sldId id="270" r:id="rId23"/>
    <p:sldId id="265" r:id="rId24"/>
    <p:sldId id="272" r:id="rId25"/>
    <p:sldId id="271" r:id="rId26"/>
    <p:sldId id="273" r:id="rId27"/>
    <p:sldId id="274" r:id="rId28"/>
    <p:sldId id="275" r:id="rId29"/>
    <p:sldId id="276" r:id="rId30"/>
    <p:sldId id="267" r:id="rId31"/>
    <p:sldId id="280" r:id="rId32"/>
    <p:sldId id="281" r:id="rId33"/>
    <p:sldId id="277" r:id="rId34"/>
    <p:sldId id="278" r:id="rId35"/>
    <p:sldId id="282" r:id="rId36"/>
    <p:sldId id="283" r:id="rId37"/>
    <p:sldId id="284" r:id="rId38"/>
    <p:sldId id="288" r:id="rId39"/>
    <p:sldId id="286" r:id="rId40"/>
    <p:sldId id="289" r:id="rId41"/>
    <p:sldId id="285" r:id="rId42"/>
    <p:sldId id="287" r:id="rId43"/>
    <p:sldId id="290" r:id="rId44"/>
  </p:sldIdLst>
  <p:sldSz cx="12190413" cy="6858000"/>
  <p:notesSz cx="6858000" cy="9144000"/>
  <p:custDataLst>
    <p:tags r:id="rId47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90000"/>
    <a:srgbClr val="000000"/>
    <a:srgbClr val="FFCC00"/>
    <a:srgbClr val="FF6600"/>
    <a:srgbClr val="FF0000"/>
    <a:srgbClr val="FF0099"/>
    <a:srgbClr val="CC3399"/>
    <a:srgbClr val="660066"/>
    <a:srgbClr val="66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8A112A-7E39-4475-B87A-EA9FD3285075}" v="775" dt="2023-12-12T20:41:05.008"/>
    <p1510:client id="{5AF7A3F1-C9C3-5FA3-1AE8-27A81F720005}" v="41" dt="2023-12-13T21:40:04.434"/>
    <p1510:client id="{7CFD15CE-5AF7-2632-D568-448D00F8F948}" v="384" dt="2023-12-13T21:23:51.684"/>
    <p1510:client id="{97D0C939-68B5-91D1-C3A0-173C311388A6}" v="1906" dt="2023-12-13T20:45:38.202"/>
    <p1510:client id="{BFCE9D7C-B935-2344-4B5B-59E1FDFB04C6}" v="150" dt="2023-12-14T00:44:40.382"/>
    <p1510:client id="{C7B95130-7D26-746B-91FB-16C6809A8A08}" v="567" dt="2023-12-13T20:04:34.445"/>
    <p1510:client id="{FBAC071F-41F1-33C1-F36E-A8B23C91566D}" v="3" dt="2023-12-13T21:20:48.4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660"/>
  </p:normalViewPr>
  <p:slideViewPr>
    <p:cSldViewPr snapToGrid="0">
      <p:cViewPr varScale="1">
        <p:scale>
          <a:sx n="51" d="100"/>
          <a:sy n="51" d="100"/>
        </p:scale>
        <p:origin x="79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9" Type="http://schemas.openxmlformats.org/officeDocument/2006/relationships/slide" Target="slides/slide27.xml"/><Relationship Id="rId21" Type="http://schemas.openxmlformats.org/officeDocument/2006/relationships/slide" Target="slides/slide9.xml"/><Relationship Id="rId34" Type="http://schemas.openxmlformats.org/officeDocument/2006/relationships/slide" Target="slides/slide22.xml"/><Relationship Id="rId42" Type="http://schemas.openxmlformats.org/officeDocument/2006/relationships/slide" Target="slides/slide30.xml"/><Relationship Id="rId47" Type="http://schemas.openxmlformats.org/officeDocument/2006/relationships/tags" Target="tags/tag1.xml"/><Relationship Id="rId50" Type="http://schemas.openxmlformats.org/officeDocument/2006/relationships/theme" Target="theme/theme1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9" Type="http://schemas.openxmlformats.org/officeDocument/2006/relationships/slide" Target="slides/slide17.xml"/><Relationship Id="rId11" Type="http://schemas.openxmlformats.org/officeDocument/2006/relationships/customXml" Target="../customXml/item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slide" Target="slides/slide25.xml"/><Relationship Id="rId40" Type="http://schemas.openxmlformats.org/officeDocument/2006/relationships/slide" Target="slides/slide28.xml"/><Relationship Id="rId45" Type="http://schemas.openxmlformats.org/officeDocument/2006/relationships/notesMaster" Target="notesMasters/notesMaster1.xml"/><Relationship Id="rId5" Type="http://schemas.openxmlformats.org/officeDocument/2006/relationships/customXml" Target="../customXml/item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slide" Target="slides/slide24.xml"/><Relationship Id="rId49" Type="http://schemas.openxmlformats.org/officeDocument/2006/relationships/viewProps" Target="viewProps.xml"/><Relationship Id="rId10" Type="http://schemas.openxmlformats.org/officeDocument/2006/relationships/customXml" Target="../customXml/item10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4" Type="http://schemas.openxmlformats.org/officeDocument/2006/relationships/slide" Target="slides/slide32.xml"/><Relationship Id="rId52" Type="http://schemas.microsoft.com/office/2015/10/relationships/revisionInfo" Target="revisionInfo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slide" Target="slides/slide23.xml"/><Relationship Id="rId43" Type="http://schemas.openxmlformats.org/officeDocument/2006/relationships/slide" Target="slides/slide31.xml"/><Relationship Id="rId48" Type="http://schemas.openxmlformats.org/officeDocument/2006/relationships/presProps" Target="presProps.xml"/><Relationship Id="rId8" Type="http://schemas.openxmlformats.org/officeDocument/2006/relationships/customXml" Target="../customXml/item8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Master" Target="slideMasters/slideMaster1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slide" Target="slides/slide26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8.xml"/><Relationship Id="rId41" Type="http://schemas.openxmlformats.org/officeDocument/2006/relationships/slide" Target="slides/slide29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>
              <a:latin typeface="Arial" panose="020B0604020202020204" pitchFamily="34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da-DK">
              <a:latin typeface="Arial" panose="020B0604020202020204" pitchFamily="34" charset="0"/>
            </a:endParaRP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>
              <a:latin typeface="Arial" panose="020B0604020202020204" pitchFamily="34" charset="0"/>
            </a:endParaRP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491ECFBD-4A0D-4BCF-98A8-E205F44719BF}" type="slidenum">
              <a:rPr lang="da-DK" smtClean="0">
                <a:latin typeface="Arial" panose="020B0604020202020204" pitchFamily="34" charset="0"/>
              </a:rPr>
              <a:pPr/>
              <a:t>‹N°›</a:t>
            </a:fld>
            <a:endParaRPr lang="da-DK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err="1"/>
              <a:t>Click</a:t>
            </a:r>
            <a:r>
              <a:rPr lang="da-DK"/>
              <a:t> to </a:t>
            </a:r>
            <a:r>
              <a:rPr lang="da-DK" err="1"/>
              <a:t>edit</a:t>
            </a:r>
            <a:r>
              <a:rPr lang="da-DK"/>
              <a:t> Master </a:t>
            </a:r>
            <a:r>
              <a:rPr lang="da-DK" err="1"/>
              <a:t>text</a:t>
            </a:r>
            <a:r>
              <a:rPr lang="da-DK"/>
              <a:t> </a:t>
            </a:r>
            <a:r>
              <a:rPr lang="da-DK" err="1"/>
              <a:t>styles</a:t>
            </a:r>
            <a:endParaRPr lang="da-DK"/>
          </a:p>
          <a:p>
            <a:pPr lvl="1"/>
            <a:r>
              <a:rPr lang="da-DK"/>
              <a:t>Second </a:t>
            </a:r>
            <a:r>
              <a:rPr lang="da-DK" err="1"/>
              <a:t>level</a:t>
            </a:r>
            <a:endParaRPr lang="da-DK"/>
          </a:p>
          <a:p>
            <a:pPr lvl="2"/>
            <a:r>
              <a:rPr lang="da-DK"/>
              <a:t>Third </a:t>
            </a:r>
            <a:r>
              <a:rPr lang="da-DK" err="1"/>
              <a:t>level</a:t>
            </a:r>
            <a:endParaRPr lang="da-DK"/>
          </a:p>
          <a:p>
            <a:pPr lvl="3"/>
            <a:r>
              <a:rPr lang="da-DK" err="1"/>
              <a:t>Fourth</a:t>
            </a:r>
            <a:r>
              <a:rPr lang="da-DK"/>
              <a:t> </a:t>
            </a:r>
            <a:r>
              <a:rPr lang="da-DK" err="1"/>
              <a:t>level</a:t>
            </a:r>
            <a:endParaRPr lang="da-DK"/>
          </a:p>
          <a:p>
            <a:pPr lvl="4"/>
            <a:r>
              <a:rPr lang="da-DK"/>
              <a:t>Fifth </a:t>
            </a:r>
            <a:r>
              <a:rPr lang="da-DK" err="1"/>
              <a:t>level</a:t>
            </a:r>
            <a:endParaRPr lang="da-DK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fld id="{C734BB09-483B-4C4B-A5A4-C02A22055B01}" type="slidenum">
              <a:rPr lang="da-DK" smtClean="0"/>
              <a:pPr/>
              <a:t>‹N°›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0523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/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1" name="Logo white">
            <a:extLst>
              <a:ext uri="{FF2B5EF4-FFF2-40B4-BE49-F238E27FC236}">
                <a16:creationId xmlns:a16="http://schemas.microsoft.com/office/drawing/2014/main" id="{275A6477-FE3A-4D40-B1FE-E46C11E344A5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noProof="0"/>
              <a:t>Klik for at redigere titeltypografien i masteren</a:t>
            </a:r>
            <a:endParaRPr lang="en-GB" noProof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noProof="0"/>
              <a:t>Klik for at redigere undertiteltypografien i masteren</a:t>
            </a:r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58E75EC-EF76-589D-0066-5EFD32568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763D84D-6ED3-F4CB-D6ED-4CFB218D0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CB2228E-DECD-A1FF-31EB-394A357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‹N°›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27214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AF9D3C51-A276-4E1F-B6B6-FD6A4E17EE28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9776080-6230-4AB8-AB28-4D6744DD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da-DK"/>
              <a:t>Date</a:t>
            </a:r>
            <a:endParaRPr lang="en-GB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B7FFAE6-D148-4A15-9DFC-7D71B820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GB"/>
              <a:t>Title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125B57E-AFC7-4517-B327-461DB01D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‹N°›</a:t>
            </a:fld>
            <a:endParaRPr lang="en-GB"/>
          </a:p>
        </p:txBody>
      </p:sp>
      <p:sp>
        <p:nvSpPr>
          <p:cNvPr id="10" name="Logo color">
            <a:extLst>
              <a:ext uri="{FF2B5EF4-FFF2-40B4-BE49-F238E27FC236}">
                <a16:creationId xmlns:a16="http://schemas.microsoft.com/office/drawing/2014/main" id="{B0EE486B-843B-49D6-90AE-5093AB56E30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78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/Paus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A3420087-96DF-432F-B192-585D42BF6A4E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3" name="Logo color">
            <a:extLst>
              <a:ext uri="{FF2B5EF4-FFF2-40B4-BE49-F238E27FC236}">
                <a16:creationId xmlns:a16="http://schemas.microsoft.com/office/drawing/2014/main" id="{09BBEE10-6A59-474F-B766-7643F97F869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AF062B26-8169-4B93-8FD8-CFDB0855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da-DK"/>
              <a:t>Date</a:t>
            </a:r>
            <a:endParaRPr lang="en-GB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A59923C-6F09-424E-AF1E-AC62326A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GB"/>
              <a:t>Title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299FA2-BF46-4410-B2CD-E3C80B7A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‹N°›</a:t>
            </a:fld>
            <a:endParaRPr lang="en-GB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495865CE-5BE9-4122-8AB8-48E534DD88F7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Top bar">
            <a:extLst>
              <a:ext uri="{FF2B5EF4-FFF2-40B4-BE49-F238E27FC236}">
                <a16:creationId xmlns:a16="http://schemas.microsoft.com/office/drawing/2014/main" id="{0D436479-94F3-475C-8F8D-D3CDC81793FD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6376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tx1"/>
                </a:solidFill>
              </a:defRPr>
            </a:lvl1pPr>
          </a:lstStyle>
          <a:p>
            <a:pPr lvl="0"/>
            <a:r>
              <a:rPr lang="da-DK" noProof="0"/>
              <a:t>Klik for at redigere titeltypografien i masteren</a:t>
            </a:r>
            <a:endParaRPr lang="en-GB" noProof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da-DK" noProof="0"/>
              <a:t>Klik for at redigere undertiteltypografien i masteren</a:t>
            </a:r>
            <a:endParaRPr lang="en-GB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6E83F-35F3-7C0A-C83E-AFDCA3467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99C46A-00A5-B620-01F4-AB9FA3E67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12648B-3179-ABFE-F3AA-427613837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‹N°›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25919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8A0E3C-0CE1-4BBF-A912-5A81BF3B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800" y="1706400"/>
            <a:ext cx="9312374" cy="454557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209954EC-B8D9-8075-FC9F-D3764E46C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CCFBBF02-CCAC-D246-2188-663E067FE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Title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8AD440C-0797-9C1A-F3D9-3529DA26E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‹N°›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1117" userDrawn="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EB1D5E1-0C4E-4A74-BE37-26307F7E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4410177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8001" y="1706399"/>
            <a:ext cx="4409100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499420-B0E8-4C8A-8C00-E21262271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EE7F0E-E606-41AC-BBBF-B5AECB111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‹N°›</a:t>
            </a:fld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775E03-BE23-9277-8686-60549E4E73B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7112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8" userDrawn="1">
          <p15:clr>
            <a:srgbClr val="F26B43"/>
          </p15:clr>
        </p15:guide>
        <p15:guide id="2" pos="3896" userDrawn="1">
          <p15:clr>
            <a:srgbClr val="F26B43"/>
          </p15:clr>
        </p15:guide>
        <p15:guide id="3" pos="4205" userDrawn="1">
          <p15:clr>
            <a:srgbClr val="F26B43"/>
          </p15:clr>
        </p15:guide>
        <p15:guide id="4" pos="6984" userDrawn="1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0A2595F-A737-4D92-946C-EC0BBF88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6048672" cy="972716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706328"/>
            <a:ext cx="6048672" cy="454557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31213" y="849734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1213" y="3563718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the placeholder and paste image via Skyfish icon</a:t>
            </a:r>
          </a:p>
          <a:p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986237-C7E2-4498-82A4-361A340A65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4EEF-2B63-484E-803A-4FCD66F243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‹N°›</a:t>
            </a:fld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6AB93-5959-29D5-C0C8-6B37FCF5F141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2670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27" userDrawn="1">
          <p15:clr>
            <a:srgbClr val="F26B43"/>
          </p15:clr>
        </p15:guide>
        <p15:guide id="2" pos="5247" userDrawn="1">
          <p15:clr>
            <a:srgbClr val="F26B43"/>
          </p15:clr>
        </p15:guide>
        <p15:guide id="3" pos="1117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2213382-11A1-48CE-B0A0-D8A7D268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360" y="426127"/>
            <a:ext cx="6865740" cy="972716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360" y="1706328"/>
            <a:ext cx="6865740" cy="454557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31452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396815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the placeholder and paste image via Skyfish icon</a:t>
            </a:r>
          </a:p>
          <a:p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26B732-1A52-4AA9-89FC-8FC5439E40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D0DC-E43F-43DA-AA0F-C0C54C8939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‹N°›</a:t>
            </a:fld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45D79-EFF9-98D6-B066-40CEED6C2E2A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562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2660" userDrawn="1">
          <p15:clr>
            <a:srgbClr val="F26B43"/>
          </p15:clr>
        </p15:guide>
        <p15:guide id="3" pos="2335" userDrawn="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53C3-F3F7-4638-96F8-7CF20CB55E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7650" y="980727"/>
            <a:ext cx="3740400" cy="41811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/>
              <a:t>Click to add title one line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0DB591-4602-46B3-B1C3-1E64148A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4407150"/>
            <a:ext cx="3740400" cy="18444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8416079-1CFC-426F-A6ED-5AB355FC54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227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/>
              <a:t>Click to add title one line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358873C-68BF-4E89-B536-B3248F2B25F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22750" y="4406899"/>
            <a:ext cx="3740401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A0E900-1FE2-4CC1-B435-93F3A11893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78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/>
              <a:t>Click to add title one line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094886A-F110-4851-B1DA-8DFC40D509F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7850" y="4406899"/>
            <a:ext cx="3740400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1B02311-54A6-4455-B615-BBCA0DA742E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47650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the placeholder and paste image via Skyfish icon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710A5827-3485-49A0-81F0-FF89EE34B80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23149" y="1548581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the placeholder and paste image via Skyfish icon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E27B0558-FCB8-4A55-9BA9-182DFF0387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198648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the placeholder and paste image via Skyfish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‹N°›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DBA22-AE55-C68A-132F-A826D0B0C740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374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>
          <p15:clr>
            <a:srgbClr val="F26B43"/>
          </p15:clr>
        </p15:guide>
        <p15:guide id="2" pos="7522" userDrawn="1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97DEAA-3B7B-49C7-8C28-3F21F36A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F74546-9D06-4CF7-806D-E04B043BF5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3AB3-8AAF-469F-AD3F-AE5E1A39D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‹N°›</a:t>
            </a:fld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A33A1D-DD6A-46E6-9477-D1471332CB1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7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75ABF-082F-4A38-B952-09157E37A8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39F3A-7714-4FD6-9132-D60FFA220D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‹N°›</a:t>
            </a:fld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183DE-20D3-DB32-ED9D-43A02E676CA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ottom bar">
            <a:extLst>
              <a:ext uri="{FF2B5EF4-FFF2-40B4-BE49-F238E27FC236}">
                <a16:creationId xmlns:a16="http://schemas.microsoft.com/office/drawing/2014/main" id="{FFFFD011-0D94-46EE-B45C-787FE82C3B5E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9" name="Logo color">
            <a:extLst>
              <a:ext uri="{FF2B5EF4-FFF2-40B4-BE49-F238E27FC236}">
                <a16:creationId xmlns:a16="http://schemas.microsoft.com/office/drawing/2014/main" id="{ADC92552-7939-46C1-AAFE-B97F51EBFFE9}"/>
              </a:ext>
            </a:extLst>
          </p:cNvPr>
          <p:cNvSpPr>
            <a:spLocks noChangeAspect="1"/>
          </p:cNvSpPr>
          <p:nvPr userDrawn="1">
            <p:custDataLst>
              <p:tags r:id="rId13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3"/>
          </p:nvPr>
        </p:nvSpPr>
        <p:spPr>
          <a:xfrm>
            <a:off x="5590800" y="6541200"/>
            <a:ext cx="5497200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spcBef>
                <a:spcPts val="0"/>
              </a:spcBef>
              <a:defRPr sz="7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da-DK"/>
              <a:t>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00" b="1">
                <a:solidFill>
                  <a:schemeClr val="bg1"/>
                </a:solidFill>
                <a:latin typeface="+mn-lt"/>
              </a:defRPr>
            </a:lvl1pPr>
          </a:lstStyle>
          <a:p>
            <a:fld id="{103EA872-A674-449B-A120-B97244F8E91D}" type="slidenum">
              <a:rPr lang="da-DK" smtClean="0"/>
              <a:pPr/>
              <a:t>‹N°›</a:t>
            </a:fld>
            <a:endParaRPr lang="da-DK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4726" y="426127"/>
            <a:ext cx="9312374" cy="9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Klik for at redigere titeltypografien i masteren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4726" y="1706328"/>
            <a:ext cx="9312374" cy="45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113676" name="text" descr="{&quot;templafy&quot;:{&quot;type&quot;:&quot;text&quot;,&quot;binding&quot;:&quot;UserProfile.Offices.Workarea_{{DocumentLanguage}}&quot;}}" title="UserProfile.Offices.Workarea_{{DocumentLanguage}}"/>
          <p:cNvSpPr>
            <a:spLocks noChangeArrowheads="1"/>
          </p:cNvSpPr>
          <p:nvPr/>
        </p:nvSpPr>
        <p:spPr bwMode="auto">
          <a:xfrm>
            <a:off x="1774726" y="6541200"/>
            <a:ext cx="3397071" cy="31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a-DK" sz="700" b="1">
                <a:solidFill>
                  <a:schemeClr val="bg1"/>
                </a:solidFill>
                <a:latin typeface="+mn-lt"/>
              </a:rPr>
              <a:t>Technical University of Denmark</a:t>
            </a:r>
          </a:p>
        </p:txBody>
      </p:sp>
      <p:sp>
        <p:nvSpPr>
          <p:cNvPr id="5" name="date" descr="{&quot;templafy&quot;:{&quot;type&quot;:&quot;date&quot;,&quot;binding&quot;:&quot;Form.Date&quot;,&quot;format&quot;:&quot;{{DateFormats.GeneralDate}}&quot;}}" title="Form.Date">
            <a:extLst>
              <a:ext uri="{FF2B5EF4-FFF2-40B4-BE49-F238E27FC236}">
                <a16:creationId xmlns:a16="http://schemas.microsoft.com/office/drawing/2014/main" id="{792B975C-625D-4095-8E1D-63F20A11B57C}"/>
              </a:ext>
            </a:extLst>
          </p:cNvPr>
          <p:cNvSpPr/>
          <p:nvPr userDrawn="1"/>
        </p:nvSpPr>
        <p:spPr bwMode="auto">
          <a:xfrm>
            <a:off x="251363" y="6541200"/>
            <a:ext cx="1104013" cy="31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7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+mj-lt"/>
              <a:ea typeface="ＭＳ Ｐゴシック" pitchFamily="-80" charset="-128"/>
            </a:endParaRPr>
          </a:p>
        </p:txBody>
      </p:sp>
      <p:sp>
        <p:nvSpPr>
          <p:cNvPr id="7" name="text" descr="{&quot;templafy&quot;:{&quot;binding&quot;:&quot;Form.PresentationTitle&quot;,&quot;type&quot;:&quot;text&quot;}}" title="Form.PresentationTitle">
            <a:extLst>
              <a:ext uri="{FF2B5EF4-FFF2-40B4-BE49-F238E27FC236}">
                <a16:creationId xmlns:a16="http://schemas.microsoft.com/office/drawing/2014/main" id="{06B09BDB-1C7D-4F8A-8F1B-82D88054A428}"/>
              </a:ext>
            </a:extLst>
          </p:cNvPr>
          <p:cNvSpPr txBox="1"/>
          <p:nvPr userDrawn="1"/>
        </p:nvSpPr>
        <p:spPr>
          <a:xfrm>
            <a:off x="5591149" y="6541200"/>
            <a:ext cx="5495949" cy="316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endParaRPr lang="da-DK" sz="7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op bar">
            <a:extLst>
              <a:ext uri="{FF2B5EF4-FFF2-40B4-BE49-F238E27FC236}">
                <a16:creationId xmlns:a16="http://schemas.microsoft.com/office/drawing/2014/main" id="{35912424-89BF-4A93-9096-3282916C71FE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14E9AE0-170F-0C2B-DFF5-DC7F65F4B1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2000" y="6541200"/>
            <a:ext cx="1105200" cy="316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a-DK"/>
              <a:t>Date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64" r:id="rId3"/>
    <p:sldLayoutId id="2147483677" r:id="rId4"/>
    <p:sldLayoutId id="2147483672" r:id="rId5"/>
    <p:sldLayoutId id="2147483673" r:id="rId6"/>
    <p:sldLayoutId id="2147483676" r:id="rId7"/>
    <p:sldLayoutId id="2147483666" r:id="rId8"/>
    <p:sldLayoutId id="2147483667" r:id="rId9"/>
    <p:sldLayoutId id="2147483668" r:id="rId10"/>
    <p:sldLayoutId id="2147483669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980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14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6156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828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5pPr>
      <a:lvl6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6pPr>
      <a:lvl7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7pPr>
      <a:lvl8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8pPr>
      <a:lvl9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68" userDrawn="1">
          <p15:clr>
            <a:srgbClr val="F26B43"/>
          </p15:clr>
        </p15:guide>
        <p15:guide id="4" orient="horz" pos="881" userDrawn="1">
          <p15:clr>
            <a:srgbClr val="F26B43"/>
          </p15:clr>
        </p15:guide>
        <p15:guide id="5" orient="horz" pos="1074" userDrawn="1">
          <p15:clr>
            <a:srgbClr val="F26B43"/>
          </p15:clr>
        </p15:guide>
        <p15:guide id="6" orient="horz" pos="39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customXml" Target="../../customXml/item7.xml"/><Relationship Id="rId1" Type="http://schemas.openxmlformats.org/officeDocument/2006/relationships/customXml" Target="../../customXml/item8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6.xml"/><Relationship Id="rId1" Type="http://schemas.openxmlformats.org/officeDocument/2006/relationships/customXml" Target="../../customXml/item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3.xml"/><Relationship Id="rId1" Type="http://schemas.openxmlformats.org/officeDocument/2006/relationships/customXml" Target="../../customXml/item2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13EF6E-BC23-40A0-80D4-1EBE64DCC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773079-109A-B151-8254-21CB5885C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1D1B73-873D-9679-0388-B2EF9D9F9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Title</a:t>
            </a:r>
          </a:p>
        </p:txBody>
      </p:sp>
    </p:spTree>
    <p:custDataLst>
      <p:custData r:id="rId1"/>
      <p:custData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C68625-8C3F-740D-8B40-A9FFC7718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>
                <a:cs typeface="Arial"/>
              </a:rPr>
              <a:t>Transformations</a:t>
            </a:r>
            <a:endParaRPr lang="da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E0A6A72-11C1-1F9F-C2FD-047B1D114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A062340-364B-59EF-BA3E-A52BE2365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Title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6ADD676-965C-51F2-6301-0A996AB36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10</a:t>
            </a:fld>
            <a:endParaRPr lang="da-DK"/>
          </a:p>
        </p:txBody>
      </p:sp>
      <p:pic>
        <p:nvPicPr>
          <p:cNvPr id="7" name="Billede 6" descr="Et billede, der indeholder tekst, Font/skrifttype, linje/række, diagram&#10;&#10;Beskrivelsen er genereret automatisk">
            <a:extLst>
              <a:ext uri="{FF2B5EF4-FFF2-40B4-BE49-F238E27FC236}">
                <a16:creationId xmlns:a16="http://schemas.microsoft.com/office/drawing/2014/main" id="{8E78AE07-C010-163C-4DC5-6A03788007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16" b="-794"/>
          <a:stretch/>
        </p:blipFill>
        <p:spPr>
          <a:xfrm>
            <a:off x="4321872" y="3474040"/>
            <a:ext cx="5070462" cy="1238331"/>
          </a:xfrm>
          <a:prstGeom prst="rect">
            <a:avLst/>
          </a:prstGeom>
        </p:spPr>
      </p:pic>
      <p:pic>
        <p:nvPicPr>
          <p:cNvPr id="8" name="Billede 7" descr="Et billede, der indeholder Font/skrifttype, hvid, tekst, diagram&#10;&#10;Beskrivelsen er genereret automatisk">
            <a:extLst>
              <a:ext uri="{FF2B5EF4-FFF2-40B4-BE49-F238E27FC236}">
                <a16:creationId xmlns:a16="http://schemas.microsoft.com/office/drawing/2014/main" id="{36B82460-6B80-07E9-3DBA-61481463A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089" y="2253613"/>
            <a:ext cx="2626858" cy="965002"/>
          </a:xfrm>
          <a:prstGeom prst="rect">
            <a:avLst/>
          </a:prstGeom>
        </p:spPr>
      </p:pic>
      <p:sp>
        <p:nvSpPr>
          <p:cNvPr id="9" name="Tekstfelt 8">
            <a:extLst>
              <a:ext uri="{FF2B5EF4-FFF2-40B4-BE49-F238E27FC236}">
                <a16:creationId xmlns:a16="http://schemas.microsoft.com/office/drawing/2014/main" id="{EB69A208-E5E3-935E-1A0A-851C3A52827D}"/>
              </a:ext>
            </a:extLst>
          </p:cNvPr>
          <p:cNvSpPr txBox="1"/>
          <p:nvPr/>
        </p:nvSpPr>
        <p:spPr>
          <a:xfrm>
            <a:off x="2151470" y="2316317"/>
            <a:ext cx="1656430" cy="23288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>
                <a:latin typeface="+mn-lt"/>
                <a:ea typeface="ＭＳ Ｐゴシック"/>
                <a:cs typeface="Arial"/>
              </a:rPr>
              <a:t>Box-Cox</a:t>
            </a:r>
          </a:p>
          <a:p>
            <a:pPr>
              <a:spcBef>
                <a:spcPts val="432"/>
              </a:spcBef>
            </a:pPr>
            <a:endParaRPr lang="da-DK">
              <a:latin typeface="+mn-lt"/>
              <a:cs typeface="Arial"/>
            </a:endParaRPr>
          </a:p>
          <a:p>
            <a:pPr>
              <a:spcBef>
                <a:spcPts val="432"/>
              </a:spcBef>
            </a:pPr>
            <a:endParaRPr lang="da-DK">
              <a:latin typeface="+mn-lt"/>
              <a:cs typeface="Arial"/>
            </a:endParaRPr>
          </a:p>
          <a:p>
            <a:pPr>
              <a:spcBef>
                <a:spcPts val="432"/>
              </a:spcBef>
            </a:pPr>
            <a:endParaRPr lang="da-DK">
              <a:latin typeface="+mn-lt"/>
              <a:cs typeface="Arial"/>
            </a:endParaRPr>
          </a:p>
          <a:p>
            <a:pPr>
              <a:spcBef>
                <a:spcPts val="432"/>
              </a:spcBef>
            </a:pPr>
            <a:r>
              <a:rPr lang="da-DK">
                <a:latin typeface="+mn-lt"/>
                <a:ea typeface="ＭＳ Ｐゴシック"/>
                <a:cs typeface="Arial"/>
              </a:rPr>
              <a:t>Transformation 1</a:t>
            </a:r>
            <a:endParaRPr lang="da-DK">
              <a:latin typeface="+mn-lt"/>
              <a:cs typeface="Arial"/>
            </a:endParaRPr>
          </a:p>
          <a:p>
            <a:pPr>
              <a:spcBef>
                <a:spcPts val="432"/>
              </a:spcBef>
            </a:pPr>
            <a:endParaRPr lang="da-DK">
              <a:latin typeface="+mn-lt"/>
              <a:cs typeface="Arial"/>
            </a:endParaRPr>
          </a:p>
          <a:p>
            <a:pPr>
              <a:spcBef>
                <a:spcPts val="432"/>
              </a:spcBef>
            </a:pPr>
            <a:r>
              <a:rPr lang="da-DK">
                <a:latin typeface="+mn-lt"/>
                <a:ea typeface="ＭＳ Ｐゴシック"/>
                <a:cs typeface="Arial"/>
              </a:rPr>
              <a:t>Transformation 2</a:t>
            </a:r>
            <a:endParaRPr lang="da-DK">
              <a:latin typeface="+mn-lt"/>
              <a:cs typeface="Arial"/>
            </a:endParaRPr>
          </a:p>
          <a:p>
            <a:pPr>
              <a:spcBef>
                <a:spcPts val="432"/>
              </a:spcBef>
            </a:pPr>
            <a:endParaRPr lang="da-DK">
              <a:latin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7344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3C026D-6DA7-0076-4434-1CF18AC8A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>
                <a:cs typeface="Arial"/>
              </a:rPr>
              <a:t>Wind power </a:t>
            </a:r>
            <a:endParaRPr lang="da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BA421B0-B22A-EE4C-924E-7B419BA71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EB37488-438F-CC3E-4815-791821D8F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5C3879C-A8C3-BC93-7288-0C7756EC3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Title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FE1A817-F748-4327-BA72-6BA5A69AB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80422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77A4C0-E8C5-BBD1-5670-6B1574071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>
                <a:cs typeface="Arial"/>
              </a:rPr>
              <a:t>Distribution </a:t>
            </a:r>
            <a:r>
              <a:rPr lang="da-DK" err="1">
                <a:cs typeface="Arial"/>
              </a:rPr>
              <a:t>comparison</a:t>
            </a:r>
            <a:r>
              <a:rPr lang="da-DK">
                <a:cs typeface="Arial"/>
              </a:rPr>
              <a:t> for </a:t>
            </a:r>
            <a:r>
              <a:rPr lang="da-DK" err="1">
                <a:cs typeface="Arial"/>
              </a:rPr>
              <a:t>wind</a:t>
            </a:r>
            <a:r>
              <a:rPr lang="da-DK">
                <a:cs typeface="Arial"/>
              </a:rPr>
              <a:t> power</a:t>
            </a:r>
            <a:endParaRPr lang="da-DK"/>
          </a:p>
        </p:txBody>
      </p:sp>
      <p:pic>
        <p:nvPicPr>
          <p:cNvPr id="7" name="Pladsholder til indhold 6" descr="Et billede, der indeholder tekst, diagram, linje/række, Kurve&#10;&#10;Beskrivelsen er genereret automatisk">
            <a:extLst>
              <a:ext uri="{FF2B5EF4-FFF2-40B4-BE49-F238E27FC236}">
                <a16:creationId xmlns:a16="http://schemas.microsoft.com/office/drawing/2014/main" id="{692E6893-A5FF-DDA2-454E-170829DA9C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824" y="1820424"/>
            <a:ext cx="6532722" cy="3962400"/>
          </a:xfrm>
        </p:spPr>
      </p:pic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A86E534-9D24-DE8E-718A-C875B70FC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29AEC2B-4A38-8B2F-7621-DF5EF8180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Title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54F87D9-E32C-4673-A1E1-487EA4750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12</a:t>
            </a:fld>
            <a:endParaRPr lang="da-DK"/>
          </a:p>
        </p:txBody>
      </p:sp>
      <p:graphicFrame>
        <p:nvGraphicFramePr>
          <p:cNvPr id="8" name="Tabel 7">
            <a:extLst>
              <a:ext uri="{FF2B5EF4-FFF2-40B4-BE49-F238E27FC236}">
                <a16:creationId xmlns:a16="http://schemas.microsoft.com/office/drawing/2014/main" id="{F03461AC-D680-DC6A-12A9-DA9DE48CC8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037552"/>
              </p:ext>
            </p:extLst>
          </p:nvPr>
        </p:nvGraphicFramePr>
        <p:xfrm>
          <a:off x="7084035" y="2108371"/>
          <a:ext cx="5114016" cy="3314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754">
                  <a:extLst>
                    <a:ext uri="{9D8B030D-6E8A-4147-A177-3AD203B41FA5}">
                      <a16:colId xmlns:a16="http://schemas.microsoft.com/office/drawing/2014/main" val="2973997324"/>
                    </a:ext>
                  </a:extLst>
                </a:gridCol>
                <a:gridCol w="1181700">
                  <a:extLst>
                    <a:ext uri="{9D8B030D-6E8A-4147-A177-3AD203B41FA5}">
                      <a16:colId xmlns:a16="http://schemas.microsoft.com/office/drawing/2014/main" val="49157425"/>
                    </a:ext>
                  </a:extLst>
                </a:gridCol>
                <a:gridCol w="1291495">
                  <a:extLst>
                    <a:ext uri="{9D8B030D-6E8A-4147-A177-3AD203B41FA5}">
                      <a16:colId xmlns:a16="http://schemas.microsoft.com/office/drawing/2014/main" val="3749184728"/>
                    </a:ext>
                  </a:extLst>
                </a:gridCol>
                <a:gridCol w="1436067">
                  <a:extLst>
                    <a:ext uri="{9D8B030D-6E8A-4147-A177-3AD203B41FA5}">
                      <a16:colId xmlns:a16="http://schemas.microsoft.com/office/drawing/2014/main" val="2056502752"/>
                    </a:ext>
                  </a:extLst>
                </a:gridCol>
              </a:tblGrid>
              <a:tr h="46467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a-DK"/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/>
                        <a:t>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/>
                        <a:t>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/>
                        <a:t>Lognorm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74715"/>
                  </a:ext>
                </a:extLst>
              </a:tr>
              <a:tr h="7125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a-DK"/>
                        <a:t>Param1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a-DK" sz="1800" b="0" i="0" u="none" strike="noStrike" noProof="0">
                          <a:latin typeface="Arial"/>
                        </a:rPr>
                        <a:t>0.557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a-DK" sz="1800" b="0" i="0" u="none" strike="noStrike" noProof="0">
                          <a:latin typeface="Arial"/>
                        </a:rPr>
                        <a:t>0.692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/>
                        <a:t>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620634"/>
                  </a:ext>
                </a:extLst>
              </a:tr>
              <a:tr h="7125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a-DK" err="1"/>
                        <a:t>Conf</a:t>
                      </a:r>
                      <a:r>
                        <a:rPr lang="da-DK"/>
                        <a:t> 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/>
                        <a:t>[0.5,0.62]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/>
                        <a:t>[0.62,0.76]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/>
                        <a:t>[-0.33,0.33]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141061"/>
                  </a:ext>
                </a:extLst>
              </a:tr>
              <a:tr h="7125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a-DK"/>
                        <a:t>Param2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a-DK" sz="1800" b="0" i="0" u="none" strike="noStrike" noProof="0">
                          <a:latin typeface="Arial"/>
                        </a:rPr>
                        <a:t>1.491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a-DK" sz="1800" b="0" i="0" u="none" strike="noStrike" noProof="0">
                          <a:latin typeface="Arial"/>
                        </a:rPr>
                        <a:t>2.507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a-DK" sz="1800" b="0" i="0" u="none" strike="noStrike" noProof="0">
                          <a:latin typeface="Arial"/>
                        </a:rPr>
                        <a:t>2.888</a:t>
                      </a:r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162040"/>
                  </a:ext>
                </a:extLst>
              </a:tr>
              <a:tr h="7125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a-DK" err="1"/>
                        <a:t>Conf</a:t>
                      </a:r>
                      <a:r>
                        <a:rPr lang="da-DK"/>
                        <a:t> Int</a:t>
                      </a:r>
                      <a:endParaRPr lang="da-DK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/>
                        <a:t>[1.29,1.7]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/>
                        <a:t>[2.16,2.86]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/>
                        <a:t>[2.65,3.12]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87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1162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768849E-8018-F502-194C-14B76F74E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123" y="408621"/>
            <a:ext cx="6048672" cy="972716"/>
          </a:xfrm>
        </p:spPr>
        <p:txBody>
          <a:bodyPr wrap="square" anchor="b">
            <a:normAutofit/>
          </a:bodyPr>
          <a:lstStyle/>
          <a:p>
            <a:pPr marL="197485" indent="-197485"/>
            <a:r>
              <a:rPr lang="da-DK" sz="2800">
                <a:cs typeface="Arial"/>
              </a:rPr>
              <a:t>Transformations</a:t>
            </a:r>
          </a:p>
        </p:txBody>
      </p:sp>
      <p:pic>
        <p:nvPicPr>
          <p:cNvPr id="7" name="Billede 6" descr="Et billede, der indeholder tekst, diagram, linje/række, Kurve&#10;&#10;Beskrivelsen er genereret automatisk">
            <a:extLst>
              <a:ext uri="{FF2B5EF4-FFF2-40B4-BE49-F238E27FC236}">
                <a16:creationId xmlns:a16="http://schemas.microsoft.com/office/drawing/2014/main" id="{73BEC414-4E34-E214-D34A-421AEFE5E6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12"/>
          <a:stretch/>
        </p:blipFill>
        <p:spPr>
          <a:xfrm>
            <a:off x="8331213" y="849734"/>
            <a:ext cx="3859200" cy="2505600"/>
          </a:xfrm>
          <a:prstGeom prst="rect">
            <a:avLst/>
          </a:prstGeom>
          <a:noFill/>
        </p:spPr>
      </p:pic>
      <p:pic>
        <p:nvPicPr>
          <p:cNvPr id="9" name="Billede 8" descr="Et billede, der indeholder tekst, diagram, linje/række, Kurve&#10;&#10;Beskrivelsen er genereret automatisk">
            <a:extLst>
              <a:ext uri="{FF2B5EF4-FFF2-40B4-BE49-F238E27FC236}">
                <a16:creationId xmlns:a16="http://schemas.microsoft.com/office/drawing/2014/main" id="{AEE9C17A-5488-A4BD-9F90-5261954F63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12"/>
          <a:stretch/>
        </p:blipFill>
        <p:spPr>
          <a:xfrm>
            <a:off x="8331213" y="3563718"/>
            <a:ext cx="3859200" cy="2505600"/>
          </a:xfrm>
          <a:prstGeom prst="rect">
            <a:avLst/>
          </a:prstGeom>
          <a:noFill/>
        </p:spPr>
      </p:pic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C2891E2-EE83-31B1-480E-31287F365B0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590800" y="6541200"/>
            <a:ext cx="5497200" cy="3168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a-DK"/>
              <a:t>Title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92C3BA2-5EA8-29D1-C3DB-6120DEF1B4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06450" y="6541200"/>
            <a:ext cx="432600" cy="316800"/>
          </a:xfrm>
        </p:spPr>
        <p:txBody>
          <a:bodyPr anchor="ctr">
            <a:normAutofit/>
          </a:bodyPr>
          <a:lstStyle/>
          <a:p>
            <a:fld id="{103EA872-A674-449B-A120-B97244F8E91D}" type="slidenum">
              <a:rPr lang="da-DK" smtClean="0"/>
              <a:pPr/>
              <a:t>13</a:t>
            </a:fld>
            <a:endParaRPr lang="da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47F3671-8209-9471-8F92-5920B50975AB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252000" y="6541200"/>
            <a:ext cx="1105200" cy="316800"/>
          </a:xfrm>
        </p:spPr>
        <p:txBody>
          <a:bodyPr anchor="ctr">
            <a:normAutofit/>
          </a:bodyPr>
          <a:lstStyle/>
          <a:p>
            <a:r>
              <a:rPr lang="da-DK"/>
              <a:t>Date</a:t>
            </a:r>
            <a:endParaRPr lang="en-GB"/>
          </a:p>
        </p:txBody>
      </p:sp>
      <p:pic>
        <p:nvPicPr>
          <p:cNvPr id="10" name="Billede 9" descr="Et billede, der indeholder tekst, diagram, linje/række, Kurve&#10;&#10;Beskrivelsen er genereret automatisk">
            <a:extLst>
              <a:ext uri="{FF2B5EF4-FFF2-40B4-BE49-F238E27FC236}">
                <a16:creationId xmlns:a16="http://schemas.microsoft.com/office/drawing/2014/main" id="{411F192C-715A-3E53-BCA1-D1D59EF8FB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5801" y="1659684"/>
            <a:ext cx="5713751" cy="3810000"/>
          </a:xfrm>
          <a:prstGeom prst="rect">
            <a:avLst/>
          </a:prstGeom>
        </p:spPr>
      </p:pic>
      <p:sp>
        <p:nvSpPr>
          <p:cNvPr id="12" name="Pladsholder til indhold 2">
            <a:extLst>
              <a:ext uri="{FF2B5EF4-FFF2-40B4-BE49-F238E27FC236}">
                <a16:creationId xmlns:a16="http://schemas.microsoft.com/office/drawing/2014/main" id="{DEB7B0F1-A742-F454-9296-D4E7CB1A0FAF}"/>
              </a:ext>
            </a:extLst>
          </p:cNvPr>
          <p:cNvSpPr txBox="1">
            <a:spLocks/>
          </p:cNvSpPr>
          <p:nvPr/>
        </p:nvSpPr>
        <p:spPr bwMode="auto">
          <a:xfrm>
            <a:off x="1453603" y="5466781"/>
            <a:ext cx="6048672" cy="9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9pPr>
          </a:lstStyle>
          <a:p>
            <a:pPr marL="197485" indent="-197485"/>
            <a:r>
              <a:rPr lang="da-DK" sz="1800" kern="0" err="1"/>
              <a:t>We</a:t>
            </a:r>
            <a:r>
              <a:rPr lang="da-DK" sz="1800" kern="0"/>
              <a:t> </a:t>
            </a:r>
            <a:r>
              <a:rPr lang="da-DK" sz="1800" kern="0" err="1"/>
              <a:t>continued</a:t>
            </a:r>
            <a:r>
              <a:rPr lang="da-DK" sz="1800" kern="0"/>
              <a:t> with transformation 1 with lambda = 0.3</a:t>
            </a:r>
            <a:endParaRPr lang="en-US" sz="1800" kern="0"/>
          </a:p>
          <a:p>
            <a:pPr marL="197485" indent="-197485"/>
            <a:endParaRPr lang="da-DK" kern="0"/>
          </a:p>
        </p:txBody>
      </p:sp>
    </p:spTree>
    <p:extLst>
      <p:ext uri="{BB962C8B-B14F-4D97-AF65-F5344CB8AC3E}">
        <p14:creationId xmlns:p14="http://schemas.microsoft.com/office/powerpoint/2010/main" val="2057540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E9429E-51C3-3DC6-D4D2-A2A632639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>
                <a:cs typeface="Arial"/>
              </a:rPr>
              <a:t>Wind power</a:t>
            </a:r>
            <a:endParaRPr lang="da-DK"/>
          </a:p>
        </p:txBody>
      </p:sp>
      <p:pic>
        <p:nvPicPr>
          <p:cNvPr id="7" name="Pladsholder til indhold 6" descr="Et billede, der indeholder tekst, diagram, Kurve, linje/række&#10;&#10;Beskrivelsen er genereret automatisk">
            <a:extLst>
              <a:ext uri="{FF2B5EF4-FFF2-40B4-BE49-F238E27FC236}">
                <a16:creationId xmlns:a16="http://schemas.microsoft.com/office/drawing/2014/main" id="{0E2936DF-967E-6DAF-5B42-ECDBDD4837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8910" y="1826539"/>
            <a:ext cx="6504153" cy="4305300"/>
          </a:xfrm>
        </p:spPr>
      </p:pic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8C7200C-A3A5-AFC3-CDBF-8991A75A2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4345034-7086-DD91-9760-3B25DC55F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Title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102492F-8CD1-5A89-DBB7-049031E43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82941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9C91C5-EA61-00A6-8911-B2179E10F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>
                <a:cs typeface="Arial"/>
              </a:rPr>
              <a:t>Wind speed</a:t>
            </a:r>
            <a:endParaRPr lang="da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0403B60-4923-D881-70B6-D0E4D3B19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54C61EB-EFDA-5B92-6343-AEFB2C283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2D9192D-F805-EFF5-140D-BC09E4738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Title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8C78334-2D05-3F46-5796-88FC96EAF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15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04585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DCEAF1-E51A-8D84-6062-5B7C578FD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err="1">
                <a:cs typeface="Arial"/>
              </a:rPr>
              <a:t>Normalized</a:t>
            </a:r>
            <a:r>
              <a:rPr lang="da-DK">
                <a:cs typeface="Arial"/>
              </a:rPr>
              <a:t> Wind speed</a:t>
            </a:r>
            <a:endParaRPr lang="da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595385D-ABE6-439E-C538-D52A96F54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74396A2-F577-A47A-1F5C-9C4488748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Title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1300AE9-CD8B-A252-82F1-2CCCE69D5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16</a:t>
            </a:fld>
            <a:endParaRPr lang="da-DK"/>
          </a:p>
        </p:txBody>
      </p:sp>
      <p:pic>
        <p:nvPicPr>
          <p:cNvPr id="9" name="Pladsholder til indhold 8" descr="Et billede, der indeholder tekst, Kurve, linje/række, diagram&#10;&#10;Beskrivelsen er genereret automatisk">
            <a:extLst>
              <a:ext uri="{FF2B5EF4-FFF2-40B4-BE49-F238E27FC236}">
                <a16:creationId xmlns:a16="http://schemas.microsoft.com/office/drawing/2014/main" id="{E3534C49-A471-216F-96AA-44E70ADEE7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389" y="1715785"/>
            <a:ext cx="6506189" cy="4207044"/>
          </a:xfrm>
        </p:spPr>
      </p:pic>
      <p:graphicFrame>
        <p:nvGraphicFramePr>
          <p:cNvPr id="11" name="Tabel 10">
            <a:extLst>
              <a:ext uri="{FF2B5EF4-FFF2-40B4-BE49-F238E27FC236}">
                <a16:creationId xmlns:a16="http://schemas.microsoft.com/office/drawing/2014/main" id="{AC109ACD-5023-CA41-9EB7-D6C821FA1C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173160"/>
              </p:ext>
            </p:extLst>
          </p:nvPr>
        </p:nvGraphicFramePr>
        <p:xfrm>
          <a:off x="6932224" y="2103549"/>
          <a:ext cx="5301264" cy="3314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875">
                  <a:extLst>
                    <a:ext uri="{9D8B030D-6E8A-4147-A177-3AD203B41FA5}">
                      <a16:colId xmlns:a16="http://schemas.microsoft.com/office/drawing/2014/main" val="2973997324"/>
                    </a:ext>
                  </a:extLst>
                </a:gridCol>
                <a:gridCol w="1423296">
                  <a:extLst>
                    <a:ext uri="{9D8B030D-6E8A-4147-A177-3AD203B41FA5}">
                      <a16:colId xmlns:a16="http://schemas.microsoft.com/office/drawing/2014/main" val="49157425"/>
                    </a:ext>
                  </a:extLst>
                </a:gridCol>
                <a:gridCol w="1299269">
                  <a:extLst>
                    <a:ext uri="{9D8B030D-6E8A-4147-A177-3AD203B41FA5}">
                      <a16:colId xmlns:a16="http://schemas.microsoft.com/office/drawing/2014/main" val="3749184728"/>
                    </a:ext>
                  </a:extLst>
                </a:gridCol>
                <a:gridCol w="1292824">
                  <a:extLst>
                    <a:ext uri="{9D8B030D-6E8A-4147-A177-3AD203B41FA5}">
                      <a16:colId xmlns:a16="http://schemas.microsoft.com/office/drawing/2014/main" val="2056502752"/>
                    </a:ext>
                  </a:extLst>
                </a:gridCol>
              </a:tblGrid>
              <a:tr h="46467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a-DK"/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Lognorm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74715"/>
                  </a:ext>
                </a:extLst>
              </a:tr>
              <a:tr h="7125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a-DK" dirty="0"/>
                        <a:t>Param1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a-DK" sz="1800" b="0" i="0" u="none" strike="noStrike" noProof="0" dirty="0"/>
                        <a:t>0.51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a-DK" sz="1800" b="0" i="0" u="none" strike="noStrike" noProof="0" dirty="0">
                          <a:latin typeface="Arial"/>
                        </a:rPr>
                        <a:t>2.006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a-DK" sz="1800" b="0" i="0" u="none" strike="noStrike" noProof="0" dirty="0">
                          <a:latin typeface="Arial"/>
                        </a:rPr>
                        <a:t>1.012 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620634"/>
                  </a:ext>
                </a:extLst>
              </a:tr>
              <a:tr h="7125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a-DK" dirty="0" err="1"/>
                        <a:t>Conf</a:t>
                      </a:r>
                      <a:r>
                        <a:rPr lang="da-DK" dirty="0"/>
                        <a:t> 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[0.48,0.62]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/>
                        <a:t>[1.92,2.47]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/>
                        <a:t>[0.94,1.56]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141061"/>
                  </a:ext>
                </a:extLst>
              </a:tr>
              <a:tr h="7125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a-DK" dirty="0"/>
                        <a:t>Param2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a-DK" sz="1800" b="0" i="0" u="none" strike="noStrike" noProof="0" dirty="0">
                          <a:latin typeface="Arial"/>
                        </a:rPr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a-DK" sz="1800" b="0" i="0" u="none" strike="noStrike" noProof="0" dirty="0"/>
                        <a:t>0.557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a-DK" sz="1800" b="0" i="0" u="none" strike="noStrike" noProof="0" dirty="0"/>
                        <a:t>1.063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162040"/>
                  </a:ext>
                </a:extLst>
              </a:tr>
              <a:tr h="7125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a-DK" dirty="0" err="1"/>
                        <a:t>Conf</a:t>
                      </a:r>
                      <a:r>
                        <a:rPr lang="da-DK" dirty="0"/>
                        <a:t> Int</a:t>
                      </a:r>
                      <a:endParaRPr lang="da-DK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[0.06,0.35]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/>
                        <a:t>[0.43,071]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/>
                        <a:t>[0.87,1.32]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87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2653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CA5EEC-705C-0944-493E-C148BCE06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6048672" cy="972716"/>
          </a:xfrm>
        </p:spPr>
        <p:txBody>
          <a:bodyPr wrap="square" anchor="b">
            <a:normAutofit/>
          </a:bodyPr>
          <a:lstStyle/>
          <a:p>
            <a:r>
              <a:rPr lang="da-DK" sz="2400" dirty="0"/>
              <a:t>We decide to continue with Box Cox and lambda = 0.25</a:t>
            </a:r>
            <a:endParaRPr lang="da-DK" sz="2400" dirty="0">
              <a:cs typeface="Arial"/>
            </a:endParaRPr>
          </a:p>
        </p:txBody>
      </p:sp>
      <p:pic>
        <p:nvPicPr>
          <p:cNvPr id="11" name="Billede 10" descr="Et billede, der indeholder tekst, diagram, linje/række, Kurve&#10;&#10;Beskrivelsen er genereret automatisk">
            <a:extLst>
              <a:ext uri="{FF2B5EF4-FFF2-40B4-BE49-F238E27FC236}">
                <a16:creationId xmlns:a16="http://schemas.microsoft.com/office/drawing/2014/main" id="{0713257D-F26A-6AFF-D4B5-97535171E8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12"/>
          <a:stretch/>
        </p:blipFill>
        <p:spPr>
          <a:xfrm>
            <a:off x="8331213" y="849734"/>
            <a:ext cx="3859200" cy="2505600"/>
          </a:xfrm>
          <a:prstGeom prst="rect">
            <a:avLst/>
          </a:prstGeom>
          <a:noFill/>
        </p:spPr>
      </p:pic>
      <p:pic>
        <p:nvPicPr>
          <p:cNvPr id="10" name="Pladsholder til indhold 9" descr="Et billede, der indeholder tekst, diagram, linje/række, Kurve&#10;&#10;Beskrivelsen er genereret automatisk">
            <a:extLst>
              <a:ext uri="{FF2B5EF4-FFF2-40B4-BE49-F238E27FC236}">
                <a16:creationId xmlns:a16="http://schemas.microsoft.com/office/drawing/2014/main" id="{05641061-FEA8-9C8B-6F8B-7C4C85D2A7E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b="2612"/>
          <a:stretch/>
        </p:blipFill>
        <p:spPr>
          <a:xfrm>
            <a:off x="1354710" y="1712602"/>
            <a:ext cx="6050952" cy="3941220"/>
          </a:xfrm>
          <a:noFill/>
        </p:spPr>
      </p:pic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BAE6FA8-76CD-2BB9-8838-55B76129927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590800" y="6541200"/>
            <a:ext cx="5497200" cy="3168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a-DK"/>
              <a:t>Title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B48DA16-16CC-698B-233D-8C1D0B41377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06450" y="6541200"/>
            <a:ext cx="432600" cy="316800"/>
          </a:xfrm>
        </p:spPr>
        <p:txBody>
          <a:bodyPr anchor="ctr">
            <a:normAutofit/>
          </a:bodyPr>
          <a:lstStyle/>
          <a:p>
            <a:fld id="{103EA872-A674-449B-A120-B97244F8E91D}" type="slidenum">
              <a:rPr lang="da-DK" smtClean="0"/>
              <a:pPr/>
              <a:t>17</a:t>
            </a:fld>
            <a:endParaRPr lang="da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0B84E26-5ABA-7400-8C47-3FDB0484BD1F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252000" y="6541200"/>
            <a:ext cx="1105200" cy="316800"/>
          </a:xfrm>
        </p:spPr>
        <p:txBody>
          <a:bodyPr anchor="ctr">
            <a:normAutofit/>
          </a:bodyPr>
          <a:lstStyle/>
          <a:p>
            <a:r>
              <a:rPr lang="da-DK"/>
              <a:t>Date</a:t>
            </a:r>
            <a:endParaRPr lang="en-GB"/>
          </a:p>
        </p:txBody>
      </p:sp>
      <p:pic>
        <p:nvPicPr>
          <p:cNvPr id="13" name="Billede 12" descr="Et billede, der indeholder tekst, diagram, linje/række, Kurve&#10;&#10;Beskrivelsen er genereret automatisk">
            <a:extLst>
              <a:ext uri="{FF2B5EF4-FFF2-40B4-BE49-F238E27FC236}">
                <a16:creationId xmlns:a16="http://schemas.microsoft.com/office/drawing/2014/main" id="{60E2D966-43F0-B986-B6F3-6DB160C0AA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9604" y="3492555"/>
            <a:ext cx="3745053" cy="250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097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6DB465-756E-2F72-5DC5-91853769B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>
                <a:cs typeface="Arial"/>
              </a:rPr>
              <a:t>Wind speed</a:t>
            </a:r>
            <a:endParaRPr lang="da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2C00E65-9A9D-4957-199D-2A4FC1785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1963B13-54F3-9229-EB66-902E9E5E9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Title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AB11455-C7EE-58D0-E289-9ACEED5EC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18</a:t>
            </a:fld>
            <a:endParaRPr lang="da-DK"/>
          </a:p>
        </p:txBody>
      </p:sp>
      <p:pic>
        <p:nvPicPr>
          <p:cNvPr id="9" name="Pladsholder til indhold 8" descr="Et billede, der indeholder tekst, diagram, Kurve, linje/række&#10;&#10;Beskrivelsen er genereret automatisk">
            <a:extLst>
              <a:ext uri="{FF2B5EF4-FFF2-40B4-BE49-F238E27FC236}">
                <a16:creationId xmlns:a16="http://schemas.microsoft.com/office/drawing/2014/main" id="{5115307D-B023-1BE4-8418-D988F3EAF2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6242" y="1836064"/>
            <a:ext cx="6609489" cy="4286250"/>
          </a:xfrm>
        </p:spPr>
      </p:pic>
    </p:spTree>
    <p:extLst>
      <p:ext uri="{BB962C8B-B14F-4D97-AF65-F5344CB8AC3E}">
        <p14:creationId xmlns:p14="http://schemas.microsoft.com/office/powerpoint/2010/main" val="779374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66B20F-F46B-3A31-4580-B12C268B0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>
                <a:cs typeface="Arial"/>
              </a:rPr>
              <a:t>AIC</a:t>
            </a:r>
            <a:endParaRPr lang="da-DK"/>
          </a:p>
        </p:txBody>
      </p:sp>
      <p:graphicFrame>
        <p:nvGraphicFramePr>
          <p:cNvPr id="7" name="Pladsholder til indhold 6">
            <a:extLst>
              <a:ext uri="{FF2B5EF4-FFF2-40B4-BE49-F238E27FC236}">
                <a16:creationId xmlns:a16="http://schemas.microsoft.com/office/drawing/2014/main" id="{ACFE6F9B-8206-4C25-2813-B450753B05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5303060"/>
              </p:ext>
            </p:extLst>
          </p:nvPr>
        </p:nvGraphicFramePr>
        <p:xfrm>
          <a:off x="1774825" y="2782931"/>
          <a:ext cx="9312273" cy="2595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4091">
                  <a:extLst>
                    <a:ext uri="{9D8B030D-6E8A-4147-A177-3AD203B41FA5}">
                      <a16:colId xmlns:a16="http://schemas.microsoft.com/office/drawing/2014/main" val="1057781633"/>
                    </a:ext>
                  </a:extLst>
                </a:gridCol>
                <a:gridCol w="3104091">
                  <a:extLst>
                    <a:ext uri="{9D8B030D-6E8A-4147-A177-3AD203B41FA5}">
                      <a16:colId xmlns:a16="http://schemas.microsoft.com/office/drawing/2014/main" val="2536684125"/>
                    </a:ext>
                  </a:extLst>
                </a:gridCol>
                <a:gridCol w="3104091">
                  <a:extLst>
                    <a:ext uri="{9D8B030D-6E8A-4147-A177-3AD203B41FA5}">
                      <a16:colId xmlns:a16="http://schemas.microsoft.com/office/drawing/2014/main" val="23151474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/>
                        <a:t>Wind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/>
                        <a:t>Wind speed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914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/>
                        <a:t>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a-DK" sz="1800" b="0" i="0" u="none" strike="noStrike" noProof="0">
                          <a:latin typeface="Arial"/>
                        </a:rPr>
                        <a:t>-190.7635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a-DK" sz="1800" b="1" i="0" u="none" strike="noStrike" noProof="0">
                          <a:latin typeface="Arial"/>
                        </a:rPr>
                        <a:t>-240.9103</a:t>
                      </a:r>
                      <a:endParaRPr lang="da-DK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343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/>
                        <a:t>Log 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a-DK" sz="1800" b="0" i="0" u="none" strike="noStrike" noProof="0">
                          <a:latin typeface="Arial"/>
                        </a:rPr>
                        <a:t>187.8728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a-DK" sz="1800" b="0" i="0" u="none" strike="noStrike" noProof="0">
                          <a:latin typeface="Arial"/>
                        </a:rPr>
                        <a:t>-232.9599</a:t>
                      </a:r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188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/>
                        <a:t>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a-DK" sz="1800" b="1" i="0" u="none" strike="noStrike" noProof="0">
                          <a:latin typeface="Arial"/>
                        </a:rPr>
                        <a:t>-239.3236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a-DK" sz="1800" b="0" i="0" u="none" strike="noStrike" noProof="0">
                          <a:latin typeface="Arial"/>
                        </a:rPr>
                        <a:t>-191.0635</a:t>
                      </a:r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19673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a-DK"/>
                        <a:t>Box - Cox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a-DK" sz="1800" b="0" i="0" u="none" strike="noStrike" noProof="0">
                          <a:latin typeface="Arial"/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a-DK" sz="1800" b="0" i="0" u="none" strike="noStrike" noProof="0">
                          <a:latin typeface="Arial"/>
                        </a:rPr>
                        <a:t>9.52</a:t>
                      </a:r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55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/>
                        <a:t>Transformation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a-DK" sz="1800" b="0" i="0" u="none" strike="noStrike" noProof="0"/>
                        <a:t>10.8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785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/>
                        <a:t>Transformation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213483"/>
                  </a:ext>
                </a:extLst>
              </a:tr>
            </a:tbl>
          </a:graphicData>
        </a:graphic>
      </p:graphicFrame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838CAC9-95CB-6532-CE06-2A4856796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1C9C6E1-186E-FA6A-1504-94DD3FF24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Title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0C2A58F-CDA9-C3F9-613D-8BEB82F96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19</a:t>
            </a:fld>
            <a:endParaRPr lang="da-DK"/>
          </a:p>
        </p:txBody>
      </p:sp>
      <p:pic>
        <p:nvPicPr>
          <p:cNvPr id="8" name="Billede 7" descr="Et billede, der indeholder Font/skrifttype, tekst, typografi, hvid&#10;&#10;Beskrivelsen er genereret automatisk">
            <a:extLst>
              <a:ext uri="{FF2B5EF4-FFF2-40B4-BE49-F238E27FC236}">
                <a16:creationId xmlns:a16="http://schemas.microsoft.com/office/drawing/2014/main" id="{36A9798C-D6B5-9EA4-16C1-8DE7BF3D5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8726" y="1572416"/>
            <a:ext cx="4205076" cy="95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50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C1393C32-4593-A727-A772-60975780A8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0">
                <a:ea typeface="+mj-lt"/>
                <a:cs typeface="+mj-lt"/>
              </a:rPr>
              <a:t>Wind power forecast</a:t>
            </a:r>
            <a:endParaRPr lang="da-DK"/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2A505916-C26B-4D8F-DD23-7BF9A136D3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7D4DE17D-67D9-66AA-C1C4-1E8F443F4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90800" y="6541200"/>
            <a:ext cx="5497200" cy="316800"/>
          </a:xfrm>
        </p:spPr>
        <p:txBody>
          <a:bodyPr anchor="ctr"/>
          <a:lstStyle/>
          <a:p>
            <a:pPr algn="r"/>
            <a:r>
              <a:rPr lang="en-GB" dirty="0">
                <a:solidFill>
                  <a:schemeClr val="bg1"/>
                </a:solidFill>
              </a:rPr>
              <a:t>Wind power forecast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A221E4-1851-497D-90EE-984C71121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450" y="6541200"/>
            <a:ext cx="432600" cy="316800"/>
          </a:xfrm>
        </p:spPr>
        <p:txBody>
          <a:bodyPr/>
          <a:lstStyle/>
          <a:p>
            <a:fld id="{24C8C45C-947F-4981-8B3F-4F32E973C901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A068D229-C10D-E6D4-5477-85C69A8B19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2000" y="6541200"/>
            <a:ext cx="1105200" cy="316800"/>
          </a:xfrm>
        </p:spPr>
        <p:txBody>
          <a:bodyPr/>
          <a:lstStyle/>
          <a:p>
            <a:r>
              <a:rPr lang="da-DK" dirty="0"/>
              <a:t>14/12/2023</a:t>
            </a:r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3207141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F14264-37AD-4B67-FA77-E2B1A2220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>
                <a:cs typeface="Arial"/>
              </a:rPr>
              <a:t>Fitting GLM models</a:t>
            </a:r>
            <a:endParaRPr lang="da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339855C-636E-AC98-88C3-27DC8B68F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1A1B515-DE29-2CF9-DCA3-207A7A975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Title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4CD394D-E56E-FA7B-2913-136AD612C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20</a:t>
            </a:fld>
            <a:endParaRPr lang="da-DK"/>
          </a:p>
        </p:txBody>
      </p:sp>
      <p:sp>
        <p:nvSpPr>
          <p:cNvPr id="12" name="Pladsholder til indhold 11">
            <a:extLst>
              <a:ext uri="{FF2B5EF4-FFF2-40B4-BE49-F238E27FC236}">
                <a16:creationId xmlns:a16="http://schemas.microsoft.com/office/drawing/2014/main" id="{8073AE13-3B3C-59A0-0365-9851C6CEA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78318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0B3C4A-2921-E02C-A659-8C5067AC1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err="1">
                <a:cs typeface="Arial"/>
              </a:rPr>
              <a:t>Formulated</a:t>
            </a:r>
            <a:r>
              <a:rPr lang="da-DK">
                <a:cs typeface="Arial"/>
              </a:rPr>
              <a:t> models</a:t>
            </a:r>
            <a:endParaRPr lang="da-DK"/>
          </a:p>
        </p:txBody>
      </p:sp>
      <p:pic>
        <p:nvPicPr>
          <p:cNvPr id="7" name="Pladsholder til indhold 6" descr="Et billede, der indeholder Font/skrifttype, typografi, kalligrafi, tekst&#10;&#10;Beskrivelsen er genereret automatisk">
            <a:extLst>
              <a:ext uri="{FF2B5EF4-FFF2-40B4-BE49-F238E27FC236}">
                <a16:creationId xmlns:a16="http://schemas.microsoft.com/office/drawing/2014/main" id="{9C388C18-20E1-0BF0-0D8F-3CBDB79F96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4570" y="2952432"/>
            <a:ext cx="3990455" cy="561975"/>
          </a:xfrm>
        </p:spPr>
      </p:pic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E2271BC-4FBB-ED2A-1721-79CC583F1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E03C9A5-9C14-5EF5-C062-AEEA5BA01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Title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E42594C-D3B7-6453-9BE3-AAF00F3F7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21</a:t>
            </a:fld>
            <a:endParaRPr lang="da-DK"/>
          </a:p>
        </p:txBody>
      </p:sp>
      <p:pic>
        <p:nvPicPr>
          <p:cNvPr id="8" name="Billede 7" descr="Et billede, der indeholder Font/skrifttype, hvid, håndskrift, kalligrafi&#10;&#10;Beskrivelsen er genereret automatisk">
            <a:extLst>
              <a:ext uri="{FF2B5EF4-FFF2-40B4-BE49-F238E27FC236}">
                <a16:creationId xmlns:a16="http://schemas.microsoft.com/office/drawing/2014/main" id="{339648F2-006E-82DA-836E-650FCF65B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604" y="1711221"/>
            <a:ext cx="2619708" cy="1021370"/>
          </a:xfrm>
          <a:prstGeom prst="rect">
            <a:avLst/>
          </a:prstGeom>
        </p:spPr>
      </p:pic>
      <p:pic>
        <p:nvPicPr>
          <p:cNvPr id="10" name="Billede 9" descr="Et billede, der indeholder Font/skrifttype, håndskrift, typografi, kalligrafi&#10;&#10;Beskrivelsen er genereret automatisk">
            <a:extLst>
              <a:ext uri="{FF2B5EF4-FFF2-40B4-BE49-F238E27FC236}">
                <a16:creationId xmlns:a16="http://schemas.microsoft.com/office/drawing/2014/main" id="{D02A3C4E-6C3A-4A2F-146E-00D466000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7214" y="3796202"/>
            <a:ext cx="6206027" cy="84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726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7B45FB-FA04-06A8-78E8-90CB56CD9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>
                <a:cs typeface="Arial"/>
              </a:rPr>
              <a:t>GLM models AIC</a:t>
            </a:r>
            <a:endParaRPr lang="da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49F7CAD-6948-60F2-930B-1BAB4C379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7485" indent="-197485"/>
            <a:endParaRPr lang="da-DK">
              <a:cs typeface="Arial"/>
            </a:endParaRP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D99EDC8-4314-C52C-9CD2-62B6B741B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66FC091-33DB-C447-5EA9-AD01A83CE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Title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600E00C-2A97-327B-BFF6-DDD2DA9DC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22</a:t>
            </a:fld>
            <a:endParaRPr lang="da-DK"/>
          </a:p>
        </p:txBody>
      </p:sp>
      <p:graphicFrame>
        <p:nvGraphicFramePr>
          <p:cNvPr id="7" name="Tabel 6">
            <a:extLst>
              <a:ext uri="{FF2B5EF4-FFF2-40B4-BE49-F238E27FC236}">
                <a16:creationId xmlns:a16="http://schemas.microsoft.com/office/drawing/2014/main" id="{1DFD2A8C-D612-4E4F-9405-17219DDD5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761473"/>
              </p:ext>
            </p:extLst>
          </p:nvPr>
        </p:nvGraphicFramePr>
        <p:xfrm>
          <a:off x="2157024" y="2825476"/>
          <a:ext cx="8167053" cy="2123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2351">
                  <a:extLst>
                    <a:ext uri="{9D8B030D-6E8A-4147-A177-3AD203B41FA5}">
                      <a16:colId xmlns:a16="http://schemas.microsoft.com/office/drawing/2014/main" val="2005498609"/>
                    </a:ext>
                  </a:extLst>
                </a:gridCol>
                <a:gridCol w="2722351">
                  <a:extLst>
                    <a:ext uri="{9D8B030D-6E8A-4147-A177-3AD203B41FA5}">
                      <a16:colId xmlns:a16="http://schemas.microsoft.com/office/drawing/2014/main" val="3851212361"/>
                    </a:ext>
                  </a:extLst>
                </a:gridCol>
                <a:gridCol w="2722351">
                  <a:extLst>
                    <a:ext uri="{9D8B030D-6E8A-4147-A177-3AD203B41FA5}">
                      <a16:colId xmlns:a16="http://schemas.microsoft.com/office/drawing/2014/main" val="3347438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a-DK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err="1"/>
                        <a:t>Without</a:t>
                      </a:r>
                      <a:r>
                        <a:rPr lang="da-DK"/>
                        <a:t> </a:t>
                      </a:r>
                      <a:r>
                        <a:rPr lang="da-DK" err="1"/>
                        <a:t>wind</a:t>
                      </a:r>
                      <a:r>
                        <a:rPr lang="da-DK"/>
                        <a:t> </a:t>
                      </a:r>
                      <a:r>
                        <a:rPr lang="da-DK" err="1"/>
                        <a:t>direction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/>
                        <a:t>With </a:t>
                      </a:r>
                      <a:r>
                        <a:rPr lang="da-DK" err="1"/>
                        <a:t>wind</a:t>
                      </a:r>
                      <a:r>
                        <a:rPr lang="da-DK"/>
                        <a:t> </a:t>
                      </a:r>
                      <a:r>
                        <a:rPr lang="da-DK" err="1"/>
                        <a:t>direction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305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a-DK"/>
                        <a:t>Gamma Inverse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a-DK" sz="1800" b="0" i="0" u="none" strike="noStrike" noProof="0">
                          <a:latin typeface="Arial"/>
                        </a:rPr>
                        <a:t>-302.6271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a-DK" sz="1800" b="0" i="0" u="none" strike="noStrike" noProof="0">
                          <a:latin typeface="Arial"/>
                        </a:rPr>
                        <a:t>-340.17</a:t>
                      </a:r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488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a-DK"/>
                        <a:t>Gamma </a:t>
                      </a:r>
                      <a:r>
                        <a:rPr lang="da-DK" err="1"/>
                        <a:t>Logit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a-DK" sz="1800" b="0" i="0" u="none" strike="noStrike" noProof="0">
                          <a:latin typeface="Arial"/>
                        </a:rPr>
                        <a:t>-334.4009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a-DK" sz="1800" b="0" i="0" u="none" strike="noStrike" noProof="0">
                          <a:latin typeface="Arial"/>
                        </a:rPr>
                        <a:t>-300.42</a:t>
                      </a:r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48166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a-DK" err="1"/>
                        <a:t>Gaussian</a:t>
                      </a:r>
                      <a:r>
                        <a:rPr lang="da-DK"/>
                        <a:t> with </a:t>
                      </a:r>
                      <a:r>
                        <a:rPr lang="da-DK" err="1"/>
                        <a:t>transformed</a:t>
                      </a:r>
                      <a:r>
                        <a:rPr lang="da-DK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a-DK" sz="1800" b="0" i="0" u="none" strike="noStrike" noProof="0" dirty="0"/>
                        <a:t>1484.3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a-DK" sz="1800" b="0" i="0" u="none" strike="noStrike" noProof="0" dirty="0"/>
                        <a:t>1484.2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86033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a-DK"/>
                        <a:t>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a-DK" sz="1800" b="0" i="0" u="none" strike="noStrike" noProof="0"/>
                        <a:t>-480.2231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a-DK" sz="1800" b="1" i="0" u="none" strike="noStrike" noProof="0" dirty="0"/>
                        <a:t>-484.3728</a:t>
                      </a:r>
                      <a:endParaRPr lang="da-DK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087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87934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691FF3-64F9-4507-2FE4-BAA3C4ADE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>
                <a:cs typeface="Arial"/>
              </a:rPr>
              <a:t>Final model : Beta </a:t>
            </a:r>
            <a:endParaRPr lang="da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00F0082-9499-88C2-43A1-47F9DD721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62D3E7B-52F2-A034-3DBC-CBB029752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Title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C922B04-AF4C-5540-7F98-AD2B0961A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23</a:t>
            </a:fld>
            <a:endParaRPr lang="da-DK"/>
          </a:p>
        </p:txBody>
      </p:sp>
      <p:pic>
        <p:nvPicPr>
          <p:cNvPr id="12" name="Pladsholder til indhold 11" descr="Et billede, der indeholder tekst, Font/skrifttype, hvid, typografi&#10;&#10;Beskrivelsen er genereret automatisk">
            <a:extLst>
              <a:ext uri="{FF2B5EF4-FFF2-40B4-BE49-F238E27FC236}">
                <a16:creationId xmlns:a16="http://schemas.microsoft.com/office/drawing/2014/main" id="{7EE1021B-4296-8B7C-EEB4-9D98C7EFA9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9601" y="2078270"/>
            <a:ext cx="9412971" cy="2393496"/>
          </a:xfrm>
        </p:spPr>
      </p:pic>
      <p:sp>
        <p:nvSpPr>
          <p:cNvPr id="13" name="Tekstfelt 12">
            <a:extLst>
              <a:ext uri="{FF2B5EF4-FFF2-40B4-BE49-F238E27FC236}">
                <a16:creationId xmlns:a16="http://schemas.microsoft.com/office/drawing/2014/main" id="{3CFAF464-F58F-21E7-5A79-F60551D92C36}"/>
              </a:ext>
            </a:extLst>
          </p:cNvPr>
          <p:cNvSpPr txBox="1"/>
          <p:nvPr/>
        </p:nvSpPr>
        <p:spPr>
          <a:xfrm>
            <a:off x="1783283" y="4827604"/>
            <a:ext cx="8508811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32"/>
              </a:spcBef>
            </a:pPr>
            <a:r>
              <a:rPr lang="da-DK" sz="2000">
                <a:latin typeface="+mn-lt"/>
                <a:ea typeface="ＭＳ Ｐゴシック"/>
                <a:cs typeface="Arial"/>
              </a:rPr>
              <a:t>P-</a:t>
            </a:r>
            <a:r>
              <a:rPr lang="da-DK" sz="2000" err="1">
                <a:latin typeface="+mn-lt"/>
                <a:ea typeface="ＭＳ Ｐゴシック"/>
                <a:cs typeface="Arial"/>
              </a:rPr>
              <a:t>value</a:t>
            </a:r>
            <a:r>
              <a:rPr lang="da-DK" sz="2000">
                <a:latin typeface="+mn-lt"/>
                <a:ea typeface="ＭＳ Ｐゴシック"/>
                <a:cs typeface="Arial"/>
              </a:rPr>
              <a:t> of all </a:t>
            </a:r>
            <a:r>
              <a:rPr lang="da-DK" sz="2000" err="1">
                <a:latin typeface="+mn-lt"/>
                <a:ea typeface="ＭＳ Ｐゴシック"/>
                <a:cs typeface="Arial"/>
              </a:rPr>
              <a:t>experiment</a:t>
            </a:r>
            <a:r>
              <a:rPr lang="da-DK" sz="2000">
                <a:latin typeface="+mn-lt"/>
                <a:ea typeface="ＭＳ Ｐゴシック"/>
                <a:cs typeface="Arial"/>
              </a:rPr>
              <a:t> parameters &lt; 5% -&gt; </a:t>
            </a:r>
            <a:r>
              <a:rPr lang="da-DK" sz="2000" err="1">
                <a:latin typeface="+mn-lt"/>
                <a:ea typeface="ＭＳ Ｐゴシック"/>
                <a:cs typeface="Arial"/>
              </a:rPr>
              <a:t>We</a:t>
            </a:r>
            <a:r>
              <a:rPr lang="da-DK" sz="2000">
                <a:latin typeface="+mn-lt"/>
                <a:ea typeface="ＭＳ Ｐゴシック"/>
                <a:cs typeface="Arial"/>
              </a:rPr>
              <a:t> </a:t>
            </a:r>
            <a:r>
              <a:rPr lang="da-DK" sz="2000" err="1">
                <a:latin typeface="+mn-lt"/>
                <a:ea typeface="ＭＳ Ｐゴシック"/>
                <a:cs typeface="Arial"/>
              </a:rPr>
              <a:t>should</a:t>
            </a:r>
            <a:r>
              <a:rPr lang="da-DK" sz="2000">
                <a:latin typeface="+mn-lt"/>
                <a:ea typeface="ＭＳ Ｐゴシック"/>
                <a:cs typeface="Arial"/>
              </a:rPr>
              <a:t> </a:t>
            </a:r>
            <a:r>
              <a:rPr lang="da-DK" sz="2000" err="1">
                <a:latin typeface="+mn-lt"/>
                <a:ea typeface="ＭＳ Ｐゴシック"/>
                <a:cs typeface="Arial"/>
              </a:rPr>
              <a:t>include</a:t>
            </a:r>
            <a:r>
              <a:rPr lang="da-DK" sz="2000">
                <a:latin typeface="+mn-lt"/>
                <a:ea typeface="ＭＳ Ｐゴシック"/>
                <a:cs typeface="Arial"/>
              </a:rPr>
              <a:t> all in </a:t>
            </a:r>
            <a:r>
              <a:rPr lang="da-DK" sz="2000" err="1">
                <a:latin typeface="+mn-lt"/>
                <a:ea typeface="ＭＳ Ｐゴシック"/>
                <a:cs typeface="Arial"/>
              </a:rPr>
              <a:t>our</a:t>
            </a:r>
            <a:r>
              <a:rPr lang="da-DK" sz="2000">
                <a:latin typeface="+mn-lt"/>
                <a:ea typeface="ＭＳ Ｐゴシック"/>
                <a:cs typeface="Arial"/>
              </a:rPr>
              <a:t> final model</a:t>
            </a:r>
            <a:endParaRPr lang="da-DK" sz="2000" err="1">
              <a:latin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13283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0F7DDB-BD4E-AC6D-2561-FFCE23E4B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>
                <a:cs typeface="Arial"/>
              </a:rPr>
              <a:t>Plots</a:t>
            </a:r>
            <a:endParaRPr lang="da-DK"/>
          </a:p>
        </p:txBody>
      </p:sp>
      <p:pic>
        <p:nvPicPr>
          <p:cNvPr id="7" name="Pladsholder til indhold 6" descr="Et billede, der indeholder tekst, diagram, Font/skrifttype, linje/række&#10;&#10;Beskrivelsen er genereret automatisk">
            <a:extLst>
              <a:ext uri="{FF2B5EF4-FFF2-40B4-BE49-F238E27FC236}">
                <a16:creationId xmlns:a16="http://schemas.microsoft.com/office/drawing/2014/main" id="{DFF6B8A9-561C-3E80-4F47-D5AAF9A548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5187" y="1400239"/>
            <a:ext cx="7758204" cy="4545578"/>
          </a:xfrm>
        </p:spPr>
      </p:pic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AF345D4-5CFD-B06B-A32A-BF7F7C3FB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6D68594-904F-DA92-6E29-1A914A71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Title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51BAE6F-7210-17FD-A5F6-1DA0851E7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24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809243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D0D3E8-DAFF-7F70-6699-17219CCFD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>
                <a:cs typeface="Arial"/>
              </a:rPr>
              <a:t>Analysis of auto-</a:t>
            </a:r>
            <a:r>
              <a:rPr lang="da-DK" err="1">
                <a:cs typeface="Arial"/>
              </a:rPr>
              <a:t>correlation</a:t>
            </a:r>
            <a:r>
              <a:rPr lang="da-DK">
                <a:cs typeface="Arial"/>
              </a:rPr>
              <a:t> : 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7397841-3B07-C406-F102-85629CE7A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CCAE3D0-E614-6B42-CBF7-5F5453664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Title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3A16D98-C2A1-2CCA-2E95-7BBB8BF53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25</a:t>
            </a:fld>
            <a:endParaRPr lang="da-DK"/>
          </a:p>
        </p:txBody>
      </p:sp>
      <p:pic>
        <p:nvPicPr>
          <p:cNvPr id="10" name="Pladsholder til indhold 9" descr="Et billede, der indeholder Font/skrifttype, tekst, håndskrift, linje/række&#10;&#10;Beskrivelsen er genereret automatisk">
            <a:extLst>
              <a:ext uri="{FF2B5EF4-FFF2-40B4-BE49-F238E27FC236}">
                <a16:creationId xmlns:a16="http://schemas.microsoft.com/office/drawing/2014/main" id="{85FE8C96-E7D0-7143-6985-43E08D6C82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4880" y="1531308"/>
            <a:ext cx="7846910" cy="1143000"/>
          </a:xfrm>
        </p:spPr>
      </p:pic>
      <p:sp>
        <p:nvSpPr>
          <p:cNvPr id="11" name="Tekstfelt 10">
            <a:extLst>
              <a:ext uri="{FF2B5EF4-FFF2-40B4-BE49-F238E27FC236}">
                <a16:creationId xmlns:a16="http://schemas.microsoft.com/office/drawing/2014/main" id="{8788F9D3-5DD5-4800-FFAD-BD1590912269}"/>
              </a:ext>
            </a:extLst>
          </p:cNvPr>
          <p:cNvSpPr txBox="1"/>
          <p:nvPr/>
        </p:nvSpPr>
        <p:spPr>
          <a:xfrm>
            <a:off x="1764320" y="1857709"/>
            <a:ext cx="401450" cy="276999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32"/>
              </a:spcBef>
            </a:pPr>
            <a:r>
              <a:rPr lang="da-DK" sz="1800">
                <a:latin typeface="Times New Roman"/>
                <a:ea typeface="ＭＳ Ｐゴシック"/>
                <a:cs typeface="Arial"/>
              </a:rPr>
              <a:t> 0.3</a:t>
            </a:r>
            <a:endParaRPr lang="da-DK" sz="1800">
              <a:latin typeface="Times New Roman"/>
              <a:cs typeface="Times New Roman"/>
            </a:endParaRPr>
          </a:p>
        </p:txBody>
      </p:sp>
      <p:pic>
        <p:nvPicPr>
          <p:cNvPr id="12" name="Billede 11" descr="Et billede, der indeholder Font/skrifttype, tekst, linje/række, hvid&#10;&#10;Beskrivelsen er genereret automatisk">
            <a:extLst>
              <a:ext uri="{FF2B5EF4-FFF2-40B4-BE49-F238E27FC236}">
                <a16:creationId xmlns:a16="http://schemas.microsoft.com/office/drawing/2014/main" id="{28A31AFE-4810-2CCE-D2A8-12318A1FB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766" y="4089369"/>
            <a:ext cx="7347875" cy="843615"/>
          </a:xfrm>
          <a:prstGeom prst="rect">
            <a:avLst/>
          </a:prstGeom>
        </p:spPr>
      </p:pic>
      <p:pic>
        <p:nvPicPr>
          <p:cNvPr id="13" name="Billede 12" descr="Et billede, der indeholder diagram, linje/række, skærmbillede, nummer/tal&#10;&#10;Beskrivelsen er genereret automatisk">
            <a:extLst>
              <a:ext uri="{FF2B5EF4-FFF2-40B4-BE49-F238E27FC236}">
                <a16:creationId xmlns:a16="http://schemas.microsoft.com/office/drawing/2014/main" id="{00C4B4A5-C489-4CE9-597C-9FD7EE7660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312" y="2555301"/>
            <a:ext cx="1935416" cy="133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880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546BAF-B848-A2F3-E352-C234E855E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>
                <a:cs typeface="Arial"/>
              </a:rPr>
              <a:t>AR(1) model</a:t>
            </a:r>
            <a:endParaRPr lang="da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63CC3B8-91F0-7BF7-6B9F-52B4B88B2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10261A9-101F-24F8-72E9-03FCF9360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Title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CCD9844-56C1-73E7-7800-957A960A3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26</a:t>
            </a:fld>
            <a:endParaRPr lang="da-DK"/>
          </a:p>
        </p:txBody>
      </p:sp>
      <p:pic>
        <p:nvPicPr>
          <p:cNvPr id="10" name="Billede 9" descr="Et billede, der indeholder tekst, Font/skrifttype, håndskrift, diagram&#10;&#10;Beskrivelsen er genereret automatisk">
            <a:extLst>
              <a:ext uri="{FF2B5EF4-FFF2-40B4-BE49-F238E27FC236}">
                <a16:creationId xmlns:a16="http://schemas.microsoft.com/office/drawing/2014/main" id="{C820ECAE-1C28-379E-FD17-769D6867E8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923" b="37247"/>
          <a:stretch/>
        </p:blipFill>
        <p:spPr>
          <a:xfrm>
            <a:off x="1541031" y="1486531"/>
            <a:ext cx="3675588" cy="1497086"/>
          </a:xfrm>
          <a:prstGeom prst="rect">
            <a:avLst/>
          </a:prstGeom>
        </p:spPr>
      </p:pic>
      <p:sp>
        <p:nvSpPr>
          <p:cNvPr id="7" name="Pladsholder til indhold 6">
            <a:extLst>
              <a:ext uri="{FF2B5EF4-FFF2-40B4-BE49-F238E27FC236}">
                <a16:creationId xmlns:a16="http://schemas.microsoft.com/office/drawing/2014/main" id="{610085DC-0204-AF72-0C96-D194ED2B4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091244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629795-D04E-BF50-3930-63DDD375A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>
                <a:cs typeface="Arial"/>
              </a:rPr>
              <a:t>AR(1) model</a:t>
            </a:r>
            <a:endParaRPr lang="da-DK"/>
          </a:p>
        </p:txBody>
      </p:sp>
      <p:pic>
        <p:nvPicPr>
          <p:cNvPr id="13" name="Pladsholder til indhold 12" descr="Et billede, der indeholder Font/skrifttype, symbol, Grafik, typografi&#10;&#10;Beskrivelsen er genereret automatisk">
            <a:extLst>
              <a:ext uri="{FF2B5EF4-FFF2-40B4-BE49-F238E27FC236}">
                <a16:creationId xmlns:a16="http://schemas.microsoft.com/office/drawing/2014/main" id="{8C27A019-F75C-FE7C-2244-A366F944864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965996" y="1662157"/>
            <a:ext cx="826069" cy="617075"/>
          </a:xfrm>
        </p:spPr>
      </p:pic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B17ADE4-6747-F713-33ED-261A9352F4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Title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FB0C6B7-F3CF-9A2B-35A3-2D4067B0E5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27</a:t>
            </a:fld>
            <a:endParaRPr lang="en-GB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DD37F3D3-9CA0-8FAD-69C5-0167D23EB07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/>
          </a:p>
        </p:txBody>
      </p:sp>
      <p:pic>
        <p:nvPicPr>
          <p:cNvPr id="9" name="Billede 8" descr="Et billede, der indeholder Font/skrifttype, typografi, tekst, kalligrafi&#10;&#10;Beskrivelsen er genereret automatisk">
            <a:extLst>
              <a:ext uri="{FF2B5EF4-FFF2-40B4-BE49-F238E27FC236}">
                <a16:creationId xmlns:a16="http://schemas.microsoft.com/office/drawing/2014/main" id="{B8062EC4-7656-08F9-242D-E8C23E620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860" y="3205135"/>
            <a:ext cx="3001480" cy="617489"/>
          </a:xfrm>
          <a:prstGeom prst="rect">
            <a:avLst/>
          </a:prstGeom>
        </p:spPr>
      </p:pic>
      <p:pic>
        <p:nvPicPr>
          <p:cNvPr id="11" name="Billede 10" descr="Et billede, der indeholder Font/skrifttype, Grafik, typografi, tekst&#10;&#10;Beskrivelsen er genereret automatisk">
            <a:extLst>
              <a:ext uri="{FF2B5EF4-FFF2-40B4-BE49-F238E27FC236}">
                <a16:creationId xmlns:a16="http://schemas.microsoft.com/office/drawing/2014/main" id="{D6683922-FB0A-8D02-E663-82B232F78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7235" y="3130707"/>
            <a:ext cx="2140291" cy="618034"/>
          </a:xfrm>
          <a:prstGeom prst="rect">
            <a:avLst/>
          </a:prstGeom>
        </p:spPr>
      </p:pic>
      <p:pic>
        <p:nvPicPr>
          <p:cNvPr id="14" name="Billede 13" descr="Et billede, der indeholder Font/skrifttype, typografi, tekst, kalligrafi&#10;&#10;Beskrivelsen er genereret automatisk">
            <a:extLst>
              <a:ext uri="{FF2B5EF4-FFF2-40B4-BE49-F238E27FC236}">
                <a16:creationId xmlns:a16="http://schemas.microsoft.com/office/drawing/2014/main" id="{30E30B01-4E83-9EEE-8D93-003091D073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8807" y="1717569"/>
            <a:ext cx="2241339" cy="502621"/>
          </a:xfrm>
          <a:prstGeom prst="rect">
            <a:avLst/>
          </a:prstGeom>
        </p:spPr>
      </p:pic>
      <p:pic>
        <p:nvPicPr>
          <p:cNvPr id="16" name="Pladsholder til indhold 12" descr="Et billede, der indeholder Font/skrifttype, symbol, Grafik, typografi&#10;&#10;Beskrivelsen er genereret automatisk">
            <a:extLst>
              <a:ext uri="{FF2B5EF4-FFF2-40B4-BE49-F238E27FC236}">
                <a16:creationId xmlns:a16="http://schemas.microsoft.com/office/drawing/2014/main" id="{258272A4-7FE8-C009-4EF5-8818B21A9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97273" y="4320445"/>
            <a:ext cx="826069" cy="61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ladsholder til indhold 12" descr="Et billede, der indeholder Font/skrifttype, symbol, Grafik, typografi&#10;&#10;Beskrivelsen er genereret automatisk">
            <a:extLst>
              <a:ext uri="{FF2B5EF4-FFF2-40B4-BE49-F238E27FC236}">
                <a16:creationId xmlns:a16="http://schemas.microsoft.com/office/drawing/2014/main" id="{752DE81D-CED0-ACA6-B3EF-DF9B7F084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79031" y="4349360"/>
            <a:ext cx="826069" cy="61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Billede 22" descr="Et billede, der indeholder stålfil, værktøj&#10;&#10;Beskrivelsen er genereret automatisk">
            <a:extLst>
              <a:ext uri="{FF2B5EF4-FFF2-40B4-BE49-F238E27FC236}">
                <a16:creationId xmlns:a16="http://schemas.microsoft.com/office/drawing/2014/main" id="{63249374-8EE4-9D4A-CE59-12F86EE391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8124" y="4492604"/>
            <a:ext cx="407232" cy="369185"/>
          </a:xfrm>
          <a:prstGeom prst="rect">
            <a:avLst/>
          </a:prstGeom>
        </p:spPr>
      </p:pic>
      <p:pic>
        <p:nvPicPr>
          <p:cNvPr id="24" name="Billede 23" descr="Et billede, der indeholder Font/skrifttype, symbol, typografi, Grafik&#10;&#10;Beskrivelsen er genereret automatisk">
            <a:extLst>
              <a:ext uri="{FF2B5EF4-FFF2-40B4-BE49-F238E27FC236}">
                <a16:creationId xmlns:a16="http://schemas.microsoft.com/office/drawing/2014/main" id="{9499AB3D-98DC-54FB-11D6-7B4D0A22AE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02422" y="4266491"/>
            <a:ext cx="1027964" cy="618884"/>
          </a:xfrm>
          <a:prstGeom prst="rect">
            <a:avLst/>
          </a:prstGeom>
        </p:spPr>
      </p:pic>
      <p:pic>
        <p:nvPicPr>
          <p:cNvPr id="27" name="Pladsholder til indhold 26" descr="Et billede, der indeholder Font/skrifttype, linje/række, diagram&#10;&#10;Beskrivelsen er genereret automatisk">
            <a:extLst>
              <a:ext uri="{FF2B5EF4-FFF2-40B4-BE49-F238E27FC236}">
                <a16:creationId xmlns:a16="http://schemas.microsoft.com/office/drawing/2014/main" id="{F9462C95-5BE5-F0D5-10B2-82F71C913E3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8"/>
          <a:stretch>
            <a:fillRect/>
          </a:stretch>
        </p:blipFill>
        <p:spPr>
          <a:xfrm>
            <a:off x="2891033" y="2158694"/>
            <a:ext cx="7080000" cy="972768"/>
          </a:xfrm>
        </p:spPr>
      </p:pic>
      <p:pic>
        <p:nvPicPr>
          <p:cNvPr id="28" name="Billede 27" descr="Et billede, der indeholder Font/skrifttype, typografi, tekst, kalligrafi&#10;&#10;Beskrivelsen er genereret automatisk">
            <a:extLst>
              <a:ext uri="{FF2B5EF4-FFF2-40B4-BE49-F238E27FC236}">
                <a16:creationId xmlns:a16="http://schemas.microsoft.com/office/drawing/2014/main" id="{C1B9534B-9C89-9D12-27CB-C4695C7A85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1427" y="4348865"/>
            <a:ext cx="2241339" cy="50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114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0905A5-7961-DBA2-91C4-01D880604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err="1">
                <a:cs typeface="Arial"/>
              </a:rPr>
              <a:t>Estimating</a:t>
            </a:r>
            <a:r>
              <a:rPr lang="da-DK">
                <a:cs typeface="Arial"/>
              </a:rPr>
              <a:t> parameters </a:t>
            </a:r>
            <a:endParaRPr lang="da-DK"/>
          </a:p>
        </p:txBody>
      </p:sp>
      <p:graphicFrame>
        <p:nvGraphicFramePr>
          <p:cNvPr id="7" name="Pladsholder til indhold 6">
            <a:extLst>
              <a:ext uri="{FF2B5EF4-FFF2-40B4-BE49-F238E27FC236}">
                <a16:creationId xmlns:a16="http://schemas.microsoft.com/office/drawing/2014/main" id="{160F67C0-E910-7E4F-5ACB-66EC43E919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9131169"/>
              </p:ext>
            </p:extLst>
          </p:nvPr>
        </p:nvGraphicFramePr>
        <p:xfrm>
          <a:off x="1774825" y="2198103"/>
          <a:ext cx="744981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2454">
                  <a:extLst>
                    <a:ext uri="{9D8B030D-6E8A-4147-A177-3AD203B41FA5}">
                      <a16:colId xmlns:a16="http://schemas.microsoft.com/office/drawing/2014/main" val="826476645"/>
                    </a:ext>
                  </a:extLst>
                </a:gridCol>
                <a:gridCol w="1862454">
                  <a:extLst>
                    <a:ext uri="{9D8B030D-6E8A-4147-A177-3AD203B41FA5}">
                      <a16:colId xmlns:a16="http://schemas.microsoft.com/office/drawing/2014/main" val="90751699"/>
                    </a:ext>
                  </a:extLst>
                </a:gridCol>
                <a:gridCol w="1862454">
                  <a:extLst>
                    <a:ext uri="{9D8B030D-6E8A-4147-A177-3AD203B41FA5}">
                      <a16:colId xmlns:a16="http://schemas.microsoft.com/office/drawing/2014/main" val="1802158942"/>
                    </a:ext>
                  </a:extLst>
                </a:gridCol>
                <a:gridCol w="1862454">
                  <a:extLst>
                    <a:ext uri="{9D8B030D-6E8A-4147-A177-3AD203B41FA5}">
                      <a16:colId xmlns:a16="http://schemas.microsoft.com/office/drawing/2014/main" val="32446863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a-DK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a-DK"/>
                        <a:t>MLE</a:t>
                      </a:r>
                      <a:endParaRPr lang="da-DK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a-DK" err="1"/>
                        <a:t>Lower</a:t>
                      </a:r>
                      <a:r>
                        <a:rPr lang="da-DK"/>
                        <a:t> </a:t>
                      </a:r>
                      <a:r>
                        <a:rPr lang="da-DK" err="1"/>
                        <a:t>Bound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/>
                        <a:t>Upper </a:t>
                      </a:r>
                      <a:r>
                        <a:rPr lang="da-DK" err="1"/>
                        <a:t>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624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a-DK" sz="1800" b="0" i="0" u="none" strike="noStrike" noProof="0">
                          <a:latin typeface="Arial"/>
                        </a:rPr>
                        <a:t>ρ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a-DK"/>
                        <a:t>0.32417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a-DK"/>
                        <a:t>0.22568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/>
                        <a:t>0.42266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849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/>
                        <a:t>σ^2 </a:t>
                      </a:r>
                      <a:endParaRPr lang="da-DK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a-DK"/>
                        <a:t>9.8117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a-DK"/>
                        <a:t>8.67655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/>
                        <a:t>10.9468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987873"/>
                  </a:ext>
                </a:extLst>
              </a:tr>
            </a:tbl>
          </a:graphicData>
        </a:graphic>
      </p:graphicFrame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BA4D55A-55F9-87BC-5590-D5B6555B6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4B4C580-CB9C-2BAB-1A65-3CD668E4B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Title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ED21CA3-ABB6-5681-FFB8-48D0B5E33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28</a:t>
            </a:fld>
            <a:endParaRPr lang="da-DK"/>
          </a:p>
        </p:txBody>
      </p:sp>
      <p:graphicFrame>
        <p:nvGraphicFramePr>
          <p:cNvPr id="9" name="Pladsholder til indhold 6">
            <a:extLst>
              <a:ext uri="{FF2B5EF4-FFF2-40B4-BE49-F238E27FC236}">
                <a16:creationId xmlns:a16="http://schemas.microsoft.com/office/drawing/2014/main" id="{06543443-71F8-209A-C3F7-FFDBBDFB4A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6407519"/>
              </p:ext>
            </p:extLst>
          </p:nvPr>
        </p:nvGraphicFramePr>
        <p:xfrm>
          <a:off x="1773037" y="4576889"/>
          <a:ext cx="744981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2454">
                  <a:extLst>
                    <a:ext uri="{9D8B030D-6E8A-4147-A177-3AD203B41FA5}">
                      <a16:colId xmlns:a16="http://schemas.microsoft.com/office/drawing/2014/main" val="826476645"/>
                    </a:ext>
                  </a:extLst>
                </a:gridCol>
                <a:gridCol w="1862454">
                  <a:extLst>
                    <a:ext uri="{9D8B030D-6E8A-4147-A177-3AD203B41FA5}">
                      <a16:colId xmlns:a16="http://schemas.microsoft.com/office/drawing/2014/main" val="90751699"/>
                    </a:ext>
                  </a:extLst>
                </a:gridCol>
                <a:gridCol w="1862454">
                  <a:extLst>
                    <a:ext uri="{9D8B030D-6E8A-4147-A177-3AD203B41FA5}">
                      <a16:colId xmlns:a16="http://schemas.microsoft.com/office/drawing/2014/main" val="1802158942"/>
                    </a:ext>
                  </a:extLst>
                </a:gridCol>
                <a:gridCol w="1862454">
                  <a:extLst>
                    <a:ext uri="{9D8B030D-6E8A-4147-A177-3AD203B41FA5}">
                      <a16:colId xmlns:a16="http://schemas.microsoft.com/office/drawing/2014/main" val="32446863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a-DK"/>
                        <a:t>MLE</a:t>
                      </a:r>
                      <a:endParaRPr lang="da-DK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a-DK" err="1"/>
                        <a:t>Lower</a:t>
                      </a:r>
                      <a:r>
                        <a:rPr lang="da-DK"/>
                        <a:t> </a:t>
                      </a:r>
                      <a:r>
                        <a:rPr lang="da-DK" err="1"/>
                        <a:t>Bound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/>
                        <a:t>Upper </a:t>
                      </a:r>
                      <a:r>
                        <a:rPr lang="da-DK" err="1"/>
                        <a:t>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624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a-DK" sz="1800" b="0" i="0" u="none" strike="noStrike" noProof="0">
                          <a:latin typeface="Arial"/>
                        </a:rPr>
                        <a:t>ρ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a-DK"/>
                        <a:t>0.324211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a-DK"/>
                        <a:t>0.22572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/>
                        <a:t>0.422699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849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a-DK" sz="1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σ^2</a:t>
                      </a:r>
                      <a:endParaRPr lang="da-DK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a-DK"/>
                        <a:t>9.8132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a-DK"/>
                        <a:t>8.678216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/>
                        <a:t>10.94833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987873"/>
                  </a:ext>
                </a:extLst>
              </a:tr>
            </a:tbl>
          </a:graphicData>
        </a:graphic>
      </p:graphicFrame>
      <p:pic>
        <p:nvPicPr>
          <p:cNvPr id="11" name="Billede 10" descr="Et billede, der indeholder Font/skrifttype, typografi, tekst, kalligrafi&#10;&#10;Beskrivelsen er genereret automatisk">
            <a:extLst>
              <a:ext uri="{FF2B5EF4-FFF2-40B4-BE49-F238E27FC236}">
                <a16:creationId xmlns:a16="http://schemas.microsoft.com/office/drawing/2014/main" id="{F953ED39-3464-7A82-CD29-06216CE42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260" y="1533472"/>
            <a:ext cx="2590463" cy="533400"/>
          </a:xfrm>
          <a:prstGeom prst="rect">
            <a:avLst/>
          </a:prstGeom>
        </p:spPr>
      </p:pic>
      <p:pic>
        <p:nvPicPr>
          <p:cNvPr id="12" name="Billede 11" descr="Et billede, der indeholder Font/skrifttype, Grafik, typografi, tekst&#10;&#10;Beskrivelsen er genereret automatisk">
            <a:extLst>
              <a:ext uri="{FF2B5EF4-FFF2-40B4-BE49-F238E27FC236}">
                <a16:creationId xmlns:a16="http://schemas.microsoft.com/office/drawing/2014/main" id="{E9617B15-D1E9-F928-40E8-060AF6108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631" y="3764846"/>
            <a:ext cx="2009513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1015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E9C042-E6D5-3793-AFFE-C318378C7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>
                <a:cs typeface="Arial"/>
              </a:rPr>
              <a:t>Fisher information</a:t>
            </a:r>
            <a:endParaRPr lang="da-DK"/>
          </a:p>
        </p:txBody>
      </p:sp>
      <p:pic>
        <p:nvPicPr>
          <p:cNvPr id="7" name="Pladsholder til indhold 6" descr="Et billede, der indeholder Font/skrifttype, diagram, linje/række, nummer/tal&#10;&#10;Beskrivelsen er genereret automatisk">
            <a:extLst>
              <a:ext uri="{FF2B5EF4-FFF2-40B4-BE49-F238E27FC236}">
                <a16:creationId xmlns:a16="http://schemas.microsoft.com/office/drawing/2014/main" id="{7C35F896-EF76-3B7B-49B9-58759122B6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0825" y="2362202"/>
            <a:ext cx="5078309" cy="1381125"/>
          </a:xfrm>
        </p:spPr>
      </p:pic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D0328CC-DF92-B92C-2BD4-15071F1D5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3EAC1D7-1E96-4690-098F-BD052EA3E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Title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7DC798E-F697-500D-FBD0-9868FEFC1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29</a:t>
            </a:fld>
            <a:endParaRPr lang="da-DK"/>
          </a:p>
        </p:txBody>
      </p:sp>
      <p:pic>
        <p:nvPicPr>
          <p:cNvPr id="8" name="Billede 7" descr="Et billede, der indeholder tekst, skærmbillede, Font/skrifttype, linje/række&#10;&#10;Beskrivelsen er genereret automatisk">
            <a:extLst>
              <a:ext uri="{FF2B5EF4-FFF2-40B4-BE49-F238E27FC236}">
                <a16:creationId xmlns:a16="http://schemas.microsoft.com/office/drawing/2014/main" id="{849F5590-0AC4-82DC-9E28-887026BE3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214" y="4014606"/>
            <a:ext cx="571667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333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84701F51-76CA-6218-F57D-6D38E0749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Arial"/>
              </a:rPr>
              <a:t>Data</a:t>
            </a:r>
            <a:endParaRPr lang="en-GB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F2DC0AB-2BB9-30A8-2AEA-3CC1BD12C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7485" indent="-197485"/>
            <a:r>
              <a:rPr lang="en-GB" sz="2000">
                <a:ea typeface="+mn-lt"/>
                <a:cs typeface="+mn-lt"/>
              </a:rPr>
              <a:t>Data set from </a:t>
            </a:r>
            <a:r>
              <a:rPr lang="en-GB" sz="2000" err="1">
                <a:ea typeface="+mn-lt"/>
                <a:cs typeface="+mn-lt"/>
              </a:rPr>
              <a:t>Tunø</a:t>
            </a:r>
            <a:r>
              <a:rPr lang="en-GB" sz="2000">
                <a:ea typeface="+mn-lt"/>
                <a:cs typeface="+mn-lt"/>
              </a:rPr>
              <a:t> Knob wind power plant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E967E4-EADF-7E19-BEDB-3653565A1E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2000" y="6541200"/>
            <a:ext cx="1105200" cy="316800"/>
          </a:xfrm>
        </p:spPr>
        <p:txBody>
          <a:bodyPr/>
          <a:lstStyle/>
          <a:p>
            <a:r>
              <a:rPr lang="da-DK"/>
              <a:t>Date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E41ADD-762E-B1C4-747E-745159999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90800" y="6541200"/>
            <a:ext cx="5497200" cy="316800"/>
          </a:xfrm>
        </p:spPr>
        <p:txBody>
          <a:bodyPr/>
          <a:lstStyle/>
          <a:p>
            <a:r>
              <a:rPr lang="da-DK"/>
              <a:t>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06450" y="6541200"/>
            <a:ext cx="432600" cy="316800"/>
          </a:xfrm>
        </p:spPr>
        <p:txBody>
          <a:bodyPr/>
          <a:lstStyle/>
          <a:p>
            <a:fld id="{103EA872-A674-449B-A120-B97244F8E91D}" type="slidenum">
              <a:rPr lang="en-GB" smtClean="0"/>
              <a:pPr/>
              <a:t>3</a:t>
            </a:fld>
            <a:endParaRPr lang="en-GB"/>
          </a:p>
        </p:txBody>
      </p:sp>
      <p:pic>
        <p:nvPicPr>
          <p:cNvPr id="5" name="Billede 4" descr="Et billede, der indeholder tekst, skærmbillede, display/skærm/fremvisning, Font/skrifttype&#10;&#10;Beskrivelsen er genereret automatisk">
            <a:extLst>
              <a:ext uri="{FF2B5EF4-FFF2-40B4-BE49-F238E27FC236}">
                <a16:creationId xmlns:a16="http://schemas.microsoft.com/office/drawing/2014/main" id="{DBDF3927-A32D-1BFD-F983-C4F86CE7E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2971" y="2311658"/>
            <a:ext cx="5264085" cy="1721740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7963812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889128-7778-FF7F-ABBB-3EEBE972F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>
                <a:cs typeface="Arial"/>
              </a:rPr>
              <a:t>Test </a:t>
            </a:r>
            <a:r>
              <a:rPr lang="da-DK" err="1">
                <a:cs typeface="Arial"/>
              </a:rPr>
              <a:t>if</a:t>
            </a:r>
            <a:endParaRPr lang="da-DK" err="1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7BD4FA9-94E7-FB25-8B8C-16D9C0A42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F645D3E-EFD0-B98C-D333-6BA229AC6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Title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685D9D0-F6A8-2007-9646-22C4B437C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30</a:t>
            </a:fld>
            <a:endParaRPr lang="da-DK"/>
          </a:p>
        </p:txBody>
      </p:sp>
      <p:pic>
        <p:nvPicPr>
          <p:cNvPr id="8" name="Billede 7" descr="Et billede, der indeholder Font/skrifttype, hvid, sort-hvid, typografi&#10;&#10;Beskrivelsen er genereret automatisk">
            <a:extLst>
              <a:ext uri="{FF2B5EF4-FFF2-40B4-BE49-F238E27FC236}">
                <a16:creationId xmlns:a16="http://schemas.microsoft.com/office/drawing/2014/main" id="{1EE98F4B-557C-6191-5DCD-153BBC77F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601" y="3428467"/>
            <a:ext cx="1809801" cy="1336302"/>
          </a:xfrm>
          <a:prstGeom prst="rect">
            <a:avLst/>
          </a:prstGeom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615F896D-4876-3E5E-B2E4-C632F1154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758" y="2385632"/>
            <a:ext cx="6756935" cy="509751"/>
          </a:xfrm>
          <a:prstGeom prst="rect">
            <a:avLst/>
          </a:prstGeom>
        </p:spPr>
      </p:pic>
      <p:sp>
        <p:nvSpPr>
          <p:cNvPr id="12" name="Tekstfelt 11">
            <a:extLst>
              <a:ext uri="{FF2B5EF4-FFF2-40B4-BE49-F238E27FC236}">
                <a16:creationId xmlns:a16="http://schemas.microsoft.com/office/drawing/2014/main" id="{D496BAB2-368A-9263-6CEF-D3E089E702F6}"/>
              </a:ext>
            </a:extLst>
          </p:cNvPr>
          <p:cNvSpPr txBox="1"/>
          <p:nvPr/>
        </p:nvSpPr>
        <p:spPr>
          <a:xfrm>
            <a:off x="1948449" y="5589943"/>
            <a:ext cx="801757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32"/>
              </a:spcBef>
            </a:pPr>
            <a:r>
              <a:rPr lang="da-DK" sz="2000">
                <a:latin typeface="+mn-lt"/>
                <a:ea typeface="ＭＳ Ｐゴシック"/>
                <a:cs typeface="Arial"/>
              </a:rPr>
              <a:t>From </a:t>
            </a:r>
            <a:r>
              <a:rPr lang="da-DK" sz="2000" err="1">
                <a:latin typeface="+mn-lt"/>
                <a:ea typeface="ＭＳ Ｐゴシック"/>
                <a:cs typeface="Arial"/>
              </a:rPr>
              <a:t>both</a:t>
            </a:r>
            <a:r>
              <a:rPr lang="da-DK" sz="2000">
                <a:latin typeface="+mn-lt"/>
                <a:ea typeface="ＭＳ Ｐゴシック"/>
                <a:cs typeface="Arial"/>
              </a:rPr>
              <a:t> tests, P-</a:t>
            </a:r>
            <a:r>
              <a:rPr lang="da-DK" sz="2000" err="1">
                <a:latin typeface="+mn-lt"/>
                <a:ea typeface="ＭＳ Ｐゴシック"/>
                <a:cs typeface="Arial"/>
              </a:rPr>
              <a:t>value</a:t>
            </a:r>
            <a:r>
              <a:rPr lang="da-DK" sz="2000">
                <a:latin typeface="+mn-lt"/>
                <a:ea typeface="ＭＳ Ｐゴシック"/>
                <a:cs typeface="Arial"/>
              </a:rPr>
              <a:t> &lt; 5% -&gt; </a:t>
            </a:r>
            <a:r>
              <a:rPr lang="da-DK" sz="2000" err="1">
                <a:latin typeface="+mn-lt"/>
                <a:ea typeface="ＭＳ Ｐゴシック"/>
                <a:cs typeface="Arial"/>
              </a:rPr>
              <a:t>Reject</a:t>
            </a:r>
            <a:r>
              <a:rPr lang="da-DK" sz="2000">
                <a:latin typeface="+mn-lt"/>
                <a:ea typeface="ＭＳ Ｐゴシック"/>
                <a:cs typeface="Arial"/>
              </a:rPr>
              <a:t> </a:t>
            </a:r>
            <a:r>
              <a:rPr lang="da-DK" sz="2000" err="1">
                <a:latin typeface="+mn-lt"/>
                <a:ea typeface="ＭＳ Ｐゴシック"/>
                <a:cs typeface="Arial"/>
              </a:rPr>
              <a:t>null</a:t>
            </a:r>
            <a:r>
              <a:rPr lang="da-DK" sz="2000">
                <a:latin typeface="+mn-lt"/>
                <a:ea typeface="ＭＳ Ｐゴシック"/>
                <a:cs typeface="Arial"/>
              </a:rPr>
              <a:t> </a:t>
            </a:r>
            <a:r>
              <a:rPr lang="da-DK" sz="2000" err="1">
                <a:latin typeface="+mn-lt"/>
                <a:ea typeface="ＭＳ Ｐゴシック"/>
                <a:cs typeface="Arial"/>
              </a:rPr>
              <a:t>hypothesis</a:t>
            </a:r>
            <a:r>
              <a:rPr lang="da-DK" sz="2000">
                <a:latin typeface="+mn-lt"/>
                <a:ea typeface="ＭＳ Ｐゴシック"/>
                <a:cs typeface="Arial"/>
              </a:rPr>
              <a:t> </a:t>
            </a:r>
            <a:r>
              <a:rPr lang="da-DK" sz="2000" err="1">
                <a:latin typeface="+mn-lt"/>
                <a:ea typeface="ＭＳ Ｐゴシック"/>
                <a:cs typeface="Arial"/>
              </a:rPr>
              <a:t>that</a:t>
            </a:r>
            <a:r>
              <a:rPr lang="da-DK" sz="2000">
                <a:latin typeface="+mn-lt"/>
                <a:ea typeface="ＭＳ Ｐゴシック"/>
                <a:cs typeface="Arial"/>
              </a:rPr>
              <a:t> </a:t>
            </a:r>
            <a:endParaRPr lang="da-DK" err="1">
              <a:latin typeface="+mn-lt"/>
            </a:endParaRPr>
          </a:p>
        </p:txBody>
      </p:sp>
      <p:pic>
        <p:nvPicPr>
          <p:cNvPr id="10" name="Pladsholder til indhold 9" descr="Et billede, der indeholder Font/skrifttype, hvid, symbol, typografi&#10;&#10;Beskrivelsen er genereret automatisk">
            <a:extLst>
              <a:ext uri="{FF2B5EF4-FFF2-40B4-BE49-F238E27FC236}">
                <a16:creationId xmlns:a16="http://schemas.microsoft.com/office/drawing/2014/main" id="{F166A0E6-F19A-0E32-3A93-59F03AC238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859619" y="1950989"/>
            <a:ext cx="2281725" cy="1145893"/>
          </a:xfrm>
        </p:spPr>
      </p:pic>
      <p:pic>
        <p:nvPicPr>
          <p:cNvPr id="15" name="Billede 14">
            <a:extLst>
              <a:ext uri="{FF2B5EF4-FFF2-40B4-BE49-F238E27FC236}">
                <a16:creationId xmlns:a16="http://schemas.microsoft.com/office/drawing/2014/main" id="{107D4C2A-C0D9-EE7A-4CDB-AB5A7B7F01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8453" y="3921403"/>
            <a:ext cx="5139054" cy="360668"/>
          </a:xfrm>
          <a:prstGeom prst="rect">
            <a:avLst/>
          </a:prstGeom>
        </p:spPr>
      </p:pic>
      <p:pic>
        <p:nvPicPr>
          <p:cNvPr id="16" name="Billede 15" descr="Et billede, der indeholder design, typografi&#10;&#10;Beskrivelsen er genereret automatisk">
            <a:extLst>
              <a:ext uri="{FF2B5EF4-FFF2-40B4-BE49-F238E27FC236}">
                <a16:creationId xmlns:a16="http://schemas.microsoft.com/office/drawing/2014/main" id="{F5D26332-6BD6-4F02-C9FF-977427D658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1466" y="4593943"/>
            <a:ext cx="1076185" cy="600075"/>
          </a:xfrm>
          <a:prstGeom prst="rect">
            <a:avLst/>
          </a:prstGeom>
        </p:spPr>
      </p:pic>
      <p:pic>
        <p:nvPicPr>
          <p:cNvPr id="18" name="Billede 17">
            <a:extLst>
              <a:ext uri="{FF2B5EF4-FFF2-40B4-BE49-F238E27FC236}">
                <a16:creationId xmlns:a16="http://schemas.microsoft.com/office/drawing/2014/main" id="{2ED2BBD8-3B32-1720-9997-2A3D9D2CD8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6792" y="5453112"/>
            <a:ext cx="809520" cy="485775"/>
          </a:xfrm>
          <a:prstGeom prst="rect">
            <a:avLst/>
          </a:prstGeom>
        </p:spPr>
      </p:pic>
      <p:pic>
        <p:nvPicPr>
          <p:cNvPr id="3" name="Billede 2" descr="Et billede, der indeholder skærmbillede, design&#10;&#10;Beskrivelsen er genereret automatisk">
            <a:extLst>
              <a:ext uri="{FF2B5EF4-FFF2-40B4-BE49-F238E27FC236}">
                <a16:creationId xmlns:a16="http://schemas.microsoft.com/office/drawing/2014/main" id="{2B23890A-CD5A-C71C-9A93-37CB24F4AF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19632" y="820998"/>
            <a:ext cx="1018101" cy="61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4731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064AB2-6F94-8403-AFEC-46DA84F3C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err="1">
                <a:cs typeface="Arial"/>
              </a:rPr>
              <a:t>Quadratic</a:t>
            </a:r>
            <a:r>
              <a:rPr lang="da-DK">
                <a:cs typeface="Arial"/>
              </a:rPr>
              <a:t> </a:t>
            </a:r>
            <a:r>
              <a:rPr lang="da-DK" err="1">
                <a:cs typeface="Arial"/>
              </a:rPr>
              <a:t>Approximation</a:t>
            </a:r>
            <a:r>
              <a:rPr lang="da-DK">
                <a:cs typeface="Arial"/>
              </a:rPr>
              <a:t> of </a:t>
            </a:r>
            <a:r>
              <a:rPr lang="da-DK" err="1">
                <a:cs typeface="Arial"/>
              </a:rPr>
              <a:t>Profile</a:t>
            </a:r>
            <a:r>
              <a:rPr lang="da-DK">
                <a:cs typeface="Arial"/>
              </a:rPr>
              <a:t> </a:t>
            </a:r>
            <a:r>
              <a:rPr lang="da-DK" err="1">
                <a:cs typeface="Arial"/>
              </a:rPr>
              <a:t>Likelihood</a:t>
            </a:r>
            <a:endParaRPr lang="da-DK" err="1"/>
          </a:p>
        </p:txBody>
      </p:sp>
      <p:pic>
        <p:nvPicPr>
          <p:cNvPr id="7" name="Pladsholder til indhold 6" descr="Et billede, der indeholder tekst, linje/række, diagram, Kurve&#10;&#10;Beskrivelsen er genereret automatisk">
            <a:extLst>
              <a:ext uri="{FF2B5EF4-FFF2-40B4-BE49-F238E27FC236}">
                <a16:creationId xmlns:a16="http://schemas.microsoft.com/office/drawing/2014/main" id="{CF2229BB-CF95-5A89-4836-F4CCA69F3A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3131" y="2567015"/>
            <a:ext cx="6288840" cy="3534600"/>
          </a:xfrm>
        </p:spPr>
      </p:pic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9628F33-E3DC-0E4B-756D-99DD3D432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2C3509A-E795-3AFA-FB23-853C9742C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Title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B11A801-A3F7-09E9-C58F-6C9C71BFB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31</a:t>
            </a:fld>
            <a:endParaRPr lang="da-DK"/>
          </a:p>
        </p:txBody>
      </p:sp>
      <p:pic>
        <p:nvPicPr>
          <p:cNvPr id="8" name="Billede 7" descr="Et billede, der indeholder Font/skrifttype, typografi, linje/række, tekst&#10;&#10;Beskrivelsen er genereret automatisk">
            <a:extLst>
              <a:ext uri="{FF2B5EF4-FFF2-40B4-BE49-F238E27FC236}">
                <a16:creationId xmlns:a16="http://schemas.microsoft.com/office/drawing/2014/main" id="{365B5011-7033-A500-6262-6DB2A5A97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8715" y="1486175"/>
            <a:ext cx="3687985" cy="108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0756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DA9194-3981-686B-026B-41BA22AE0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Model combination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CD9B29-0A72-6632-48AC-455CB3CA7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Combined</a:t>
            </a:r>
            <a:r>
              <a:rPr lang="fr-FR" dirty="0"/>
              <a:t> model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b="1" dirty="0"/>
              <a:t>AIC </a:t>
            </a:r>
            <a:r>
              <a:rPr lang="fr-FR" b="1" dirty="0" err="1"/>
              <a:t>Combined</a:t>
            </a:r>
            <a:r>
              <a:rPr lang="fr-FR" b="1" dirty="0"/>
              <a:t> model : 1421.32</a:t>
            </a:r>
          </a:p>
          <a:p>
            <a:r>
              <a:rPr lang="fr-FR" dirty="0"/>
              <a:t>AIC normal model : </a:t>
            </a:r>
            <a:r>
              <a:rPr lang="da-DK" sz="1800" b="0" i="0" u="none" strike="noStrike" noProof="0" dirty="0"/>
              <a:t>1484.3</a:t>
            </a:r>
            <a:endParaRPr lang="da-DK" dirty="0"/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A4BE0E-F269-D65B-78B3-4D9CD34F7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B11896-60A0-FF7E-528E-16775D928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Title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D63102-E062-CE8A-7DEB-AA672D2B6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32</a:t>
            </a:fld>
            <a:endParaRPr lang="da-DK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458A351-5EF9-F95A-7E45-72610034E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005" y="2096000"/>
            <a:ext cx="3724795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183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47AC0B-7B8D-1462-DC3D-32E744CFB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err="1">
                <a:cs typeface="Arial"/>
              </a:rPr>
              <a:t>Descriptive</a:t>
            </a:r>
            <a:r>
              <a:rPr lang="da-DK">
                <a:cs typeface="Arial"/>
              </a:rPr>
              <a:t> </a:t>
            </a:r>
            <a:r>
              <a:rPr lang="da-DK" err="1">
                <a:cs typeface="Arial"/>
              </a:rPr>
              <a:t>Statistics</a:t>
            </a:r>
            <a:endParaRPr lang="da-DK" err="1"/>
          </a:p>
        </p:txBody>
      </p:sp>
      <p:pic>
        <p:nvPicPr>
          <p:cNvPr id="7" name="Pladsholder til indhold 6" descr="Et billede, der indeholder tekst, skærmbillede, Font/skrifttype, nummer/tal&#10;&#10;Beskrivelsen er genereret automatisk">
            <a:extLst>
              <a:ext uri="{FF2B5EF4-FFF2-40B4-BE49-F238E27FC236}">
                <a16:creationId xmlns:a16="http://schemas.microsoft.com/office/drawing/2014/main" id="{61AFEFBB-E9AF-4002-80A2-6DA21E8860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3104" y="1716285"/>
            <a:ext cx="6437493" cy="2781300"/>
          </a:xfrm>
        </p:spPr>
      </p:pic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1F40DD3-CEC3-F1B4-F6A4-0C49D6E6E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1EA1CCC-AAE2-378B-583A-5F2AE2B45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Title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CC3EBB0-4DE3-0441-17C3-9E0D355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5909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6525F9-2B30-5F7D-56F9-B497DFC54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err="1">
                <a:cs typeface="Arial"/>
              </a:rPr>
              <a:t>Descriptive</a:t>
            </a:r>
            <a:r>
              <a:rPr lang="da-DK">
                <a:cs typeface="Arial"/>
              </a:rPr>
              <a:t> </a:t>
            </a:r>
            <a:r>
              <a:rPr lang="da-DK" err="1">
                <a:cs typeface="Arial"/>
              </a:rPr>
              <a:t>Statistics</a:t>
            </a:r>
            <a:r>
              <a:rPr lang="da-DK">
                <a:cs typeface="Arial"/>
              </a:rPr>
              <a:t> </a:t>
            </a:r>
            <a:endParaRPr lang="da-DK" err="1"/>
          </a:p>
        </p:txBody>
      </p:sp>
      <p:pic>
        <p:nvPicPr>
          <p:cNvPr id="8" name="Pladsholder til indhold 7" descr="Et billede, der indeholder tekst, sort-hvid, mønster&#10;&#10;Beskrivelsen er genereret automatisk">
            <a:extLst>
              <a:ext uri="{FF2B5EF4-FFF2-40B4-BE49-F238E27FC236}">
                <a16:creationId xmlns:a16="http://schemas.microsoft.com/office/drawing/2014/main" id="{9B3E6C65-AE03-DD76-F063-95817995F4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8781" y="1921789"/>
            <a:ext cx="5142376" cy="4114800"/>
          </a:xfrm>
        </p:spPr>
      </p:pic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1B44D73-6BAA-87E4-EA5E-C091A25D2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DB54EF3-6F59-3E0B-89A7-98A62FD3F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Title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F05E8D1-9447-0294-C62F-2BEEFE704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14220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9FCAB3-5038-386D-5D8F-088CF4089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err="1">
                <a:cs typeface="Arial"/>
              </a:rPr>
              <a:t>Descriptive</a:t>
            </a:r>
            <a:r>
              <a:rPr lang="da-DK">
                <a:cs typeface="Arial"/>
              </a:rPr>
              <a:t> </a:t>
            </a:r>
            <a:r>
              <a:rPr lang="da-DK" err="1">
                <a:cs typeface="Arial"/>
              </a:rPr>
              <a:t>Statistics</a:t>
            </a:r>
            <a:endParaRPr lang="da-DK" err="1"/>
          </a:p>
        </p:txBody>
      </p:sp>
      <p:pic>
        <p:nvPicPr>
          <p:cNvPr id="7" name="Pladsholder til indhold 6" descr="Et billede, der indeholder tekst, diagram, Kurve, linje/række&#10;&#10;Beskrivelsen er genereret automatisk">
            <a:extLst>
              <a:ext uri="{FF2B5EF4-FFF2-40B4-BE49-F238E27FC236}">
                <a16:creationId xmlns:a16="http://schemas.microsoft.com/office/drawing/2014/main" id="{B18CC723-ECBF-D638-E8DC-08DC94455C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5805" y="2493266"/>
            <a:ext cx="2934582" cy="1835968"/>
          </a:xfrm>
        </p:spPr>
      </p:pic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B3E8AC0-5D52-DFF6-1DB7-DDC05C5C5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57B7FB3-D334-E8FA-CE53-36D02CCB8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Title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AF41514-1A3C-EBBE-C79A-1D29834B1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6</a:t>
            </a:fld>
            <a:endParaRPr lang="da-DK"/>
          </a:p>
        </p:txBody>
      </p:sp>
      <p:pic>
        <p:nvPicPr>
          <p:cNvPr id="8" name="Billede 7" descr="Et billede, der indeholder tekst, diagram, Kurve, linje/række&#10;&#10;Beskrivelsen er genereret automatisk">
            <a:extLst>
              <a:ext uri="{FF2B5EF4-FFF2-40B4-BE49-F238E27FC236}">
                <a16:creationId xmlns:a16="http://schemas.microsoft.com/office/drawing/2014/main" id="{63B3F2A5-83B7-438C-6617-A0102E288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0292" y="2543657"/>
            <a:ext cx="2742600" cy="1731919"/>
          </a:xfrm>
          <a:prstGeom prst="rect">
            <a:avLst/>
          </a:prstGeom>
        </p:spPr>
      </p:pic>
      <p:pic>
        <p:nvPicPr>
          <p:cNvPr id="9" name="Billede 8" descr="Et billede, der indeholder tekst, Kurve, diagram, linje/række&#10;&#10;Beskrivelsen er genereret automatisk">
            <a:extLst>
              <a:ext uri="{FF2B5EF4-FFF2-40B4-BE49-F238E27FC236}">
                <a16:creationId xmlns:a16="http://schemas.microsoft.com/office/drawing/2014/main" id="{17F92DEF-72B9-D42E-8E72-96B65D332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0649" y="2566795"/>
            <a:ext cx="2742600" cy="172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230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208E45-4907-A51C-BE72-D3ECEC387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err="1">
                <a:cs typeface="Arial"/>
              </a:rPr>
              <a:t>Checking</a:t>
            </a:r>
            <a:r>
              <a:rPr lang="da-DK">
                <a:cs typeface="Arial"/>
              </a:rPr>
              <a:t> </a:t>
            </a:r>
            <a:r>
              <a:rPr lang="da-DK" err="1">
                <a:cs typeface="Arial"/>
              </a:rPr>
              <a:t>normality</a:t>
            </a:r>
            <a:endParaRPr lang="da-DK" err="1"/>
          </a:p>
        </p:txBody>
      </p:sp>
      <p:pic>
        <p:nvPicPr>
          <p:cNvPr id="7" name="Pladsholder til indhold 6" descr="Et billede, der indeholder tekst, diagram, linje/række&#10;&#10;Beskrivelsen er genereret automatisk">
            <a:extLst>
              <a:ext uri="{FF2B5EF4-FFF2-40B4-BE49-F238E27FC236}">
                <a16:creationId xmlns:a16="http://schemas.microsoft.com/office/drawing/2014/main" id="{EB9231CF-4292-FB7C-DF89-7F3F914BB4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3865" y="1806464"/>
            <a:ext cx="5485201" cy="4114800"/>
          </a:xfrm>
        </p:spPr>
      </p:pic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6E8110B-EF5A-9659-B941-6B52318B5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786BDBF-F546-238A-EE69-80EE7E6D8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Title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72FEF8F-DF37-C8E8-89A8-40E62A0C9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7</a:t>
            </a:fld>
            <a:endParaRPr lang="da-DK"/>
          </a:p>
        </p:txBody>
      </p:sp>
      <p:pic>
        <p:nvPicPr>
          <p:cNvPr id="9" name="Billede 8" descr="Et billede, der indeholder tekst, skærmbillede, Font/skrifttype, linje/række&#10;&#10;Beskrivelsen er genereret automatisk">
            <a:extLst>
              <a:ext uri="{FF2B5EF4-FFF2-40B4-BE49-F238E27FC236}">
                <a16:creationId xmlns:a16="http://schemas.microsoft.com/office/drawing/2014/main" id="{89666D3D-1364-CF1A-9E2A-C16C37FF3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158" y="2917636"/>
            <a:ext cx="4697618" cy="101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885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0CEB57-0607-6447-A1E1-20544BE8F3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err="1">
                <a:cs typeface="Arial"/>
              </a:rPr>
              <a:t>Modelling</a:t>
            </a:r>
            <a:endParaRPr lang="da-DK" err="1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F937790D-1330-660A-37C1-ECFE7B5D05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71BADF9-BF75-EFFF-9C1A-76A92F153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9BDBECA-E5B2-E62D-5DF8-7BBAA1288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Title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5E6DD98-FC8A-D709-E547-9E1F1799F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69846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5DC7C1-0228-2DFC-2C5A-83B868F2E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588106"/>
            <a:ext cx="3740400" cy="418115"/>
          </a:xfrm>
        </p:spPr>
        <p:txBody>
          <a:bodyPr/>
          <a:lstStyle/>
          <a:p>
            <a:r>
              <a:rPr lang="da-DK">
                <a:cs typeface="Arial"/>
              </a:rPr>
              <a:t>Non-normal models</a:t>
            </a:r>
            <a:endParaRPr lang="da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C7743AD-F717-085A-050C-FBE1DC90E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2531195"/>
            <a:ext cx="3740400" cy="1859819"/>
          </a:xfrm>
        </p:spPr>
        <p:txBody>
          <a:bodyPr/>
          <a:lstStyle/>
          <a:p>
            <a:pPr marL="197485" indent="-197485"/>
            <a:r>
              <a:rPr lang="da-DK" sz="1800">
                <a:cs typeface="Arial"/>
              </a:rPr>
              <a:t>Gamma</a:t>
            </a:r>
          </a:p>
          <a:p>
            <a:pPr marL="197485" indent="-197485"/>
            <a:endParaRPr lang="da-DK" sz="1800">
              <a:cs typeface="Arial"/>
            </a:endParaRPr>
          </a:p>
          <a:p>
            <a:pPr marL="197485" indent="-197485"/>
            <a:r>
              <a:rPr lang="da-DK" sz="1800">
                <a:cs typeface="Arial"/>
              </a:rPr>
              <a:t>Log-normal</a:t>
            </a:r>
          </a:p>
          <a:p>
            <a:pPr marL="197485" indent="-197485"/>
            <a:endParaRPr lang="da-DK" sz="1800">
              <a:cs typeface="Arial"/>
            </a:endParaRPr>
          </a:p>
          <a:p>
            <a:pPr marL="197485" indent="-197485"/>
            <a:r>
              <a:rPr lang="da-DK" sz="1800">
                <a:cs typeface="Arial"/>
              </a:rPr>
              <a:t>Beta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B8F8B3AD-3366-8FC0-195E-5A3E88BF170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222750" y="1586579"/>
            <a:ext cx="3740400" cy="417767"/>
          </a:xfrm>
        </p:spPr>
        <p:txBody>
          <a:bodyPr/>
          <a:lstStyle/>
          <a:p>
            <a:r>
              <a:rPr lang="da-DK">
                <a:cs typeface="Arial"/>
              </a:rPr>
              <a:t>Data transformation</a:t>
            </a:r>
          </a:p>
        </p:txBody>
      </p:sp>
      <p:sp>
        <p:nvSpPr>
          <p:cNvPr id="5" name="Pladsholder til indhold 4">
            <a:extLst>
              <a:ext uri="{FF2B5EF4-FFF2-40B4-BE49-F238E27FC236}">
                <a16:creationId xmlns:a16="http://schemas.microsoft.com/office/drawing/2014/main" id="{CA3A5743-744C-AA28-C550-A3D73CFF4709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22750" y="2530944"/>
            <a:ext cx="3740401" cy="1860069"/>
          </a:xfrm>
        </p:spPr>
        <p:txBody>
          <a:bodyPr/>
          <a:lstStyle/>
          <a:p>
            <a:pPr marL="197485" indent="-197485"/>
            <a:r>
              <a:rPr lang="da-DK" sz="1800">
                <a:cs typeface="Arial"/>
              </a:rPr>
              <a:t>Box-Cox</a:t>
            </a:r>
          </a:p>
          <a:p>
            <a:pPr marL="197485" indent="-197485"/>
            <a:endParaRPr lang="da-DK" sz="1800">
              <a:cs typeface="Arial"/>
            </a:endParaRPr>
          </a:p>
          <a:p>
            <a:pPr marL="197485" indent="-197485"/>
            <a:r>
              <a:rPr lang="da-DK" sz="1800">
                <a:cs typeface="Arial"/>
              </a:rPr>
              <a:t>Transformation 1</a:t>
            </a:r>
          </a:p>
          <a:p>
            <a:pPr marL="197485" indent="-197485"/>
            <a:endParaRPr lang="da-DK" sz="1800">
              <a:cs typeface="Arial"/>
            </a:endParaRPr>
          </a:p>
          <a:p>
            <a:pPr marL="197485" indent="-197485"/>
            <a:r>
              <a:rPr lang="da-DK" sz="1800">
                <a:cs typeface="Arial"/>
              </a:rPr>
              <a:t>Transformation 2</a:t>
            </a:r>
          </a:p>
          <a:p>
            <a:pPr marL="197485" indent="-197485"/>
            <a:endParaRPr lang="da-DK" sz="1800">
              <a:cs typeface="Arial"/>
            </a:endParaRPr>
          </a:p>
          <a:p>
            <a:pPr marL="197485" indent="-197485"/>
            <a:r>
              <a:rPr lang="da-DK" sz="1800">
                <a:cs typeface="Arial"/>
              </a:rPr>
              <a:t>=&gt; Normal distribution</a:t>
            </a:r>
          </a:p>
        </p:txBody>
      </p:sp>
      <p:sp>
        <p:nvSpPr>
          <p:cNvPr id="6" name="Pladsholder til tekst 5">
            <a:extLst>
              <a:ext uri="{FF2B5EF4-FFF2-40B4-BE49-F238E27FC236}">
                <a16:creationId xmlns:a16="http://schemas.microsoft.com/office/drawing/2014/main" id="{7A93A08E-33CB-C885-44E0-18411BEC208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197850" y="1586579"/>
            <a:ext cx="3740400" cy="417767"/>
          </a:xfrm>
        </p:spPr>
        <p:txBody>
          <a:bodyPr/>
          <a:lstStyle/>
          <a:p>
            <a:r>
              <a:rPr lang="da-DK">
                <a:cs typeface="Arial"/>
              </a:rPr>
              <a:t>Evaluation</a:t>
            </a:r>
            <a:endParaRPr lang="da-DK"/>
          </a:p>
        </p:txBody>
      </p:sp>
      <p:sp>
        <p:nvSpPr>
          <p:cNvPr id="7" name="Pladsholder til indhold 6">
            <a:extLst>
              <a:ext uri="{FF2B5EF4-FFF2-40B4-BE49-F238E27FC236}">
                <a16:creationId xmlns:a16="http://schemas.microsoft.com/office/drawing/2014/main" id="{5818344A-F00A-A18E-977E-9C2094BD3367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7850" y="2530944"/>
            <a:ext cx="3740400" cy="1860069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da-DK" sz="1800">
                <a:cs typeface="Arial"/>
              </a:rPr>
              <a:t>Parameter </a:t>
            </a:r>
            <a:r>
              <a:rPr lang="da-DK" sz="1800" err="1">
                <a:cs typeface="Arial"/>
              </a:rPr>
              <a:t>estimation</a:t>
            </a:r>
            <a:r>
              <a:rPr lang="da-DK" sz="1800">
                <a:cs typeface="Arial"/>
              </a:rPr>
              <a:t> (MLE)</a:t>
            </a:r>
          </a:p>
          <a:p>
            <a:pPr marL="197485" indent="-197485">
              <a:buFont typeface="Arial"/>
            </a:pPr>
            <a:endParaRPr lang="da-DK" sz="1800">
              <a:cs typeface="Arial"/>
            </a:endParaRPr>
          </a:p>
          <a:p>
            <a:pPr marL="197485" indent="-197485">
              <a:buFont typeface="Arial"/>
            </a:pPr>
            <a:r>
              <a:rPr lang="da-DK" sz="1800">
                <a:cs typeface="Arial"/>
              </a:rPr>
              <a:t>AIC</a:t>
            </a:r>
          </a:p>
        </p:txBody>
      </p:sp>
      <p:sp>
        <p:nvSpPr>
          <p:cNvPr id="11" name="Pladsholder til sidefod 10">
            <a:extLst>
              <a:ext uri="{FF2B5EF4-FFF2-40B4-BE49-F238E27FC236}">
                <a16:creationId xmlns:a16="http://schemas.microsoft.com/office/drawing/2014/main" id="{D4950C52-0ADF-3E5E-7D92-B810D4D95EB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Title</a:t>
            </a:r>
          </a:p>
        </p:txBody>
      </p:sp>
      <p:sp>
        <p:nvSpPr>
          <p:cNvPr id="12" name="Pladsholder til slidenummer 11">
            <a:extLst>
              <a:ext uri="{FF2B5EF4-FFF2-40B4-BE49-F238E27FC236}">
                <a16:creationId xmlns:a16="http://schemas.microsoft.com/office/drawing/2014/main" id="{5D520214-960D-AE07-A22F-71397158A45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13" name="Pladsholder til dato 12">
            <a:extLst>
              <a:ext uri="{FF2B5EF4-FFF2-40B4-BE49-F238E27FC236}">
                <a16:creationId xmlns:a16="http://schemas.microsoft.com/office/drawing/2014/main" id="{F076E4AB-8B72-5D14-F081-39DE6C114D84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r>
              <a:rPr lang="da-DK"/>
              <a:t>Date</a:t>
            </a:r>
            <a:endParaRPr lang="en-GB"/>
          </a:p>
        </p:txBody>
      </p:sp>
      <p:sp>
        <p:nvSpPr>
          <p:cNvPr id="15" name="Tekstfelt 14">
            <a:extLst>
              <a:ext uri="{FF2B5EF4-FFF2-40B4-BE49-F238E27FC236}">
                <a16:creationId xmlns:a16="http://schemas.microsoft.com/office/drawing/2014/main" id="{BE4DF122-99B1-6C0F-8D18-FC7D4E74E082}"/>
              </a:ext>
            </a:extLst>
          </p:cNvPr>
          <p:cNvSpPr txBox="1"/>
          <p:nvPr/>
        </p:nvSpPr>
        <p:spPr>
          <a:xfrm>
            <a:off x="914912" y="345975"/>
            <a:ext cx="6027659" cy="7591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a-DK" sz="3000" b="1">
                <a:latin typeface="+mn-lt"/>
                <a:ea typeface="ＭＳ Ｐゴシック"/>
                <a:cs typeface="Arial"/>
              </a:rPr>
              <a:t>Pipeline </a:t>
            </a:r>
            <a:endParaRPr lang="da-DK" sz="3000">
              <a:latin typeface="+mn-lt"/>
              <a:ea typeface="ＭＳ Ｐゴシック"/>
              <a:cs typeface="Arial"/>
            </a:endParaRPr>
          </a:p>
          <a:p>
            <a:pPr algn="l">
              <a:spcBef>
                <a:spcPts val="432"/>
              </a:spcBef>
            </a:pPr>
            <a:endParaRPr lang="da-DK">
              <a:latin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87355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heme/theme1.xml><?xml version="1.0" encoding="utf-8"?>
<a:theme xmlns:a="http://schemas.openxmlformats.org/drawingml/2006/main" name="Blank">
  <a:themeElements>
    <a:clrScheme name="DTU">
      <a:dk1>
        <a:srgbClr val="000000"/>
      </a:dk1>
      <a:lt1>
        <a:srgbClr val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DT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432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rgbClr val="FFFFFF"/>
            </a:solidFill>
            <a:effectLst/>
            <a:latin typeface="+mn-lt"/>
            <a:ea typeface="ＭＳ Ｐゴシック" pitchFamily="-80" charset="-128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432"/>
          </a:spcBef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TU Template 16_9 - Corporate red-ENG.potx" id="{ED70A225-5B60-42AC-912C-67898019C42C}" vid="{E9106579-58D4-45CA-A6E9-5E2F157EFB5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DA1FD2B40FDA458284BB6FCA763489" ma:contentTypeVersion="5" ma:contentTypeDescription="Create a new document." ma:contentTypeScope="" ma:versionID="72b2569ebc96083092f6d8e76413cd52">
  <xsd:schema xmlns:xsd="http://www.w3.org/2001/XMLSchema" xmlns:xs="http://www.w3.org/2001/XMLSchema" xmlns:p="http://schemas.microsoft.com/office/2006/metadata/properties" xmlns:ns2="683dcda1-f8c3-442f-ae64-e236c052732d" xmlns:ns3="715bde23-c48d-41ea-a697-dffaa8fbae8d" targetNamespace="http://schemas.microsoft.com/office/2006/metadata/properties" ma:root="true" ma:fieldsID="df14c340b530a7b5c38005fefa6a5693" ns2:_="" ns3:_="">
    <xsd:import namespace="683dcda1-f8c3-442f-ae64-e236c052732d"/>
    <xsd:import namespace="715bde23-c48d-41ea-a697-dffaa8fbae8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3dcda1-f8c3-442f-ae64-e236c05273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5bde23-c48d-41ea-a697-dffaa8fbae8d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10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11.xml><?xml version="1.0" encoding="utf-8"?>
<TemplafyTemplateConfiguration><![CDATA[{"elementsMetadata":[],"transformationConfigurations":[{"language":"{{DocumentLanguage}}","disableUpdates":false,"type":"proofingLanguage"}],"templateName":"DTU Template 16_9 - Corporate red","templateDescription":"","enableDocumentContentUpdater":true,"version":"1.2"}]]></TemplafyTemplateConfiguration>
</file>

<file path=customXml/item2.xml><?xml version="1.0" encoding="utf-8"?>
<TemplafySlideFormConfiguration><![CDATA[{"formFields":[],"formDataEntries":[]}]]></TemplafySlideFormConfiguration>
</file>

<file path=customXml/item3.xml><?xml version="1.0" encoding="utf-8"?>
<TemplafySlideTemplateConfiguration><![CDATA[{"elementsMetadata":[],"documentContentValidatorConfiguration":{"enableDocumentContentValidator":false,"documentContentValidatorVersion":0},"slideId":"636957680393408391","enableDocumentContentUpdater":true,"version":"1.2"}]]></TemplafySlideTemplateConfiguration>
</file>

<file path=customXml/item4.xml><?xml version="1.0" encoding="utf-8"?>
<TemplafySlideTemplateConfiguration><![CDATA[{"elementsMetadata":[],"documentContentValidatorConfiguration":{"enableDocumentContentValidator":false,"documentContentValidatorVersion":0},"slideId":"636957680393408390","enableDocumentContentUpdater":true,"version":"1.2"}]]></TemplafySlideTemplateConfiguration>
</file>

<file path=customXml/item5.xml><?xml version="1.0" encoding="utf-8"?>
<TemplafyFormConfiguration><![CDATA[{"formFields":[{"required":false,"type":"datePicker","name":"Date","label":"Date","helpTexts":{"prefix":"","postfix":""},"spacing":{},"fullyQualifiedName":"Date"},{"required":false,"placeholder":"","lines":0,"type":"textBox","name":"PresentationTitle","label":"Presentation title","helpTexts":{"prefix":"","postfix":""},"spacing":{},"fullyQualifiedName":"PresentationTitle"}],"formDataEntries":[]}]]></TemplafyFormConfiguration>
</file>

<file path=customXml/item6.xml><?xml version="1.0" encoding="utf-8"?>
<TemplafySlideFormConfiguration><![CDATA[{"formFields":[],"formDataEntries":[]}]]></TemplafySlideFormConfiguration>
</file>

<file path=customXml/item7.xml><?xml version="1.0" encoding="utf-8"?>
<TemplafySlideFormConfiguration><![CDATA[{"formFields":[],"formDataEntries":[]}]]></TemplafySlideFormConfiguration>
</file>

<file path=customXml/item8.xml><?xml version="1.0" encoding="utf-8"?>
<TemplafySlideTemplateConfiguration><![CDATA[{"elementsMetadata":[],"documentContentValidatorConfiguration":{"enableDocumentContentValidator":false,"documentContentValidatorVersion":0},"slideId":"636957680393236694","enableDocumentContentUpdater":true,"version":"1.2"}]]></TemplafySlideTemplateConfiguration>
</file>

<file path=customXml/item9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4AB1340-5A73-4AE5-9657-061F0D1699D0}">
  <ds:schemaRefs>
    <ds:schemaRef ds:uri="683dcda1-f8c3-442f-ae64-e236c052732d"/>
    <ds:schemaRef ds:uri="715bde23-c48d-41ea-a697-dffaa8fbae8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10.xml><?xml version="1.0" encoding="utf-8"?>
<ds:datastoreItem xmlns:ds="http://schemas.openxmlformats.org/officeDocument/2006/customXml" ds:itemID="{49765D68-68C5-4CFA-97ED-A38AD8E70B7F}">
  <ds:schemaRefs>
    <ds:schemaRef ds:uri="http://schemas.microsoft.com/sharepoint/v3/contenttype/forms"/>
  </ds:schemaRefs>
</ds:datastoreItem>
</file>

<file path=customXml/itemProps11.xml><?xml version="1.0" encoding="utf-8"?>
<ds:datastoreItem xmlns:ds="http://schemas.openxmlformats.org/officeDocument/2006/customXml" ds:itemID="{1334258C-C3E7-4029-A615-C886A240FB15}">
  <ds:schemaRefs/>
</ds:datastoreItem>
</file>

<file path=customXml/itemProps2.xml><?xml version="1.0" encoding="utf-8"?>
<ds:datastoreItem xmlns:ds="http://schemas.openxmlformats.org/officeDocument/2006/customXml" ds:itemID="{5DEE4BEE-00BA-4E32-BD26-AF535B50AC95}">
  <ds:schemaRefs/>
</ds:datastoreItem>
</file>

<file path=customXml/itemProps3.xml><?xml version="1.0" encoding="utf-8"?>
<ds:datastoreItem xmlns:ds="http://schemas.openxmlformats.org/officeDocument/2006/customXml" ds:itemID="{CA9FC985-930B-40D4-827F-9FAC5D35EA8C}">
  <ds:schemaRefs/>
</ds:datastoreItem>
</file>

<file path=customXml/itemProps4.xml><?xml version="1.0" encoding="utf-8"?>
<ds:datastoreItem xmlns:ds="http://schemas.openxmlformats.org/officeDocument/2006/customXml" ds:itemID="{6B8AD017-B053-4E30-93B9-B28A44CEC3A4}">
  <ds:schemaRefs/>
</ds:datastoreItem>
</file>

<file path=customXml/itemProps5.xml><?xml version="1.0" encoding="utf-8"?>
<ds:datastoreItem xmlns:ds="http://schemas.openxmlformats.org/officeDocument/2006/customXml" ds:itemID="{43763224-B85A-4B53-A86A-261D26A71C30}">
  <ds:schemaRefs/>
</ds:datastoreItem>
</file>

<file path=customXml/itemProps6.xml><?xml version="1.0" encoding="utf-8"?>
<ds:datastoreItem xmlns:ds="http://schemas.openxmlformats.org/officeDocument/2006/customXml" ds:itemID="{1680B9DC-2D51-4402-BB2C-B8DE0C5AC522}">
  <ds:schemaRefs/>
</ds:datastoreItem>
</file>

<file path=customXml/itemProps7.xml><?xml version="1.0" encoding="utf-8"?>
<ds:datastoreItem xmlns:ds="http://schemas.openxmlformats.org/officeDocument/2006/customXml" ds:itemID="{9587AFF5-BFB0-40A3-85CA-ADEED7540807}">
  <ds:schemaRefs/>
</ds:datastoreItem>
</file>

<file path=customXml/itemProps8.xml><?xml version="1.0" encoding="utf-8"?>
<ds:datastoreItem xmlns:ds="http://schemas.openxmlformats.org/officeDocument/2006/customXml" ds:itemID="{D27AE696-61B6-4B19-9CED-6F2A3F244FE3}">
  <ds:schemaRefs/>
</ds:datastoreItem>
</file>

<file path=customXml/itemProps9.xml><?xml version="1.0" encoding="utf-8"?>
<ds:datastoreItem xmlns:ds="http://schemas.openxmlformats.org/officeDocument/2006/customXml" ds:itemID="{CD7A73E0-5E80-4908-B0DB-9E20244FD02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434</Words>
  <Application>Microsoft Office PowerPoint</Application>
  <PresentationFormat>Personnalisé</PresentationFormat>
  <Paragraphs>265</Paragraphs>
  <Slides>32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6" baseType="lpstr">
      <vt:lpstr>Arial</vt:lpstr>
      <vt:lpstr>Times New Roman</vt:lpstr>
      <vt:lpstr>Verdana</vt:lpstr>
      <vt:lpstr>Blank</vt:lpstr>
      <vt:lpstr>Présentation PowerPoint</vt:lpstr>
      <vt:lpstr>Wind power forecast</vt:lpstr>
      <vt:lpstr>Data</vt:lpstr>
      <vt:lpstr>Descriptive Statistics</vt:lpstr>
      <vt:lpstr>Descriptive Statistics </vt:lpstr>
      <vt:lpstr>Descriptive Statistics</vt:lpstr>
      <vt:lpstr>Checking normality</vt:lpstr>
      <vt:lpstr>Modelling</vt:lpstr>
      <vt:lpstr>Non-normal models</vt:lpstr>
      <vt:lpstr>Transformations</vt:lpstr>
      <vt:lpstr>Wind power </vt:lpstr>
      <vt:lpstr>Distribution comparison for wind power</vt:lpstr>
      <vt:lpstr>Transformations</vt:lpstr>
      <vt:lpstr>Wind power</vt:lpstr>
      <vt:lpstr>Wind speed</vt:lpstr>
      <vt:lpstr>Normalized Wind speed</vt:lpstr>
      <vt:lpstr>We decide to continue with Box Cox and lambda = 0.25</vt:lpstr>
      <vt:lpstr>Wind speed</vt:lpstr>
      <vt:lpstr>AIC</vt:lpstr>
      <vt:lpstr>Fitting GLM models</vt:lpstr>
      <vt:lpstr>Formulated models</vt:lpstr>
      <vt:lpstr>GLM models AIC</vt:lpstr>
      <vt:lpstr>Final model : Beta </vt:lpstr>
      <vt:lpstr>Plots</vt:lpstr>
      <vt:lpstr>Analysis of auto-correlation : </vt:lpstr>
      <vt:lpstr>AR(1) model</vt:lpstr>
      <vt:lpstr>AR(1) model</vt:lpstr>
      <vt:lpstr>Estimating parameters </vt:lpstr>
      <vt:lpstr>Fisher information</vt:lpstr>
      <vt:lpstr>Test if</vt:lpstr>
      <vt:lpstr>Quadratic Approximation of Profile Likelihood</vt:lpstr>
      <vt:lpstr>Model combination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/>
  <cp:lastModifiedBy>Yassine Turki</cp:lastModifiedBy>
  <cp:revision>30</cp:revision>
  <dcterms:created xsi:type="dcterms:W3CDTF">2023-12-12T19:02:11Z</dcterms:created>
  <dcterms:modified xsi:type="dcterms:W3CDTF">2023-12-14T11:56:02Z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dIsCodeFreeTemplate">
    <vt:lpwstr>True</vt:lpwstr>
  </property>
  <property fmtid="{D5CDD505-2E9C-101B-9397-08002B2CF9AE}" pid="3" name="TemplafyTimeStamp">
    <vt:lpwstr>2019-06-10T12:53:59.0527961Z</vt:lpwstr>
  </property>
  <property fmtid="{D5CDD505-2E9C-101B-9397-08002B2CF9AE}" pid="4" name="ContentTypeId">
    <vt:lpwstr>0x0101009ADA1FD2B40FDA458284BB6FCA763489</vt:lpwstr>
  </property>
</Properties>
</file>