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4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CDE406-269E-4537-8633-A2321307BBC6}" v="12" dt="2023-11-04T22:06:58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ak Kably" userId="55e55e7db82ff676" providerId="LiveId" clId="{71CDE406-269E-4537-8633-A2321307BBC6}"/>
    <pc:docChg chg="undo redo custSel modSld">
      <pc:chgData name="Malak Kably" userId="55e55e7db82ff676" providerId="LiveId" clId="{71CDE406-269E-4537-8633-A2321307BBC6}" dt="2023-11-04T23:55:07.618" v="155" actId="1076"/>
      <pc:docMkLst>
        <pc:docMk/>
      </pc:docMkLst>
      <pc:sldChg chg="addSp modSp mod">
        <pc:chgData name="Malak Kably" userId="55e55e7db82ff676" providerId="LiveId" clId="{71CDE406-269E-4537-8633-A2321307BBC6}" dt="2023-11-04T23:03:50.910" v="139" actId="20577"/>
        <pc:sldMkLst>
          <pc:docMk/>
          <pc:sldMk cId="3015634997" sldId="256"/>
        </pc:sldMkLst>
        <pc:spChg chg="mod">
          <ac:chgData name="Malak Kably" userId="55e55e7db82ff676" providerId="LiveId" clId="{71CDE406-269E-4537-8633-A2321307BBC6}" dt="2023-11-04T23:03:50.910" v="139" actId="20577"/>
          <ac:spMkLst>
            <pc:docMk/>
            <pc:sldMk cId="3015634997" sldId="256"/>
            <ac:spMk id="2" creationId="{753CDB68-CDA2-6440-29DF-7D0BF4AF1EF9}"/>
          </ac:spMkLst>
        </pc:spChg>
        <pc:spChg chg="mod">
          <ac:chgData name="Malak Kably" userId="55e55e7db82ff676" providerId="LiveId" clId="{71CDE406-269E-4537-8633-A2321307BBC6}" dt="2023-11-04T22:25:25.550" v="124" actId="20577"/>
          <ac:spMkLst>
            <pc:docMk/>
            <pc:sldMk cId="3015634997" sldId="256"/>
            <ac:spMk id="3" creationId="{7E34080A-941D-0ABF-EFAA-71AB0508A53B}"/>
          </ac:spMkLst>
        </pc:spChg>
        <pc:spChg chg="add mod">
          <ac:chgData name="Malak Kably" userId="55e55e7db82ff676" providerId="LiveId" clId="{71CDE406-269E-4537-8633-A2321307BBC6}" dt="2023-11-04T22:07:44.085" v="112" actId="207"/>
          <ac:spMkLst>
            <pc:docMk/>
            <pc:sldMk cId="3015634997" sldId="256"/>
            <ac:spMk id="4" creationId="{030434DF-CE0D-1FB0-F9B7-0E13EA4F24DA}"/>
          </ac:spMkLst>
        </pc:spChg>
        <pc:spChg chg="add mod">
          <ac:chgData name="Malak Kably" userId="55e55e7db82ff676" providerId="LiveId" clId="{71CDE406-269E-4537-8633-A2321307BBC6}" dt="2023-11-04T22:08:01.097" v="116" actId="207"/>
          <ac:spMkLst>
            <pc:docMk/>
            <pc:sldMk cId="3015634997" sldId="256"/>
            <ac:spMk id="5" creationId="{C96AED9B-532B-D21E-A4FF-DF7855AD335B}"/>
          </ac:spMkLst>
        </pc:spChg>
        <pc:picChg chg="add mod">
          <ac:chgData name="Malak Kably" userId="55e55e7db82ff676" providerId="LiveId" clId="{71CDE406-269E-4537-8633-A2321307BBC6}" dt="2023-11-04T22:06:58.582" v="110" actId="732"/>
          <ac:picMkLst>
            <pc:docMk/>
            <pc:sldMk cId="3015634997" sldId="256"/>
            <ac:picMk id="1026" creationId="{C329D51E-FEAA-FBE7-52E1-F180E34B7CFC}"/>
          </ac:picMkLst>
        </pc:picChg>
      </pc:sldChg>
      <pc:sldChg chg="addSp delSp modSp mod">
        <pc:chgData name="Malak Kably" userId="55e55e7db82ff676" providerId="LiveId" clId="{71CDE406-269E-4537-8633-A2321307BBC6}" dt="2023-11-04T23:55:07.618" v="155" actId="1076"/>
        <pc:sldMkLst>
          <pc:docMk/>
          <pc:sldMk cId="1207950929" sldId="257"/>
        </pc:sldMkLst>
        <pc:picChg chg="del">
          <ac:chgData name="Malak Kably" userId="55e55e7db82ff676" providerId="LiveId" clId="{71CDE406-269E-4537-8633-A2321307BBC6}" dt="2023-11-04T22:22:14.208" v="117" actId="478"/>
          <ac:picMkLst>
            <pc:docMk/>
            <pc:sldMk cId="1207950929" sldId="257"/>
            <ac:picMk id="3" creationId="{0EFC6D6A-40F6-B43B-344C-511202AA83DD}"/>
          </ac:picMkLst>
        </pc:picChg>
        <pc:picChg chg="add del mod modCrop">
          <ac:chgData name="Malak Kably" userId="55e55e7db82ff676" providerId="LiveId" clId="{71CDE406-269E-4537-8633-A2321307BBC6}" dt="2023-11-04T23:54:45.031" v="149" actId="478"/>
          <ac:picMkLst>
            <pc:docMk/>
            <pc:sldMk cId="1207950929" sldId="257"/>
            <ac:picMk id="3" creationId="{D3389506-1DBD-3952-F166-862A5D6ACADD}"/>
          </ac:picMkLst>
        </pc:picChg>
        <pc:picChg chg="add del mod modCrop">
          <ac:chgData name="Malak Kably" userId="55e55e7db82ff676" providerId="LiveId" clId="{71CDE406-269E-4537-8633-A2321307BBC6}" dt="2023-11-04T23:54:47.624" v="150" actId="478"/>
          <ac:picMkLst>
            <pc:docMk/>
            <pc:sldMk cId="1207950929" sldId="257"/>
            <ac:picMk id="5" creationId="{4D348FAD-6D7F-51EA-D91A-B57B1DE8C1DE}"/>
          </ac:picMkLst>
        </pc:picChg>
        <pc:picChg chg="add mod modCrop">
          <ac:chgData name="Malak Kably" userId="55e55e7db82ff676" providerId="LiveId" clId="{71CDE406-269E-4537-8633-A2321307BBC6}" dt="2023-11-04T23:55:07.618" v="155" actId="1076"/>
          <ac:picMkLst>
            <pc:docMk/>
            <pc:sldMk cId="1207950929" sldId="257"/>
            <ac:picMk id="6" creationId="{E0D89341-CECE-B175-466B-559E9A13F8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E7C07-D83C-38CE-43A9-6A9314429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0AEBA51-6297-744C-7A1B-03AF7277A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2D5C64-4FA2-E002-B409-BBCFCDF1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AD0-F9F1-4494-904E-519403ACB1EC}" type="datetimeFigureOut">
              <a:rPr lang="fr-MA" smtClean="0"/>
              <a:t>05/12/2023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D1D495-5C78-6D2C-0ED2-90585BBA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7F71E8-B2EE-90E2-254A-74228B64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1A8E-5F44-4713-A6B0-583EBA7E742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03240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300DA-3265-FB9A-75FF-9B5D26A5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B6274A-3B13-AD99-0B1F-3A2517EA1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A5241F-F2BE-FACD-F6B4-DC349029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AD0-F9F1-4494-904E-519403ACB1EC}" type="datetimeFigureOut">
              <a:rPr lang="fr-MA" smtClean="0"/>
              <a:t>05/12/2023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F37D22-CEBD-DD31-0BB1-06C78384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651F66-6545-4CAF-E217-598DBBF5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1A8E-5F44-4713-A6B0-583EBA7E742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5078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9F5E0E-885C-5727-276C-4DB1AAE20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B804346-ED81-3F83-343C-6AFADD8F5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0D67A9-2F35-DB27-176A-DD6999B7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AD0-F9F1-4494-904E-519403ACB1EC}" type="datetimeFigureOut">
              <a:rPr lang="fr-MA" smtClean="0"/>
              <a:t>05/12/2023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03A860-C488-B821-E276-4EF84540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DEA8E5-0B21-07D4-AD6A-9CFCEA59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1A8E-5F44-4713-A6B0-583EBA7E742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76688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D60F6-62B7-9471-C2DD-2B1B9717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32A8D2-8D28-1700-090C-079E9AB6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72588D-E21F-E8A7-4F5E-C750FB8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AD0-F9F1-4494-904E-519403ACB1EC}" type="datetimeFigureOut">
              <a:rPr lang="fr-MA" smtClean="0"/>
              <a:t>05/12/2023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AE24AA-2807-5820-06E5-152DB8A6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981A1A-6BF0-5A87-3A2B-D49F856D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1A8E-5F44-4713-A6B0-583EBA7E742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52341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82C51-CEE2-9585-1BE4-B5DDB4BA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CB2EDF-653E-A468-951E-B67074A98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E1CCB0-13F0-B813-81CF-EA22637D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AD0-F9F1-4494-904E-519403ACB1EC}" type="datetimeFigureOut">
              <a:rPr lang="fr-MA" smtClean="0"/>
              <a:t>05/12/2023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9BD4DE-3ABE-A140-517B-A10C4A2C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EA5FA6-37A4-24A6-0875-74561195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1A8E-5F44-4713-A6B0-583EBA7E742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23126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D3C91-9D7C-458A-F420-4EC5EB38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30CD5C-83AC-CF45-6FB7-0A201EC03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7FE7D5-D842-4FA2-5A11-4F3A3EE0D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83FD02-B1E8-4643-60C9-F6C1A434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AD0-F9F1-4494-904E-519403ACB1EC}" type="datetimeFigureOut">
              <a:rPr lang="fr-MA" smtClean="0"/>
              <a:t>05/12/2023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CB25DE-9B50-53AC-A09E-E2F3DB33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9670DF-DF4C-F410-EC45-3945DBAA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1A8E-5F44-4713-A6B0-583EBA7E742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35869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91F73-210A-5665-8119-5FF3AF29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95B107-5715-1371-AEAB-264C39331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99C487-7155-81FD-66E7-0B3F4E0FB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F8E78CC-6D61-BF16-997C-BFFFF3C56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AE3D03-2479-AE85-FD79-D68853D6A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AD43753-804B-605C-B253-D283096F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AD0-F9F1-4494-904E-519403ACB1EC}" type="datetimeFigureOut">
              <a:rPr lang="fr-MA" smtClean="0"/>
              <a:t>05/12/2023</a:t>
            </a:fld>
            <a:endParaRPr lang="fr-M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B69F06-E2A1-71C7-EC56-9491F31C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37CF33-DF03-7012-3956-B0B418F4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1A8E-5F44-4713-A6B0-583EBA7E742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07820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BFC4B-7921-0946-1D60-045A708A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62D5E84-57FA-8253-CE12-F277274B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AD0-F9F1-4494-904E-519403ACB1EC}" type="datetimeFigureOut">
              <a:rPr lang="fr-MA" smtClean="0"/>
              <a:t>05/12/2023</a:t>
            </a:fld>
            <a:endParaRPr lang="fr-M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53945D-DD95-7618-9384-F90D5A46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ACB349-875B-8BDD-5D7E-25449652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1A8E-5F44-4713-A6B0-583EBA7E742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58788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9F52D26-318B-7290-78B0-5AD0F312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AD0-F9F1-4494-904E-519403ACB1EC}" type="datetimeFigureOut">
              <a:rPr lang="fr-MA" smtClean="0"/>
              <a:t>05/12/2023</a:t>
            </a:fld>
            <a:endParaRPr lang="fr-M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6BB19B-2DAA-D375-4F40-89C9026F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26B4A6-8F8A-6CE4-134F-6328AD91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1A8E-5F44-4713-A6B0-583EBA7E742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00568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4B78E-FA82-FD1F-8460-3126ED5C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777A35-70E9-90E4-5A98-9AD220040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C324FA-F03F-1B9C-7F55-FFE0B7C5F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C65705-254D-4AA5-79E0-94D00E38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AD0-F9F1-4494-904E-519403ACB1EC}" type="datetimeFigureOut">
              <a:rPr lang="fr-MA" smtClean="0"/>
              <a:t>05/12/2023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5E7B6F-C696-452E-706A-8DF2E2AF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D8BB83-77B5-6F2D-F613-4051B978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1A8E-5F44-4713-A6B0-583EBA7E742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46523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11921B-5EF7-5422-08FB-99FC0B72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10E17D6-BD64-4D5B-10B0-9B23E8A9E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43DB35-7875-E43A-BC09-87D890042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4B975D-0503-4652-288D-782A3FF1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AD0-F9F1-4494-904E-519403ACB1EC}" type="datetimeFigureOut">
              <a:rPr lang="fr-MA" smtClean="0"/>
              <a:t>05/12/2023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8AAE3D-B8CE-4EED-4742-30DDB014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E647B7-DFE2-2BA5-CD3E-DBD85FA2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1A8E-5F44-4713-A6B0-583EBA7E742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62262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CEEB646-E6DB-2434-B3DE-9E6F4E68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44C19F-7362-1095-1C7A-2B741522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FC65B7-00E5-2FBD-819D-7F364DDF0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FFAD0-F9F1-4494-904E-519403ACB1EC}" type="datetimeFigureOut">
              <a:rPr lang="fr-MA" smtClean="0"/>
              <a:t>05/12/2023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F8EC5D-855D-FDA4-53F4-E85B4B406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8A1451-FD78-D79D-6C86-C6C4DCF24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D1A8E-5F44-4713-A6B0-583EBA7E742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9393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CDB68-CDA2-6440-29DF-7D0BF4AF1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9970"/>
            <a:ext cx="9144000" cy="1549301"/>
          </a:xfrm>
        </p:spPr>
        <p:txBody>
          <a:bodyPr>
            <a:normAutofit fontScale="90000"/>
          </a:bodyPr>
          <a:lstStyle/>
          <a:p>
            <a:r>
              <a:rPr lang="fr-MA" b="1" dirty="0">
                <a:latin typeface="Arial" panose="020B0604020202020204" pitchFamily="34" charset="0"/>
                <a:cs typeface="Arial" panose="020B0604020202020204" pitchFamily="34" charset="0"/>
              </a:rPr>
              <a:t>Gym </a:t>
            </a:r>
            <a:r>
              <a:rPr lang="fr-MA" b="1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fr-MA" b="1" dirty="0">
                <a:latin typeface="Arial" panose="020B0604020202020204" pitchFamily="34" charset="0"/>
                <a:cs typeface="Arial" panose="020B0604020202020204" pitchFamily="34" charset="0"/>
              </a:rPr>
              <a:t> Application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34080A-941D-0ABF-EFAA-71AB0508A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314" y="3508730"/>
            <a:ext cx="9144000" cy="631913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fr-MA" dirty="0">
                <a:latin typeface="Arial" panose="020B0604020202020204" pitchFamily="34" charset="0"/>
                <a:cs typeface="Arial" panose="020B0604020202020204" pitchFamily="34" charset="0"/>
              </a:rPr>
              <a:t>New ER Diagram</a:t>
            </a:r>
          </a:p>
        </p:txBody>
      </p:sp>
      <p:pic>
        <p:nvPicPr>
          <p:cNvPr id="1026" name="Picture 2" descr="Home - UM6P College of Computing">
            <a:extLst>
              <a:ext uri="{FF2B5EF4-FFF2-40B4-BE49-F238E27FC236}">
                <a16:creationId xmlns:a16="http://schemas.microsoft.com/office/drawing/2014/main" id="{C329D51E-FEAA-FBE7-52E1-F180E34B7C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0" r="31170" b="82888"/>
          <a:stretch/>
        </p:blipFill>
        <p:spPr bwMode="auto">
          <a:xfrm>
            <a:off x="3698033" y="428626"/>
            <a:ext cx="4795934" cy="102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30434DF-CE0D-1FB0-F9B7-0E13EA4F24DA}"/>
              </a:ext>
            </a:extLst>
          </p:cNvPr>
          <p:cNvSpPr txBox="1"/>
          <p:nvPr/>
        </p:nvSpPr>
        <p:spPr>
          <a:xfrm>
            <a:off x="398105" y="4658342"/>
            <a:ext cx="3284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1800" b="1" i="0" dirty="0">
                <a:solidFill>
                  <a:srgbClr val="D74A2A"/>
                </a:solidFill>
                <a:effectLst/>
                <a:latin typeface="Arial" panose="020B0604020202020204" pitchFamily="34" charset="0"/>
              </a:rPr>
              <a:t>Group members</a:t>
            </a:r>
            <a:r>
              <a:rPr lang="en-US" sz="1800" b="0" i="0" dirty="0">
                <a:solidFill>
                  <a:srgbClr val="D74A2A"/>
                </a:solidFill>
                <a:effectLst/>
                <a:latin typeface="Arial" panose="020B0604020202020204" pitchFamily="34" charset="0"/>
              </a:rPr>
              <a:t>: </a:t>
            </a:r>
            <a:endParaRPr lang="en-US" b="0" i="0" dirty="0">
              <a:solidFill>
                <a:srgbClr val="D74A2A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BENFELLAH Ikram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BENJELLOUN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Elghali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BLALI Yassine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KABLY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malak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fr-M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96AED9B-532B-D21E-A4FF-DF7855AD335B}"/>
              </a:ext>
            </a:extLst>
          </p:cNvPr>
          <p:cNvSpPr txBox="1"/>
          <p:nvPr/>
        </p:nvSpPr>
        <p:spPr>
          <a:xfrm>
            <a:off x="8145625" y="4519843"/>
            <a:ext cx="36482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base"/>
            <a:r>
              <a:rPr lang="en-US" sz="1800" b="1" i="0" dirty="0">
                <a:solidFill>
                  <a:srgbClr val="D74A2A"/>
                </a:solidFill>
                <a:effectLst/>
                <a:latin typeface="Arial" panose="020B0604020202020204" pitchFamily="34" charset="0"/>
              </a:rPr>
              <a:t>Instructor</a:t>
            </a:r>
            <a:r>
              <a:rPr lang="en-US" sz="1800" b="0" i="0" dirty="0">
                <a:solidFill>
                  <a:srgbClr val="D74A2A"/>
                </a:solidFill>
                <a:effectLst/>
                <a:latin typeface="Arial" panose="020B0604020202020204" pitchFamily="34" charset="0"/>
              </a:rPr>
              <a:t>: </a:t>
            </a:r>
            <a:endParaRPr lang="en-US" b="0" i="0" dirty="0">
              <a:solidFill>
                <a:srgbClr val="D74A2A"/>
              </a:solidFill>
              <a:effectLst/>
              <a:latin typeface="Segoe UI" panose="020B0502040204020203" pitchFamily="34" charset="0"/>
            </a:endParaRPr>
          </a:p>
          <a:p>
            <a:pPr algn="r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ECHIHABI Karima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r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r" rtl="0" fontAlgn="base"/>
            <a:r>
              <a:rPr lang="en-US" sz="1800" b="1" i="0" dirty="0">
                <a:solidFill>
                  <a:srgbClr val="D74A2A"/>
                </a:solidFill>
                <a:effectLst/>
                <a:latin typeface="Arial" panose="020B0604020202020204" pitchFamily="34" charset="0"/>
              </a:rPr>
              <a:t>Teaching Assistants</a:t>
            </a:r>
            <a:r>
              <a:rPr lang="en-US" sz="1800" b="0" i="0" dirty="0">
                <a:solidFill>
                  <a:srgbClr val="D74A2A"/>
                </a:solidFill>
                <a:effectLst/>
                <a:latin typeface="Arial" panose="020B0604020202020204" pitchFamily="34" charset="0"/>
              </a:rPr>
              <a:t>: </a:t>
            </a:r>
            <a:endParaRPr lang="en-US" b="0" i="0" dirty="0">
              <a:solidFill>
                <a:srgbClr val="D74A2A"/>
              </a:solidFill>
              <a:effectLst/>
              <a:latin typeface="Segoe UI" panose="020B0502040204020203" pitchFamily="34" charset="0"/>
            </a:endParaRPr>
          </a:p>
          <a:p>
            <a:pPr algn="r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ZEROUARI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Hasnae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r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ABDENOURI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Khaoula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63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C919C49-D6F4-0F1E-661E-EDD0508D7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52" t="21088" r="42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509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29</Words>
  <Application>Microsoft Office PowerPoint</Application>
  <PresentationFormat>Grand écran</PresentationFormat>
  <Paragraphs>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Thème Office</vt:lpstr>
      <vt:lpstr>Gym Database Application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Malak KABLY</dc:creator>
  <cp:lastModifiedBy>Malak KABLY</cp:lastModifiedBy>
  <cp:revision>2</cp:revision>
  <dcterms:created xsi:type="dcterms:W3CDTF">2023-11-04T21:57:45Z</dcterms:created>
  <dcterms:modified xsi:type="dcterms:W3CDTF">2023-12-05T00:03:26Z</dcterms:modified>
</cp:coreProperties>
</file>