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53"/>
  </p:notesMasterIdLst>
  <p:sldIdLst>
    <p:sldId id="256" r:id="rId3"/>
    <p:sldId id="257" r:id="rId4"/>
    <p:sldId id="258" r:id="rId5"/>
    <p:sldId id="303"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4" r:id="rId19"/>
    <p:sldId id="305"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Lst>
  <p:sldSz cx="9144000" cy="5143500" type="screen16x9"/>
  <p:notesSz cx="6858000" cy="9144000"/>
  <p:embeddedFontLst>
    <p:embeddedFont>
      <p:font typeface="Fira Sans Extra Condensed" panose="020B0503050000020004" pitchFamily="34" charset="0"/>
      <p:regular r:id="rId54"/>
      <p:bold r:id="rId55"/>
      <p:italic r:id="rId56"/>
      <p:boldItalic r:id="rId57"/>
    </p:embeddedFont>
    <p:embeddedFont>
      <p:font typeface="Fira Sans Extra Condensed SemiBold" panose="020B0604020202020204" charset="0"/>
      <p:regular r:id="rId58"/>
      <p:bold r:id="rId59"/>
      <p:italic r:id="rId60"/>
      <p:boldItalic r:id="rId61"/>
    </p:embeddedFont>
    <p:embeddedFont>
      <p:font typeface="Proxima Nova" panose="020B0604020202020204" charset="0"/>
      <p:regular r:id="rId62"/>
      <p:bold r:id="rId63"/>
      <p:italic r:id="rId64"/>
      <p:boldItalic r:id="rId65"/>
    </p:embeddedFont>
    <p:embeddedFont>
      <p:font typeface="Proxima Nova Semibold" panose="020B0604020202020204" charset="0"/>
      <p:regular r:id="rId66"/>
      <p:bold r:id="rId67"/>
      <p:boldItalic r:id="rId68"/>
    </p:embeddedFont>
    <p:embeddedFont>
      <p:font typeface="Roboto" panose="02000000000000000000" pitchFamily="2"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D24"/>
    <a:srgbClr val="69E781"/>
    <a:srgbClr val="869FB2"/>
    <a:srgbClr val="4949E7"/>
    <a:srgbClr val="5EB2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86F8C2-2495-4482-AA6D-69C13F856FEB}">
  <a:tblStyle styleId="{C586F8C2-2495-4482-AA6D-69C13F856F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0.fntdata"/><Relationship Id="rId68"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8.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2.fntdata"/><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70BA861B-1E53-8D4F-6F48-80D6CCAB5A1C}"/>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4753CD16-E85F-835B-D9AE-DDB0B4231E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1C5800D6-6D85-7A2C-0341-C57BF6C8E2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706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953344A2-754F-DB14-54C8-406DD5CA7990}"/>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024E7813-CF8E-324C-66BC-90C83D6BF9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4E624AAD-48C8-AB55-6D85-CA7A7A0C5A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79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F6379F3F-EC06-847F-F8AA-C64AA4484857}"/>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076834A2-AC93-6AE5-4005-6319A2FE8F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1429CBB8-96A3-81FE-21C2-3F8CFA5F49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074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AE2475B3-B149-1BFD-9701-047A20C4FF92}"/>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5F4B481C-11D5-13D0-1F96-8C683905CB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41EC9FCC-F8BD-4A63-7BB9-9DE0B67B74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097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4E2D1233-A32B-AC21-9A44-1288E33D18CD}"/>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32FB439E-A797-B225-DD99-0D0005FA82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0B263BD8-E0A7-D02B-E526-3DA6240B62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90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4C95872C-CB01-558A-6C15-A3A7A54FD120}"/>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629513BE-5DE6-C15A-1D59-60FD7EEA9E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65E94B61-BEF6-C488-1EDD-7A37A9F46E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431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64E221B7-3375-4711-507E-F0FF85421FB7}"/>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7D6C938F-190E-3A41-5869-9939BA45BB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80F032F0-C134-21A6-8FB0-AE5C9BF8F0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86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CB92E73D-FD5B-94E6-C44E-6960E56CD671}"/>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A40AB388-7EDB-F1BE-0BD5-6081A0ABF6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814E1E57-06FB-713D-FD76-5DA72699AA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202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38C2216A-CA16-CFD4-BEC7-51BBE5AFADDA}"/>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2B755F2E-DCF3-CD29-54C5-09B52A326B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53F18881-A448-71C8-1B95-12AE8BD67D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166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96fd5876e_0_9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e96fd5876e_0_1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e96fd5876e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e96fd5876e_0_2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e96fd5876e_0_2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e96fd5876e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e96fd5876e_0_2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e96fd5876e_0_2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e96fd5876e_0_3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e96fd5876e_0_3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e96fd5876e_0_3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e96fd5876e_0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e96fd5876e_0_3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18132873-7BD3-52CC-8B2D-51F666B43F67}"/>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6F8EC88B-C6E2-72DA-0882-1B66795D21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86642C1B-5527-FB81-395C-964667E338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1328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e96fd5876e_0_39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e96fd5876e_0_3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e96fd5876e_0_4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e96fd5876e_0_4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e96fd5876e_0_4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e96fd5876e_0_4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e96fd5876e_0_4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e96fd5876e_0_4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5"/>
        <p:cNvGrpSpPr/>
        <p:nvPr/>
      </p:nvGrpSpPr>
      <p:grpSpPr>
        <a:xfrm>
          <a:off x="0" y="0"/>
          <a:ext cx="0" cy="0"/>
          <a:chOff x="0" y="0"/>
          <a:chExt cx="0" cy="0"/>
        </a:xfrm>
      </p:grpSpPr>
      <p:sp>
        <p:nvSpPr>
          <p:cNvPr id="2196" name="Google Shape;2196;ge96fd5876e_0_4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7" name="Google Shape;2197;ge96fd5876e_0_4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e96fd5876e_0_4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ge96fd5876e_0_5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4" name="Google Shape;2454;ge96fd5876e_0_5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e4f2e5e747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e4f2e5e74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0"/>
        <p:cNvGrpSpPr/>
        <p:nvPr/>
      </p:nvGrpSpPr>
      <p:grpSpPr>
        <a:xfrm>
          <a:off x="0" y="0"/>
          <a:ext cx="0" cy="0"/>
          <a:chOff x="0" y="0"/>
          <a:chExt cx="0" cy="0"/>
        </a:xfrm>
      </p:grpSpPr>
      <p:sp>
        <p:nvSpPr>
          <p:cNvPr id="2521" name="Google Shape;2521;ge4f2e5e747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2" name="Google Shape;2522;ge4f2e5e74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ACF2DCE7-2419-A6CB-DCCF-FE7EADA7942D}"/>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877980DE-39D0-B3A2-A92A-531ADEB04D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2D7F2570-9D2C-C2EF-5166-706C484037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5939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CBB20C9F-B1C1-6203-EC0A-80FCC1B8CB12}"/>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A96B4A69-4A5F-C30C-AFD8-3022927D2F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79796B62-0A1C-E465-ACDA-FB205FFB4A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62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1F112852-21E6-CDE2-5BB7-8E55C0B30A93}"/>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A377FBD8-F3E5-7E71-475E-FC33A79445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428307B4-C4D2-1FAB-69D5-4250BFFF9B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634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24BF21C7-052A-20F7-4A0C-7DECA9F0A835}"/>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49F9FBD0-507F-9008-92E2-05153F6201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EC3C621C-66DF-1382-EC54-DF2D9FED6F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785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5244033B-0DAA-262B-1943-B629FBE9B13D}"/>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E8009603-FB2F-9E1F-5660-51EB3E37F2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A349E206-7878-91C3-A808-CF0C32023E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59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481487198"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209504518"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1595013267"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8.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9.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title"/>
          <p:cNvSpPr txBox="1">
            <a:spLocks noGrp="1"/>
          </p:cNvSpPr>
          <p:nvPr>
            <p:ph type="ctrTitle"/>
          </p:nvPr>
        </p:nvSpPr>
        <p:spPr>
          <a:xfrm>
            <a:off x="375606" y="1074976"/>
            <a:ext cx="7576307" cy="91141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sz="4400" b="0" i="0" dirty="0">
                <a:solidFill>
                  <a:srgbClr val="000000"/>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Customer </a:t>
            </a:r>
            <a:r>
              <a:rPr lang="fr-FR" sz="4400" b="0" i="0" dirty="0" err="1">
                <a:solidFill>
                  <a:srgbClr val="000000"/>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Reviews</a:t>
            </a:r>
            <a:r>
              <a:rPr lang="fr-FR" sz="4400" b="0" i="0" dirty="0">
                <a:solidFill>
                  <a:srgbClr val="000000"/>
                </a:solidFill>
                <a:effectLst/>
                <a:latin typeface="Fira Sans Extra Condensed SemiBold" panose="020B0604020202020204" charset="0"/>
                <a:ea typeface="Fira Sans Extra Condensed SemiBold" panose="020B0604020202020204" charset="0"/>
                <a:cs typeface="Fira Sans Extra Condensed SemiBold" panose="020B0604020202020204" charset="0"/>
              </a:rPr>
              <a:t> Classification</a:t>
            </a:r>
            <a:endParaRPr sz="9600" dirty="0"/>
          </a:p>
        </p:txBody>
      </p:sp>
      <p:sp>
        <p:nvSpPr>
          <p:cNvPr id="47" name="Google Shape;47;p15"/>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Here is where this template begins</a:t>
            </a:r>
            <a:endParaRPr dirty="0"/>
          </a:p>
        </p:txBody>
      </p:sp>
      <p:sp>
        <p:nvSpPr>
          <p:cNvPr id="2" name="!!araw"/>
          <p:cNvSpPr txBox="1">
            <a:spLocks/>
          </p:cNvSpPr>
          <p:nvPr/>
        </p:nvSpPr>
        <p:spPr>
          <a:xfrm>
            <a:off x="119341" y="2729000"/>
            <a:ext cx="4044418" cy="1450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lgn="l">
              <a:buSzPts val="1600"/>
            </a:pPr>
            <a:r>
              <a:rPr lang="fr-FR" sz="2000" dirty="0" err="1"/>
              <a:t>Submitted</a:t>
            </a:r>
            <a:r>
              <a:rPr lang="fr-FR" sz="2000" dirty="0"/>
              <a:t> by:</a:t>
            </a:r>
          </a:p>
          <a:p>
            <a:pPr marL="457200" lvl="1" indent="0">
              <a:buSzPts val="1600"/>
            </a:pPr>
            <a:r>
              <a:rPr lang="fr-FR" sz="2000" dirty="0"/>
              <a:t>Abdellah Ennajari</a:t>
            </a:r>
          </a:p>
          <a:p>
            <a:pPr marL="457200" lvl="1" indent="0">
              <a:buSzPts val="1600"/>
            </a:pPr>
            <a:r>
              <a:rPr lang="fr-FR" sz="2000" dirty="0"/>
              <a:t>Abdellatif </a:t>
            </a:r>
            <a:r>
              <a:rPr lang="fr-FR" sz="2000" dirty="0" err="1"/>
              <a:t>Chakor</a:t>
            </a:r>
            <a:endParaRPr lang="fr-FR" sz="2000" dirty="0"/>
          </a:p>
          <a:p>
            <a:pPr marL="457200" lvl="1" indent="0">
              <a:buSzPts val="1600"/>
            </a:pPr>
            <a:r>
              <a:rPr lang="fr-FR" sz="2000" dirty="0"/>
              <a:t>Yassine Ben Acha</a:t>
            </a:r>
          </a:p>
        </p:txBody>
      </p:sp>
      <p:pic>
        <p:nvPicPr>
          <p:cNvPr id="3" name="!!Picture 2">
            <a:extLst>
              <a:ext uri="{FF2B5EF4-FFF2-40B4-BE49-F238E27FC236}">
                <a16:creationId xmlns:a16="http://schemas.microsoft.com/office/drawing/2014/main" id="{C6504A37-2BFF-0E6E-A37C-370CD09C06B6}"/>
              </a:ext>
            </a:extLst>
          </p:cNvPr>
          <p:cNvPicPr>
            <a:picLocks noChangeAspect="1"/>
          </p:cNvPicPr>
          <p:nvPr/>
        </p:nvPicPr>
        <p:blipFill>
          <a:blip r:embed="rId3"/>
          <a:stretch>
            <a:fillRect/>
          </a:stretch>
        </p:blipFill>
        <p:spPr>
          <a:xfrm>
            <a:off x="5054175" y="1916208"/>
            <a:ext cx="3931329" cy="3005483"/>
          </a:xfrm>
          <a:prstGeom prst="rect">
            <a:avLst/>
          </a:prstGeom>
        </p:spPr>
      </p:pic>
      <p:sp>
        <p:nvSpPr>
          <p:cNvPr id="5" name="!!TextBox">
            <a:extLst>
              <a:ext uri="{FF2B5EF4-FFF2-40B4-BE49-F238E27FC236}">
                <a16:creationId xmlns:a16="http://schemas.microsoft.com/office/drawing/2014/main" id="{7B6DE6F1-6DB2-9CB9-2E32-C4C0116E7238}"/>
              </a:ext>
            </a:extLst>
          </p:cNvPr>
          <p:cNvSpPr txBox="1"/>
          <p:nvPr/>
        </p:nvSpPr>
        <p:spPr>
          <a:xfrm>
            <a:off x="36967" y="4413789"/>
            <a:ext cx="4572000" cy="707886"/>
          </a:xfrm>
          <a:prstGeom prst="rect">
            <a:avLst/>
          </a:prstGeom>
          <a:noFill/>
        </p:spPr>
        <p:txBody>
          <a:bodyPr wrap="square">
            <a:spAutoFit/>
          </a:bodyPr>
          <a:lstStyle/>
          <a:p>
            <a:r>
              <a:rPr lang="fr-FR" sz="2000" dirty="0" err="1"/>
              <a:t>Supervisor</a:t>
            </a:r>
            <a:r>
              <a:rPr lang="fr-FR" sz="2000" dirty="0"/>
              <a:t>: Dr. </a:t>
            </a:r>
            <a:r>
              <a:rPr lang="fr-FR" sz="2000" dirty="0" err="1"/>
              <a:t>Bentaleb</a:t>
            </a:r>
            <a:r>
              <a:rPr lang="fr-FR" sz="2000" dirty="0"/>
              <a:t> </a:t>
            </a:r>
            <a:r>
              <a:rPr lang="fr-FR" sz="2000" dirty="0" err="1"/>
              <a:t>Asmae</a:t>
            </a:r>
            <a:endParaRPr lang="fr-FR" sz="2000" dirty="0"/>
          </a:p>
          <a:p>
            <a:r>
              <a:rPr lang="fr-FR" sz="2000" dirty="0" err="1"/>
              <a:t>Jury:Dr</a:t>
            </a:r>
            <a:r>
              <a:rPr lang="fr-FR" sz="2000" dirty="0"/>
              <a:t>. Alami Nabil</a:t>
            </a:r>
          </a:p>
        </p:txBody>
      </p:sp>
      <p:sp>
        <p:nvSpPr>
          <p:cNvPr id="7" name="!!TextBox 6">
            <a:extLst>
              <a:ext uri="{FF2B5EF4-FFF2-40B4-BE49-F238E27FC236}">
                <a16:creationId xmlns:a16="http://schemas.microsoft.com/office/drawing/2014/main" id="{DD06D5F4-AA35-29B3-A348-531DC120B46A}"/>
              </a:ext>
            </a:extLst>
          </p:cNvPr>
          <p:cNvSpPr txBox="1"/>
          <p:nvPr/>
        </p:nvSpPr>
        <p:spPr>
          <a:xfrm>
            <a:off x="5943600" y="4835723"/>
            <a:ext cx="4572000" cy="307777"/>
          </a:xfrm>
          <a:prstGeom prst="rect">
            <a:avLst/>
          </a:prstGeom>
          <a:noFill/>
        </p:spPr>
        <p:txBody>
          <a:bodyPr wrap="square">
            <a:spAutoFit/>
          </a:bodyPr>
          <a:lstStyle/>
          <a:p>
            <a:r>
              <a:rPr lang="fr-FR" dirty="0"/>
              <a:t>Academic </a:t>
            </a:r>
            <a:r>
              <a:rPr lang="fr-FR" dirty="0" err="1"/>
              <a:t>Year</a:t>
            </a:r>
            <a:r>
              <a:rPr lang="fr-FR" dirty="0"/>
              <a:t>: 2023/2024</a:t>
            </a:r>
          </a:p>
        </p:txBody>
      </p:sp>
      <p:pic>
        <p:nvPicPr>
          <p:cNvPr id="9" name="!!Picture 8">
            <a:extLst>
              <a:ext uri="{FF2B5EF4-FFF2-40B4-BE49-F238E27FC236}">
                <a16:creationId xmlns:a16="http://schemas.microsoft.com/office/drawing/2014/main" id="{431741E6-82EB-2306-7FB4-183AC5C0F59C}"/>
              </a:ext>
            </a:extLst>
          </p:cNvPr>
          <p:cNvPicPr>
            <a:picLocks noChangeAspect="1"/>
          </p:cNvPicPr>
          <p:nvPr/>
        </p:nvPicPr>
        <p:blipFill>
          <a:blip r:embed="rId4"/>
          <a:stretch>
            <a:fillRect/>
          </a:stretch>
        </p:blipFill>
        <p:spPr>
          <a:xfrm>
            <a:off x="7620000" y="0"/>
            <a:ext cx="1524000" cy="1194816"/>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2DEC0C94-55D6-F21F-1281-BF1F5480740C}"/>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CE986EC5-5E1D-6AE7-1592-DEF26A5608A4}"/>
              </a:ext>
            </a:extLst>
          </p:cNvPr>
          <p:cNvSpPr txBox="1">
            <a:spLocks noGrp="1"/>
          </p:cNvSpPr>
          <p:nvPr>
            <p:ph type="title"/>
          </p:nvPr>
        </p:nvSpPr>
        <p:spPr>
          <a:xfrm>
            <a:off x="-487680" y="50000"/>
            <a:ext cx="3657600" cy="371400"/>
          </a:xfrm>
          <a:prstGeom prst="rect">
            <a:avLst/>
          </a:prstGeom>
        </p:spPr>
        <p:txBody>
          <a:bodyPr spcFirstLastPara="1" wrap="square" lIns="91425" tIns="91425" rIns="91425" bIns="91425" anchor="ctr" anchorCtr="0">
            <a:noAutofit/>
          </a:bodyPr>
          <a:lstStyle/>
          <a:p>
            <a:pPr lvl="0">
              <a:lnSpc>
                <a:spcPct val="107000"/>
              </a:lnSpc>
              <a:spcAft>
                <a:spcPts val="800"/>
              </a:spcAft>
            </a:pPr>
            <a:r>
              <a:rPr lang="fr-FR" sz="1800" b="1" kern="100" dirty="0" err="1">
                <a:effectLst/>
                <a:latin typeface="Aptos" panose="020B0004020202020204" pitchFamily="34" charset="0"/>
                <a:ea typeface="Aptos" panose="020B0004020202020204" pitchFamily="34" charset="0"/>
                <a:cs typeface="Arial" panose="020B0604020202020204" pitchFamily="34" charset="0"/>
              </a:rPr>
              <a:t>Text</a:t>
            </a:r>
            <a:r>
              <a:rPr lang="fr-FR" sz="1800" b="1" kern="100" dirty="0">
                <a:effectLst/>
                <a:latin typeface="Aptos" panose="020B0004020202020204" pitchFamily="34" charset="0"/>
                <a:ea typeface="Aptos" panose="020B0004020202020204" pitchFamily="34" charset="0"/>
                <a:cs typeface="Arial" panose="020B0604020202020204" pitchFamily="34" charset="0"/>
              </a:rPr>
              <a:t> </a:t>
            </a:r>
            <a:r>
              <a:rPr lang="fr-FR" sz="1800" b="1" kern="100" dirty="0" err="1">
                <a:effectLst/>
                <a:latin typeface="Aptos" panose="020B0004020202020204" pitchFamily="34" charset="0"/>
                <a:ea typeface="Aptos" panose="020B0004020202020204" pitchFamily="34" charset="0"/>
                <a:cs typeface="Arial" panose="020B0604020202020204" pitchFamily="34" charset="0"/>
              </a:rPr>
              <a:t>Lemmatization</a:t>
            </a:r>
            <a:r>
              <a:rPr lang="fr-FR" sz="1800" b="1" kern="100" dirty="0">
                <a:effectLst/>
                <a:latin typeface="Aptos" panose="020B0004020202020204" pitchFamily="34" charset="0"/>
                <a:ea typeface="Aptos" panose="020B0004020202020204" pitchFamily="34" charset="0"/>
                <a:cs typeface="Arial" panose="020B0604020202020204" pitchFamily="34" charset="0"/>
              </a:rPr>
              <a: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E4AFC55-180C-EE7C-843C-B36965E5F6A1}"/>
              </a:ext>
            </a:extLst>
          </p:cNvPr>
          <p:cNvSpPr txBox="1"/>
          <p:nvPr/>
        </p:nvSpPr>
        <p:spPr>
          <a:xfrm>
            <a:off x="-268224" y="519063"/>
            <a:ext cx="9412224" cy="1211742"/>
          </a:xfrm>
          <a:prstGeom prst="rect">
            <a:avLst/>
          </a:prstGeom>
          <a:noFill/>
        </p:spPr>
        <p:txBody>
          <a:bodyPr wrap="square">
            <a:spAutoFit/>
          </a:bodyPr>
          <a:lstStyle/>
          <a:p>
            <a:pPr marL="449580">
              <a:lnSpc>
                <a:spcPct val="107000"/>
              </a:lnSpc>
              <a:spcAft>
                <a:spcPts val="800"/>
              </a:spcAft>
            </a:pPr>
            <a:r>
              <a:rPr lang="en-US" sz="1400" b="1" kern="100" dirty="0">
                <a:effectLst/>
                <a:latin typeface="Aptos" panose="020B0004020202020204" pitchFamily="34" charset="0"/>
                <a:ea typeface="Aptos" panose="020B0004020202020204" pitchFamily="34" charset="0"/>
                <a:cs typeface="Arial" panose="020B0604020202020204" pitchFamily="34" charset="0"/>
              </a:rPr>
              <a:t>Lemmatization</a:t>
            </a:r>
            <a:r>
              <a:rPr lang="en-US" sz="1400" kern="100" dirty="0">
                <a:effectLst/>
                <a:latin typeface="Aptos" panose="020B0004020202020204" pitchFamily="34" charset="0"/>
                <a:ea typeface="Aptos" panose="020B0004020202020204" pitchFamily="34" charset="0"/>
                <a:cs typeface="Arial" panose="020B0604020202020204" pitchFamily="34" charset="0"/>
              </a:rPr>
              <a:t> is a text preprocessing technique that reduces words to their base or root form (called a "</a:t>
            </a:r>
            <a:r>
              <a:rPr lang="en-US" sz="1400" b="1" kern="100" dirty="0">
                <a:effectLst/>
                <a:latin typeface="Aptos" panose="020B0004020202020204" pitchFamily="34" charset="0"/>
                <a:ea typeface="Aptos" panose="020B0004020202020204" pitchFamily="34" charset="0"/>
                <a:cs typeface="Arial" panose="020B0604020202020204" pitchFamily="34" charset="0"/>
              </a:rPr>
              <a:t>lemma</a:t>
            </a:r>
            <a:r>
              <a:rPr lang="en-US" sz="1400" kern="100" dirty="0">
                <a:effectLst/>
                <a:latin typeface="Aptos" panose="020B0004020202020204" pitchFamily="34" charset="0"/>
                <a:ea typeface="Aptos" panose="020B0004020202020204" pitchFamily="34" charset="0"/>
                <a:cs typeface="Arial" panose="020B0604020202020204" pitchFamily="34" charset="0"/>
              </a:rPr>
              <a:t>"),</a:t>
            </a:r>
            <a:r>
              <a:rPr lang="en-US" sz="1100" kern="100" dirty="0">
                <a:effectLst/>
                <a:latin typeface="Aptos" panose="020B0004020202020204" pitchFamily="34" charset="0"/>
                <a:ea typeface="Aptos" panose="020B0004020202020204" pitchFamily="34" charset="0"/>
                <a:cs typeface="Arial" panose="020B0604020202020204" pitchFamily="34" charset="0"/>
              </a:rPr>
              <a:t> </a:t>
            </a:r>
            <a:r>
              <a:rPr lang="en-US" sz="1400" kern="100" dirty="0">
                <a:effectLst/>
                <a:latin typeface="Aptos" panose="020B0004020202020204" pitchFamily="34" charset="0"/>
                <a:ea typeface="Aptos" panose="020B0004020202020204" pitchFamily="34" charset="0"/>
                <a:cs typeface="Arial" panose="020B0604020202020204" pitchFamily="34" charset="0"/>
              </a:rPr>
              <a:t>it also considers the word's meaning and context.</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a:p>
            <a:pPr marL="449580">
              <a:lnSpc>
                <a:spcPct val="107000"/>
              </a:lnSpc>
              <a:spcAft>
                <a:spcPts val="800"/>
              </a:spcAft>
            </a:pPr>
            <a:r>
              <a:rPr lang="en-US" sz="1400" kern="100" dirty="0">
                <a:effectLst/>
                <a:latin typeface="Aptos" panose="020B0004020202020204" pitchFamily="34" charset="0"/>
                <a:ea typeface="Aptos" panose="020B0004020202020204" pitchFamily="34" charset="0"/>
                <a:cs typeface="Arial" panose="020B0604020202020204" pitchFamily="34" charset="0"/>
              </a:rPr>
              <a:t>We also have </a:t>
            </a:r>
            <a:r>
              <a:rPr lang="en-US" sz="1400" b="1" kern="100" dirty="0">
                <a:effectLst/>
                <a:latin typeface="Aptos" panose="020B0004020202020204" pitchFamily="34" charset="0"/>
                <a:ea typeface="Aptos" panose="020B0004020202020204" pitchFamily="34" charset="0"/>
                <a:cs typeface="Arial" panose="020B0604020202020204" pitchFamily="34" charset="0"/>
              </a:rPr>
              <a:t>stemming</a:t>
            </a:r>
            <a:r>
              <a:rPr lang="en-US" sz="1400" kern="100" dirty="0">
                <a:effectLst/>
                <a:latin typeface="Aptos" panose="020B0004020202020204" pitchFamily="34" charset="0"/>
                <a:ea typeface="Aptos" panose="020B0004020202020204" pitchFamily="34" charset="0"/>
                <a:cs typeface="Arial" panose="020B0604020202020204" pitchFamily="34" charset="0"/>
              </a:rPr>
              <a:t>, which simply chops off prefixes or suffixes to reduce words.</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a:p>
            <a:pPr marL="449580">
              <a:lnSpc>
                <a:spcPct val="107000"/>
              </a:lnSpc>
              <a:spcAft>
                <a:spcPts val="800"/>
              </a:spcAft>
            </a:pPr>
            <a:r>
              <a:rPr lang="en-US" sz="1400" b="1" kern="100" dirty="0">
                <a:effectLst/>
                <a:latin typeface="Aptos" panose="020B0004020202020204" pitchFamily="34" charset="0"/>
                <a:ea typeface="Aptos" panose="020B0004020202020204" pitchFamily="34" charset="0"/>
                <a:cs typeface="Arial" panose="020B0604020202020204" pitchFamily="34" charset="0"/>
              </a:rPr>
              <a:t>lemmatization</a:t>
            </a:r>
            <a:r>
              <a:rPr lang="en-US" sz="1400" kern="100" dirty="0">
                <a:effectLst/>
                <a:latin typeface="Aptos" panose="020B0004020202020204" pitchFamily="34" charset="0"/>
                <a:ea typeface="Aptos" panose="020B0004020202020204" pitchFamily="34" charset="0"/>
                <a:cs typeface="Arial" panose="020B0604020202020204" pitchFamily="34" charset="0"/>
              </a:rPr>
              <a:t> is generally preferred for tasks like sentiment analysis</a:t>
            </a:r>
            <a:r>
              <a:rPr lang="en-US" sz="1100" kern="100" dirty="0">
                <a:effectLst/>
                <a:latin typeface="Aptos" panose="020B0004020202020204" pitchFamily="34" charset="0"/>
                <a:ea typeface="Aptos" panose="020B0004020202020204" pitchFamily="34" charset="0"/>
                <a:cs typeface="Arial" panose="020B0604020202020204" pitchFamily="34" charset="0"/>
              </a:rPr>
              <a:t> </a:t>
            </a:r>
            <a:r>
              <a:rPr lang="en-US" sz="1400" kern="100" dirty="0">
                <a:effectLst/>
                <a:latin typeface="Aptos" panose="020B0004020202020204" pitchFamily="34" charset="0"/>
                <a:ea typeface="Aptos" panose="020B0004020202020204" pitchFamily="34" charset="0"/>
                <a:cs typeface="Arial" panose="020B0604020202020204" pitchFamily="34" charset="0"/>
              </a:rPr>
              <a:t>where the meaning of the word is important.</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7" name="Image 1" descr="Une image contenant texte, capture d’écran, Police&#10;&#10;Description générée automatiquement">
            <a:extLst>
              <a:ext uri="{FF2B5EF4-FFF2-40B4-BE49-F238E27FC236}">
                <a16:creationId xmlns:a16="http://schemas.microsoft.com/office/drawing/2014/main" id="{1AC657D5-138F-A08D-6263-E4D1B846D54A}"/>
              </a:ext>
            </a:extLst>
          </p:cNvPr>
          <p:cNvPicPr>
            <a:picLocks noChangeAspect="1"/>
          </p:cNvPicPr>
          <p:nvPr/>
        </p:nvPicPr>
        <p:blipFill>
          <a:blip r:embed="rId3"/>
          <a:stretch>
            <a:fillRect/>
          </a:stretch>
        </p:blipFill>
        <p:spPr>
          <a:xfrm>
            <a:off x="1691640" y="1730805"/>
            <a:ext cx="5760720" cy="1402080"/>
          </a:xfrm>
          <a:prstGeom prst="rect">
            <a:avLst/>
          </a:prstGeom>
        </p:spPr>
      </p:pic>
      <p:sp>
        <p:nvSpPr>
          <p:cNvPr id="9" name="TextBox 8">
            <a:extLst>
              <a:ext uri="{FF2B5EF4-FFF2-40B4-BE49-F238E27FC236}">
                <a16:creationId xmlns:a16="http://schemas.microsoft.com/office/drawing/2014/main" id="{04CE328E-CE46-6DC6-AD96-9FD31242B7D5}"/>
              </a:ext>
            </a:extLst>
          </p:cNvPr>
          <p:cNvSpPr txBox="1"/>
          <p:nvPr/>
        </p:nvSpPr>
        <p:spPr>
          <a:xfrm>
            <a:off x="0" y="3132885"/>
            <a:ext cx="9144000" cy="954107"/>
          </a:xfrm>
          <a:prstGeom prst="rect">
            <a:avLst/>
          </a:prstGeom>
          <a:noFill/>
        </p:spPr>
        <p:txBody>
          <a:bodyPr wrap="square">
            <a:spAutoFit/>
          </a:bodyPr>
          <a:lstStyle/>
          <a:p>
            <a:r>
              <a:rPr lang="en-US" kern="100" dirty="0">
                <a:effectLst/>
                <a:latin typeface="Aptos" panose="020B0004020202020204" pitchFamily="34" charset="0"/>
                <a:ea typeface="Aptos" panose="020B0004020202020204" pitchFamily="34" charset="0"/>
                <a:cs typeface="Arial" panose="020B0604020202020204" pitchFamily="34" charset="0"/>
              </a:rPr>
              <a:t>Text </a:t>
            </a:r>
            <a:r>
              <a:rPr lang="en-US" b="1" kern="100" dirty="0">
                <a:effectLst/>
                <a:latin typeface="Aptos" panose="020B0004020202020204" pitchFamily="34" charset="0"/>
                <a:ea typeface="Aptos" panose="020B0004020202020204" pitchFamily="34" charset="0"/>
                <a:cs typeface="Arial" panose="020B0604020202020204" pitchFamily="34" charset="0"/>
              </a:rPr>
              <a:t>tokenization</a:t>
            </a:r>
            <a:r>
              <a:rPr lang="en-US" kern="100" dirty="0">
                <a:effectLst/>
                <a:latin typeface="Aptos" panose="020B0004020202020204" pitchFamily="34" charset="0"/>
                <a:ea typeface="Aptos" panose="020B0004020202020204" pitchFamily="34" charset="0"/>
                <a:cs typeface="Arial" panose="020B0604020202020204" pitchFamily="34" charset="0"/>
              </a:rPr>
              <a:t> is the process of splitting a string of text into smaller units, typically words or phrases, called </a:t>
            </a:r>
            <a:r>
              <a:rPr lang="en-US" b="1" kern="100" dirty="0">
                <a:effectLst/>
                <a:latin typeface="Aptos" panose="020B0004020202020204" pitchFamily="34" charset="0"/>
                <a:ea typeface="Aptos" panose="020B0004020202020204" pitchFamily="34" charset="0"/>
                <a:cs typeface="Arial" panose="020B0604020202020204" pitchFamily="34" charset="0"/>
              </a:rPr>
              <a:t>tokens</a:t>
            </a:r>
            <a:r>
              <a:rPr lang="en-US" kern="100" dirty="0">
                <a:effectLst/>
                <a:latin typeface="Aptos" panose="020B0004020202020204" pitchFamily="34" charset="0"/>
                <a:ea typeface="Aptos" panose="020B0004020202020204" pitchFamily="34" charset="0"/>
                <a:cs typeface="Arial" panose="020B0604020202020204" pitchFamily="34" charset="0"/>
              </a:rPr>
              <a:t>.</a:t>
            </a:r>
            <a:endParaRPr lang="en-US" b="1" dirty="0">
              <a:effectLst/>
              <a:latin typeface="Aptos" panose="020B0004020202020204" pitchFamily="34" charset="0"/>
              <a:ea typeface="Aptos" panose="020B0004020202020204" pitchFamily="34" charset="0"/>
              <a:cs typeface="Arial" panose="020B0604020202020204" pitchFamily="34" charset="0"/>
            </a:endParaRPr>
          </a:p>
          <a:p>
            <a:r>
              <a:rPr lang="en-US" b="1" dirty="0">
                <a:effectLst/>
                <a:latin typeface="Aptos" panose="020B0004020202020204" pitchFamily="34" charset="0"/>
                <a:ea typeface="Aptos" panose="020B0004020202020204" pitchFamily="34" charset="0"/>
                <a:cs typeface="Arial" panose="020B0604020202020204" pitchFamily="34" charset="0"/>
              </a:rPr>
              <a:t>Tokenization</a:t>
            </a:r>
            <a:r>
              <a:rPr lang="en-US" dirty="0">
                <a:effectLst/>
                <a:latin typeface="Aptos" panose="020B0004020202020204" pitchFamily="34" charset="0"/>
                <a:ea typeface="Aptos" panose="020B0004020202020204" pitchFamily="34" charset="0"/>
                <a:cs typeface="Arial" panose="020B0604020202020204" pitchFamily="34" charset="0"/>
              </a:rPr>
              <a:t> breaks down text into individual words, making it easier to analyze and understand the meaning of each word in a review</a:t>
            </a:r>
            <a:endParaRPr lang="fr-FR" sz="10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0" name="Image 1">
            <a:extLst>
              <a:ext uri="{FF2B5EF4-FFF2-40B4-BE49-F238E27FC236}">
                <a16:creationId xmlns:a16="http://schemas.microsoft.com/office/drawing/2014/main" id="{46E029E4-E004-6C15-E951-920BC960B966}"/>
              </a:ext>
            </a:extLst>
          </p:cNvPr>
          <p:cNvPicPr>
            <a:picLocks noChangeAspect="1"/>
          </p:cNvPicPr>
          <p:nvPr/>
        </p:nvPicPr>
        <p:blipFill>
          <a:blip r:embed="rId4"/>
          <a:stretch>
            <a:fillRect/>
          </a:stretch>
        </p:blipFill>
        <p:spPr>
          <a:xfrm>
            <a:off x="1691640" y="4134852"/>
            <a:ext cx="5760720" cy="489585"/>
          </a:xfrm>
          <a:prstGeom prst="rect">
            <a:avLst/>
          </a:prstGeom>
        </p:spPr>
      </p:pic>
    </p:spTree>
    <p:extLst>
      <p:ext uri="{BB962C8B-B14F-4D97-AF65-F5344CB8AC3E}">
        <p14:creationId xmlns:p14="http://schemas.microsoft.com/office/powerpoint/2010/main" val="226407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7D3C7214-761F-975B-89C0-1FAA3342ABF1}"/>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AC5440B0-7F47-858D-6BA9-AA3F62A3E35A}"/>
              </a:ext>
            </a:extLst>
          </p:cNvPr>
          <p:cNvSpPr txBox="1">
            <a:spLocks noGrp="1"/>
          </p:cNvSpPr>
          <p:nvPr>
            <p:ph type="title"/>
          </p:nvPr>
        </p:nvSpPr>
        <p:spPr>
          <a:xfrm>
            <a:off x="-487680" y="50000"/>
            <a:ext cx="3657600" cy="371400"/>
          </a:xfrm>
          <a:prstGeom prst="rect">
            <a:avLst/>
          </a:prstGeom>
        </p:spPr>
        <p:txBody>
          <a:bodyPr spcFirstLastPara="1" wrap="square" lIns="91425" tIns="91425" rIns="91425" bIns="91425" anchor="ctr" anchorCtr="0">
            <a:noAutofit/>
          </a:bodyPr>
          <a:lstStyle/>
          <a:p>
            <a:pPr lvl="0">
              <a:lnSpc>
                <a:spcPct val="107000"/>
              </a:lnSpc>
              <a:spcAft>
                <a:spcPts val="800"/>
              </a:spcAft>
            </a:pPr>
            <a:r>
              <a:rPr lang="fr-FR" sz="1800" b="1" kern="100" dirty="0" err="1">
                <a:effectLst/>
                <a:latin typeface="Aptos" panose="020B0004020202020204" pitchFamily="34" charset="0"/>
                <a:ea typeface="Aptos" panose="020B0004020202020204" pitchFamily="34" charset="0"/>
                <a:cs typeface="Arial" panose="020B0604020202020204" pitchFamily="34" charset="0"/>
              </a:rPr>
              <a:t>Text</a:t>
            </a:r>
            <a:r>
              <a:rPr lang="fr-FR" sz="1800" b="1" kern="100" dirty="0">
                <a:effectLst/>
                <a:latin typeface="Aptos" panose="020B0004020202020204" pitchFamily="34" charset="0"/>
                <a:ea typeface="Aptos" panose="020B0004020202020204" pitchFamily="34" charset="0"/>
                <a:cs typeface="Arial" panose="020B0604020202020204" pitchFamily="34" charset="0"/>
              </a:rPr>
              <a:t> </a:t>
            </a:r>
            <a:r>
              <a:rPr lang="fr-FR" sz="1800" b="1" kern="100" dirty="0" err="1">
                <a:effectLst/>
                <a:latin typeface="Aptos" panose="020B0004020202020204" pitchFamily="34" charset="0"/>
                <a:ea typeface="Aptos" panose="020B0004020202020204" pitchFamily="34" charset="0"/>
                <a:cs typeface="Arial" panose="020B0604020202020204" pitchFamily="34" charset="0"/>
              </a:rPr>
              <a:t>Lemmatization</a:t>
            </a:r>
            <a:r>
              <a:rPr lang="fr-FR" sz="1800" b="1" kern="100" dirty="0">
                <a:effectLst/>
                <a:latin typeface="Aptos" panose="020B0004020202020204" pitchFamily="34" charset="0"/>
                <a:ea typeface="Aptos" panose="020B0004020202020204" pitchFamily="34" charset="0"/>
                <a:cs typeface="Arial" panose="020B0604020202020204" pitchFamily="34" charset="0"/>
              </a:rPr>
              <a: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57BCC17-D203-B1C5-BACB-B730190F435B}"/>
              </a:ext>
            </a:extLst>
          </p:cNvPr>
          <p:cNvSpPr txBox="1"/>
          <p:nvPr/>
        </p:nvSpPr>
        <p:spPr>
          <a:xfrm>
            <a:off x="-268224" y="519063"/>
            <a:ext cx="9412224" cy="1211742"/>
          </a:xfrm>
          <a:prstGeom prst="rect">
            <a:avLst/>
          </a:prstGeom>
          <a:noFill/>
        </p:spPr>
        <p:txBody>
          <a:bodyPr wrap="square">
            <a:spAutoFit/>
          </a:bodyPr>
          <a:lstStyle/>
          <a:p>
            <a:pPr marL="449580">
              <a:lnSpc>
                <a:spcPct val="107000"/>
              </a:lnSpc>
              <a:spcAft>
                <a:spcPts val="800"/>
              </a:spcAft>
            </a:pPr>
            <a:r>
              <a:rPr lang="en-US" sz="1400" b="1" kern="100" dirty="0">
                <a:effectLst/>
                <a:latin typeface="Aptos" panose="020B0004020202020204" pitchFamily="34" charset="0"/>
                <a:ea typeface="Aptos" panose="020B0004020202020204" pitchFamily="34" charset="0"/>
                <a:cs typeface="Arial" panose="020B0604020202020204" pitchFamily="34" charset="0"/>
              </a:rPr>
              <a:t>Lemmatization</a:t>
            </a:r>
            <a:r>
              <a:rPr lang="en-US" sz="1400" kern="100" dirty="0">
                <a:effectLst/>
                <a:latin typeface="Aptos" panose="020B0004020202020204" pitchFamily="34" charset="0"/>
                <a:ea typeface="Aptos" panose="020B0004020202020204" pitchFamily="34" charset="0"/>
                <a:cs typeface="Arial" panose="020B0604020202020204" pitchFamily="34" charset="0"/>
              </a:rPr>
              <a:t> is a text preprocessing technique that reduces words to their base or root form (called a "</a:t>
            </a:r>
            <a:r>
              <a:rPr lang="en-US" sz="1400" b="1" kern="100" dirty="0">
                <a:effectLst/>
                <a:latin typeface="Aptos" panose="020B0004020202020204" pitchFamily="34" charset="0"/>
                <a:ea typeface="Aptos" panose="020B0004020202020204" pitchFamily="34" charset="0"/>
                <a:cs typeface="Arial" panose="020B0604020202020204" pitchFamily="34" charset="0"/>
              </a:rPr>
              <a:t>lemma</a:t>
            </a:r>
            <a:r>
              <a:rPr lang="en-US" sz="1400" kern="100" dirty="0">
                <a:effectLst/>
                <a:latin typeface="Aptos" panose="020B0004020202020204" pitchFamily="34" charset="0"/>
                <a:ea typeface="Aptos" panose="020B0004020202020204" pitchFamily="34" charset="0"/>
                <a:cs typeface="Arial" panose="020B0604020202020204" pitchFamily="34" charset="0"/>
              </a:rPr>
              <a:t>"),</a:t>
            </a:r>
            <a:r>
              <a:rPr lang="en-US" sz="1100" kern="100" dirty="0">
                <a:effectLst/>
                <a:latin typeface="Aptos" panose="020B0004020202020204" pitchFamily="34" charset="0"/>
                <a:ea typeface="Aptos" panose="020B0004020202020204" pitchFamily="34" charset="0"/>
                <a:cs typeface="Arial" panose="020B0604020202020204" pitchFamily="34" charset="0"/>
              </a:rPr>
              <a:t> </a:t>
            </a:r>
            <a:r>
              <a:rPr lang="en-US" sz="1400" kern="100" dirty="0">
                <a:effectLst/>
                <a:latin typeface="Aptos" panose="020B0004020202020204" pitchFamily="34" charset="0"/>
                <a:ea typeface="Aptos" panose="020B0004020202020204" pitchFamily="34" charset="0"/>
                <a:cs typeface="Arial" panose="020B0604020202020204" pitchFamily="34" charset="0"/>
              </a:rPr>
              <a:t>it also considers the word's meaning and context.</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a:p>
            <a:pPr marL="449580">
              <a:lnSpc>
                <a:spcPct val="107000"/>
              </a:lnSpc>
              <a:spcAft>
                <a:spcPts val="800"/>
              </a:spcAft>
            </a:pPr>
            <a:r>
              <a:rPr lang="en-US" sz="1400" kern="100" dirty="0">
                <a:effectLst/>
                <a:latin typeface="Aptos" panose="020B0004020202020204" pitchFamily="34" charset="0"/>
                <a:ea typeface="Aptos" panose="020B0004020202020204" pitchFamily="34" charset="0"/>
                <a:cs typeface="Arial" panose="020B0604020202020204" pitchFamily="34" charset="0"/>
              </a:rPr>
              <a:t>We also have </a:t>
            </a:r>
            <a:r>
              <a:rPr lang="en-US" sz="1400" b="1" kern="100" dirty="0">
                <a:effectLst/>
                <a:latin typeface="Aptos" panose="020B0004020202020204" pitchFamily="34" charset="0"/>
                <a:ea typeface="Aptos" panose="020B0004020202020204" pitchFamily="34" charset="0"/>
                <a:cs typeface="Arial" panose="020B0604020202020204" pitchFamily="34" charset="0"/>
              </a:rPr>
              <a:t>stemming</a:t>
            </a:r>
            <a:r>
              <a:rPr lang="en-US" sz="1400" kern="100" dirty="0">
                <a:effectLst/>
                <a:latin typeface="Aptos" panose="020B0004020202020204" pitchFamily="34" charset="0"/>
                <a:ea typeface="Aptos" panose="020B0004020202020204" pitchFamily="34" charset="0"/>
                <a:cs typeface="Arial" panose="020B0604020202020204" pitchFamily="34" charset="0"/>
              </a:rPr>
              <a:t>, which simply chops off prefixes or suffixes to reduce words.</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a:p>
            <a:pPr marL="449580">
              <a:lnSpc>
                <a:spcPct val="107000"/>
              </a:lnSpc>
              <a:spcAft>
                <a:spcPts val="800"/>
              </a:spcAft>
            </a:pPr>
            <a:r>
              <a:rPr lang="en-US" sz="1400" b="1" kern="100" dirty="0">
                <a:effectLst/>
                <a:latin typeface="Aptos" panose="020B0004020202020204" pitchFamily="34" charset="0"/>
                <a:ea typeface="Aptos" panose="020B0004020202020204" pitchFamily="34" charset="0"/>
                <a:cs typeface="Arial" panose="020B0604020202020204" pitchFamily="34" charset="0"/>
              </a:rPr>
              <a:t>lemmatization</a:t>
            </a:r>
            <a:r>
              <a:rPr lang="en-US" sz="1400" kern="100" dirty="0">
                <a:effectLst/>
                <a:latin typeface="Aptos" panose="020B0004020202020204" pitchFamily="34" charset="0"/>
                <a:ea typeface="Aptos" panose="020B0004020202020204" pitchFamily="34" charset="0"/>
                <a:cs typeface="Arial" panose="020B0604020202020204" pitchFamily="34" charset="0"/>
              </a:rPr>
              <a:t> is generally preferred for tasks like sentiment analysis</a:t>
            </a:r>
            <a:r>
              <a:rPr lang="en-US" sz="1100" kern="100" dirty="0">
                <a:effectLst/>
                <a:latin typeface="Aptos" panose="020B0004020202020204" pitchFamily="34" charset="0"/>
                <a:ea typeface="Aptos" panose="020B0004020202020204" pitchFamily="34" charset="0"/>
                <a:cs typeface="Arial" panose="020B0604020202020204" pitchFamily="34" charset="0"/>
              </a:rPr>
              <a:t> </a:t>
            </a:r>
            <a:r>
              <a:rPr lang="en-US" sz="1400" kern="100" dirty="0">
                <a:effectLst/>
                <a:latin typeface="Aptos" panose="020B0004020202020204" pitchFamily="34" charset="0"/>
                <a:ea typeface="Aptos" panose="020B0004020202020204" pitchFamily="34" charset="0"/>
                <a:cs typeface="Arial" panose="020B0604020202020204" pitchFamily="34" charset="0"/>
              </a:rPr>
              <a:t>where the meaning of the word is important.</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7" name="Image 1" descr="Une image contenant texte, capture d’écran, Police&#10;&#10;Description générée automatiquement">
            <a:extLst>
              <a:ext uri="{FF2B5EF4-FFF2-40B4-BE49-F238E27FC236}">
                <a16:creationId xmlns:a16="http://schemas.microsoft.com/office/drawing/2014/main" id="{9D9A585E-E04B-708F-D7D3-1F3B7ADD3A58}"/>
              </a:ext>
            </a:extLst>
          </p:cNvPr>
          <p:cNvPicPr>
            <a:picLocks noChangeAspect="1"/>
          </p:cNvPicPr>
          <p:nvPr/>
        </p:nvPicPr>
        <p:blipFill>
          <a:blip r:embed="rId3"/>
          <a:stretch>
            <a:fillRect/>
          </a:stretch>
        </p:blipFill>
        <p:spPr>
          <a:xfrm>
            <a:off x="1691640" y="1730805"/>
            <a:ext cx="5760720" cy="1402080"/>
          </a:xfrm>
          <a:prstGeom prst="rect">
            <a:avLst/>
          </a:prstGeom>
        </p:spPr>
      </p:pic>
      <p:sp>
        <p:nvSpPr>
          <p:cNvPr id="9" name="TextBox 8">
            <a:extLst>
              <a:ext uri="{FF2B5EF4-FFF2-40B4-BE49-F238E27FC236}">
                <a16:creationId xmlns:a16="http://schemas.microsoft.com/office/drawing/2014/main" id="{D052AEDD-93BC-B42E-0799-39BFB5BAEC19}"/>
              </a:ext>
            </a:extLst>
          </p:cNvPr>
          <p:cNvSpPr txBox="1"/>
          <p:nvPr/>
        </p:nvSpPr>
        <p:spPr>
          <a:xfrm>
            <a:off x="0" y="3132885"/>
            <a:ext cx="9144000" cy="954107"/>
          </a:xfrm>
          <a:prstGeom prst="rect">
            <a:avLst/>
          </a:prstGeom>
          <a:noFill/>
        </p:spPr>
        <p:txBody>
          <a:bodyPr wrap="square">
            <a:spAutoFit/>
          </a:bodyPr>
          <a:lstStyle/>
          <a:p>
            <a:r>
              <a:rPr lang="en-US" kern="100" dirty="0">
                <a:effectLst/>
                <a:latin typeface="Aptos" panose="020B0004020202020204" pitchFamily="34" charset="0"/>
                <a:ea typeface="Aptos" panose="020B0004020202020204" pitchFamily="34" charset="0"/>
                <a:cs typeface="Arial" panose="020B0604020202020204" pitchFamily="34" charset="0"/>
              </a:rPr>
              <a:t>Text </a:t>
            </a:r>
            <a:r>
              <a:rPr lang="en-US" b="1" kern="100" dirty="0">
                <a:effectLst/>
                <a:latin typeface="Aptos" panose="020B0004020202020204" pitchFamily="34" charset="0"/>
                <a:ea typeface="Aptos" panose="020B0004020202020204" pitchFamily="34" charset="0"/>
                <a:cs typeface="Arial" panose="020B0604020202020204" pitchFamily="34" charset="0"/>
              </a:rPr>
              <a:t>tokenization</a:t>
            </a:r>
            <a:r>
              <a:rPr lang="en-US" kern="100" dirty="0">
                <a:effectLst/>
                <a:latin typeface="Aptos" panose="020B0004020202020204" pitchFamily="34" charset="0"/>
                <a:ea typeface="Aptos" panose="020B0004020202020204" pitchFamily="34" charset="0"/>
                <a:cs typeface="Arial" panose="020B0604020202020204" pitchFamily="34" charset="0"/>
              </a:rPr>
              <a:t> is the process of splitting a string of text into smaller units, typically words or phrases, called </a:t>
            </a:r>
            <a:r>
              <a:rPr lang="en-US" b="1" kern="100" dirty="0">
                <a:effectLst/>
                <a:latin typeface="Aptos" panose="020B0004020202020204" pitchFamily="34" charset="0"/>
                <a:ea typeface="Aptos" panose="020B0004020202020204" pitchFamily="34" charset="0"/>
                <a:cs typeface="Arial" panose="020B0604020202020204" pitchFamily="34" charset="0"/>
              </a:rPr>
              <a:t>tokens</a:t>
            </a:r>
            <a:r>
              <a:rPr lang="en-US" kern="100" dirty="0">
                <a:effectLst/>
                <a:latin typeface="Aptos" panose="020B0004020202020204" pitchFamily="34" charset="0"/>
                <a:ea typeface="Aptos" panose="020B0004020202020204" pitchFamily="34" charset="0"/>
                <a:cs typeface="Arial" panose="020B0604020202020204" pitchFamily="34" charset="0"/>
              </a:rPr>
              <a:t>.</a:t>
            </a:r>
            <a:endParaRPr lang="en-US" b="1" dirty="0">
              <a:effectLst/>
              <a:latin typeface="Aptos" panose="020B0004020202020204" pitchFamily="34" charset="0"/>
              <a:ea typeface="Aptos" panose="020B0004020202020204" pitchFamily="34" charset="0"/>
              <a:cs typeface="Arial" panose="020B0604020202020204" pitchFamily="34" charset="0"/>
            </a:endParaRPr>
          </a:p>
          <a:p>
            <a:r>
              <a:rPr lang="en-US" b="1" dirty="0">
                <a:effectLst/>
                <a:latin typeface="Aptos" panose="020B0004020202020204" pitchFamily="34" charset="0"/>
                <a:ea typeface="Aptos" panose="020B0004020202020204" pitchFamily="34" charset="0"/>
                <a:cs typeface="Arial" panose="020B0604020202020204" pitchFamily="34" charset="0"/>
              </a:rPr>
              <a:t>Tokenization</a:t>
            </a:r>
            <a:r>
              <a:rPr lang="en-US" dirty="0">
                <a:effectLst/>
                <a:latin typeface="Aptos" panose="020B0004020202020204" pitchFamily="34" charset="0"/>
                <a:ea typeface="Aptos" panose="020B0004020202020204" pitchFamily="34" charset="0"/>
                <a:cs typeface="Arial" panose="020B0604020202020204" pitchFamily="34" charset="0"/>
              </a:rPr>
              <a:t> breaks down text into individual words, making it easier to analyze and understand the meaning of each word in a review</a:t>
            </a:r>
            <a:endParaRPr lang="fr-FR" sz="10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0" name="Image 1">
            <a:extLst>
              <a:ext uri="{FF2B5EF4-FFF2-40B4-BE49-F238E27FC236}">
                <a16:creationId xmlns:a16="http://schemas.microsoft.com/office/drawing/2014/main" id="{26B034A0-E237-73E5-CBFE-8FD0E60905BD}"/>
              </a:ext>
            </a:extLst>
          </p:cNvPr>
          <p:cNvPicPr>
            <a:picLocks noChangeAspect="1"/>
          </p:cNvPicPr>
          <p:nvPr/>
        </p:nvPicPr>
        <p:blipFill>
          <a:blip r:embed="rId4"/>
          <a:stretch>
            <a:fillRect/>
          </a:stretch>
        </p:blipFill>
        <p:spPr>
          <a:xfrm>
            <a:off x="1691640" y="4134852"/>
            <a:ext cx="5760720" cy="489585"/>
          </a:xfrm>
          <a:prstGeom prst="rect">
            <a:avLst/>
          </a:prstGeom>
        </p:spPr>
      </p:pic>
    </p:spTree>
    <p:extLst>
      <p:ext uri="{BB962C8B-B14F-4D97-AF65-F5344CB8AC3E}">
        <p14:creationId xmlns:p14="http://schemas.microsoft.com/office/powerpoint/2010/main" val="2055887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4681B761-1F2F-4A9C-C2DB-6E257804F949}"/>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9FD8E53C-F4E7-0F66-3FA0-DDD10E9CFA46}"/>
              </a:ext>
            </a:extLst>
          </p:cNvPr>
          <p:cNvSpPr txBox="1">
            <a:spLocks noGrp="1"/>
          </p:cNvSpPr>
          <p:nvPr>
            <p:ph type="title"/>
          </p:nvPr>
        </p:nvSpPr>
        <p:spPr>
          <a:xfrm>
            <a:off x="-402336" y="0"/>
            <a:ext cx="6473952" cy="371400"/>
          </a:xfrm>
          <a:prstGeom prst="rect">
            <a:avLst/>
          </a:prstGeom>
        </p:spPr>
        <p:txBody>
          <a:bodyPr spcFirstLastPara="1" wrap="square" lIns="91425" tIns="91425" rIns="91425" bIns="91425" anchor="ctr" anchorCtr="0">
            <a:noAutofit/>
          </a:bodyPr>
          <a:lstStyle/>
          <a:p>
            <a:pPr lvl="0">
              <a:lnSpc>
                <a:spcPct val="107000"/>
              </a:lnSpc>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Relationship Between Sentiment and Length of Text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C911A83-D42E-8261-AA24-612AD29F945F}"/>
              </a:ext>
            </a:extLst>
          </p:cNvPr>
          <p:cNvSpPr txBox="1"/>
          <p:nvPr/>
        </p:nvSpPr>
        <p:spPr>
          <a:xfrm>
            <a:off x="-268224" y="1109011"/>
            <a:ext cx="9314688" cy="971292"/>
          </a:xfrm>
          <a:prstGeom prst="rect">
            <a:avLst/>
          </a:prstGeom>
          <a:noFill/>
        </p:spPr>
        <p:txBody>
          <a:bodyPr wrap="square">
            <a:spAutoFit/>
          </a:bodyPr>
          <a:lstStyle/>
          <a:p>
            <a:pPr marL="44958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The objective of analyzing the relationship between sentiment and text length is to understand whether the length of a review is related to its sentiment (positive, negative, or neutral).</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57DAEA83-9B48-A31F-FEB9-108FEF624EE4}"/>
              </a:ext>
            </a:extLst>
          </p:cNvPr>
          <p:cNvPicPr>
            <a:picLocks noChangeAspect="1"/>
          </p:cNvPicPr>
          <p:nvPr/>
        </p:nvPicPr>
        <p:blipFill>
          <a:blip r:embed="rId3"/>
          <a:stretch>
            <a:fillRect/>
          </a:stretch>
        </p:blipFill>
        <p:spPr>
          <a:xfrm>
            <a:off x="1203960" y="2510028"/>
            <a:ext cx="7344230" cy="502730"/>
          </a:xfrm>
          <a:prstGeom prst="rect">
            <a:avLst/>
          </a:prstGeom>
        </p:spPr>
      </p:pic>
    </p:spTree>
    <p:extLst>
      <p:ext uri="{BB962C8B-B14F-4D97-AF65-F5344CB8AC3E}">
        <p14:creationId xmlns:p14="http://schemas.microsoft.com/office/powerpoint/2010/main" val="4196548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3CCC3022-5C29-A9A0-3DC7-A65564FAD4F1}"/>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7DE1E484-4EB6-24C7-650A-4E4E5E9B6AFE}"/>
              </a:ext>
            </a:extLst>
          </p:cNvPr>
          <p:cNvSpPr txBox="1">
            <a:spLocks noGrp="1"/>
          </p:cNvSpPr>
          <p:nvPr>
            <p:ph type="title"/>
          </p:nvPr>
        </p:nvSpPr>
        <p:spPr>
          <a:xfrm>
            <a:off x="-402336" y="0"/>
            <a:ext cx="6473952" cy="371400"/>
          </a:xfrm>
          <a:prstGeom prst="rect">
            <a:avLst/>
          </a:prstGeom>
        </p:spPr>
        <p:txBody>
          <a:bodyPr spcFirstLastPara="1" wrap="square" lIns="91425" tIns="91425" rIns="91425" bIns="91425" anchor="ctr" anchorCtr="0">
            <a:noAutofit/>
          </a:bodyPr>
          <a:lstStyle/>
          <a:p>
            <a:pPr lvl="0">
              <a:lnSpc>
                <a:spcPct val="107000"/>
              </a:lnSpc>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Relationship Between Sentiment and Length of Text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0442BEE-1EFB-170C-D996-601F72083E15}"/>
              </a:ext>
            </a:extLst>
          </p:cNvPr>
          <p:cNvSpPr txBox="1"/>
          <p:nvPr/>
        </p:nvSpPr>
        <p:spPr>
          <a:xfrm>
            <a:off x="-402336" y="257222"/>
            <a:ext cx="9314688" cy="2464521"/>
          </a:xfrm>
          <a:prstGeom prst="rect">
            <a:avLst/>
          </a:prstGeom>
          <a:noFill/>
        </p:spPr>
        <p:txBody>
          <a:bodyPr wrap="square">
            <a:spAutoFit/>
          </a:bodyPr>
          <a:lstStyle/>
          <a:p>
            <a:pPr marL="44958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After visualizing the plot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44958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we observe that </a:t>
            </a:r>
            <a:r>
              <a:rPr lang="en-US" sz="1800" b="1" kern="100" dirty="0">
                <a:effectLst/>
                <a:latin typeface="Aptos" panose="020B0004020202020204" pitchFamily="34" charset="0"/>
                <a:ea typeface="Aptos" panose="020B0004020202020204" pitchFamily="34" charset="0"/>
                <a:cs typeface="Arial" panose="020B0604020202020204" pitchFamily="34" charset="0"/>
              </a:rPr>
              <a:t>positive reviews</a:t>
            </a:r>
            <a:r>
              <a:rPr lang="en-US" sz="1800" kern="100" dirty="0">
                <a:effectLst/>
                <a:latin typeface="Aptos" panose="020B0004020202020204" pitchFamily="34" charset="0"/>
                <a:ea typeface="Aptos" panose="020B0004020202020204" pitchFamily="34" charset="0"/>
                <a:cs typeface="Arial" panose="020B0604020202020204" pitchFamily="34" charset="0"/>
              </a:rPr>
              <a:t> tend to have longer text lengths, indicating that customers may express their satisfaction in more detail.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449580">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Negative reviews</a:t>
            </a:r>
            <a:r>
              <a:rPr lang="en-US" sz="1800" kern="100" dirty="0">
                <a:effectLst/>
                <a:latin typeface="Aptos" panose="020B0004020202020204" pitchFamily="34" charset="0"/>
                <a:ea typeface="Aptos" panose="020B0004020202020204" pitchFamily="34" charset="0"/>
                <a:cs typeface="Arial" panose="020B0604020202020204" pitchFamily="34" charset="0"/>
              </a:rPr>
              <a:t> show a moderate length, suggesting that dissatisfied customers provide sufficient information but not as extensively as positive reviewers.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449580">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Neutral reviews</a:t>
            </a:r>
            <a:r>
              <a:rPr lang="en-US" sz="1800" kern="100" dirty="0">
                <a:effectLst/>
                <a:latin typeface="Aptos" panose="020B0004020202020204" pitchFamily="34" charset="0"/>
                <a:ea typeface="Aptos" panose="020B0004020202020204" pitchFamily="34" charset="0"/>
                <a:cs typeface="Arial" panose="020B0604020202020204" pitchFamily="34" charset="0"/>
              </a:rPr>
              <a:t>, on the other hand, tend to have shorter texts, possibly reflecting more neutral or less detailed feedback.</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Image 1" descr="Une image contenant texte, capture d’écran, Tracé, diagramme&#10;&#10;Description générée automatiquement">
            <a:extLst>
              <a:ext uri="{FF2B5EF4-FFF2-40B4-BE49-F238E27FC236}">
                <a16:creationId xmlns:a16="http://schemas.microsoft.com/office/drawing/2014/main" id="{7A24EC45-21CD-111C-D477-96AEE576F22D}"/>
              </a:ext>
            </a:extLst>
          </p:cNvPr>
          <p:cNvPicPr>
            <a:picLocks noChangeAspect="1"/>
          </p:cNvPicPr>
          <p:nvPr/>
        </p:nvPicPr>
        <p:blipFill>
          <a:blip r:embed="rId3"/>
          <a:stretch>
            <a:fillRect/>
          </a:stretch>
        </p:blipFill>
        <p:spPr>
          <a:xfrm>
            <a:off x="1691640" y="2671445"/>
            <a:ext cx="5760720" cy="2472055"/>
          </a:xfrm>
          <a:prstGeom prst="rect">
            <a:avLst/>
          </a:prstGeom>
        </p:spPr>
      </p:pic>
    </p:spTree>
    <p:extLst>
      <p:ext uri="{BB962C8B-B14F-4D97-AF65-F5344CB8AC3E}">
        <p14:creationId xmlns:p14="http://schemas.microsoft.com/office/powerpoint/2010/main" val="3379452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D62ADDD2-0628-F476-8C97-FA618508E53E}"/>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07DFCD6D-A3F1-4317-50B8-B31243385CA6}"/>
              </a:ext>
            </a:extLst>
          </p:cNvPr>
          <p:cNvSpPr txBox="1">
            <a:spLocks noGrp="1"/>
          </p:cNvSpPr>
          <p:nvPr>
            <p:ph type="title"/>
          </p:nvPr>
        </p:nvSpPr>
        <p:spPr>
          <a:xfrm>
            <a:off x="0" y="0"/>
            <a:ext cx="6473952" cy="371400"/>
          </a:xfrm>
          <a:prstGeom prst="rect">
            <a:avLst/>
          </a:prstGeom>
        </p:spPr>
        <p:txBody>
          <a:bodyPr spcFirstLastPara="1" wrap="square" lIns="91425" tIns="91425" rIns="91425" bIns="91425" anchor="ctr" anchorCtr="0">
            <a:noAutofit/>
          </a:bodyPr>
          <a:lstStyle/>
          <a:p>
            <a:pPr lvl="0" algn="l">
              <a:lnSpc>
                <a:spcPct val="107000"/>
              </a:lnSpc>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Feature Encoding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53F8C96-1C80-140E-1ECD-ED647D858837}"/>
              </a:ext>
            </a:extLst>
          </p:cNvPr>
          <p:cNvSpPr txBox="1"/>
          <p:nvPr/>
        </p:nvSpPr>
        <p:spPr>
          <a:xfrm>
            <a:off x="-402336" y="257222"/>
            <a:ext cx="9314688" cy="2997872"/>
          </a:xfrm>
          <a:prstGeom prst="rect">
            <a:avLst/>
          </a:prstGeom>
          <a:noFill/>
        </p:spPr>
        <p:txBody>
          <a:bodyPr wrap="square">
            <a:spAutoFit/>
          </a:bodyPr>
          <a:lstStyle/>
          <a:p>
            <a:pPr marL="44958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We will use </a:t>
            </a:r>
            <a:r>
              <a:rPr lang="en-US" sz="1800" b="1" kern="100" dirty="0">
                <a:effectLst/>
                <a:latin typeface="Aptos" panose="020B0004020202020204" pitchFamily="34" charset="0"/>
                <a:ea typeface="Aptos" panose="020B0004020202020204" pitchFamily="34" charset="0"/>
                <a:cs typeface="Arial" panose="020B0604020202020204" pitchFamily="34" charset="0"/>
              </a:rPr>
              <a:t>TF-IDF Vectorization (Term Frequency-Inverse Document Frequency)</a:t>
            </a:r>
            <a:r>
              <a:rPr lang="en-US" sz="1800" kern="100" dirty="0">
                <a:effectLst/>
                <a:latin typeface="Aptos" panose="020B0004020202020204" pitchFamily="34" charset="0"/>
                <a:ea typeface="Aptos" panose="020B0004020202020204" pitchFamily="34" charset="0"/>
                <a:cs typeface="Arial" panose="020B0604020202020204" pitchFamily="34" charset="0"/>
              </a:rPr>
              <a:t> to convert text data into numerical features.</a:t>
            </a:r>
            <a:endParaRPr lang="fr-FR" kern="100" dirty="0">
              <a:effectLst/>
              <a:latin typeface="Aptos" panose="020B0004020202020204" pitchFamily="34" charset="0"/>
              <a:ea typeface="Aptos" panose="020B0004020202020204" pitchFamily="34" charset="0"/>
              <a:cs typeface="Arial" panose="020B0604020202020204" pitchFamily="34" charset="0"/>
            </a:endParaRPr>
          </a:p>
          <a:p>
            <a:pPr marL="1143000" lvl="2" indent="-228600">
              <a:lnSpc>
                <a:spcPct val="107000"/>
              </a:lnSpc>
              <a:spcAft>
                <a:spcPts val="800"/>
              </a:spcAft>
              <a:buFont typeface="Wingdings" panose="05000000000000000000" pitchFamily="2" charset="2"/>
              <a:buChar char=""/>
            </a:pPr>
            <a:r>
              <a:rPr lang="fr-FR" sz="1800" kern="100" dirty="0" err="1">
                <a:effectLst/>
                <a:latin typeface="Aptos" panose="020B0004020202020204" pitchFamily="34" charset="0"/>
                <a:ea typeface="Aptos" panose="020B0004020202020204" pitchFamily="34" charset="0"/>
                <a:cs typeface="Arial" panose="020B0604020202020204" pitchFamily="34" charset="0"/>
              </a:rPr>
              <a:t>Why</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Choose</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b="1" kern="100" dirty="0">
                <a:effectLst/>
                <a:latin typeface="Aptos" panose="020B0004020202020204" pitchFamily="34" charset="0"/>
                <a:ea typeface="Aptos" panose="020B0004020202020204" pitchFamily="34" charset="0"/>
                <a:cs typeface="Arial" panose="020B0604020202020204" pitchFamily="34" charset="0"/>
              </a:rPr>
              <a:t>TF-IDF</a:t>
            </a:r>
            <a:r>
              <a:rPr lang="fr-FR" sz="1800" kern="100" dirty="0">
                <a:effectLst/>
                <a:latin typeface="Aptos" panose="020B0004020202020204" pitchFamily="34" charset="0"/>
                <a:ea typeface="Aptos" panose="020B0004020202020204" pitchFamily="34" charset="0"/>
                <a:cs typeface="Arial" panose="020B0604020202020204" pitchFamily="34" charset="0"/>
              </a:rPr>
              <a:t>?</a:t>
            </a:r>
            <a:endParaRPr lang="fr-FR" kern="100" dirty="0">
              <a:effectLst/>
              <a:latin typeface="Aptos" panose="020B0004020202020204" pitchFamily="34" charset="0"/>
              <a:ea typeface="Aptos" panose="020B0004020202020204" pitchFamily="34" charset="0"/>
              <a:cs typeface="Arial" panose="020B0604020202020204" pitchFamily="34" charset="0"/>
            </a:endParaRPr>
          </a:p>
          <a:p>
            <a:pPr marL="89916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a:t>
            </a:r>
            <a:r>
              <a:rPr lang="en-US"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TF-IDF</a:t>
            </a:r>
            <a:r>
              <a:rPr lang="en-US" sz="1800" kern="100" dirty="0">
                <a:effectLst/>
                <a:latin typeface="Aptos" panose="020B0004020202020204" pitchFamily="34" charset="0"/>
                <a:ea typeface="Aptos" panose="020B0004020202020204" pitchFamily="34" charset="0"/>
                <a:cs typeface="Arial" panose="020B0604020202020204" pitchFamily="34" charset="0"/>
              </a:rPr>
              <a:t> assigns higher weights to words that are important in a document.</a:t>
            </a:r>
            <a:endParaRPr lang="fr-FR" kern="100" dirty="0">
              <a:effectLst/>
              <a:latin typeface="Aptos" panose="020B0004020202020204" pitchFamily="34" charset="0"/>
              <a:ea typeface="Aptos" panose="020B0004020202020204" pitchFamily="34" charset="0"/>
              <a:cs typeface="Arial" panose="020B0604020202020204" pitchFamily="34" charset="0"/>
            </a:endParaRPr>
          </a:p>
          <a:p>
            <a:pPr marL="89916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a:t>
            </a:r>
            <a:r>
              <a:rPr lang="en-US"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It transforms </a:t>
            </a:r>
            <a:r>
              <a:rPr lang="en-US" sz="1800" b="1" kern="100" dirty="0">
                <a:effectLst/>
                <a:latin typeface="Aptos" panose="020B0004020202020204" pitchFamily="34" charset="0"/>
                <a:ea typeface="Aptos" panose="020B0004020202020204" pitchFamily="34" charset="0"/>
                <a:cs typeface="Arial" panose="020B0604020202020204" pitchFamily="34" charset="0"/>
              </a:rPr>
              <a:t>text</a:t>
            </a:r>
            <a:r>
              <a:rPr lang="en-US" sz="1800" kern="100" dirty="0">
                <a:effectLst/>
                <a:latin typeface="Aptos" panose="020B0004020202020204" pitchFamily="34" charset="0"/>
                <a:ea typeface="Aptos" panose="020B0004020202020204" pitchFamily="34" charset="0"/>
                <a:cs typeface="Arial" panose="020B0604020202020204" pitchFamily="34" charset="0"/>
              </a:rPr>
              <a:t> data into a sparse </a:t>
            </a:r>
            <a:r>
              <a:rPr lang="en-US" sz="1800" b="1" kern="100" dirty="0">
                <a:effectLst/>
                <a:latin typeface="Aptos" panose="020B0004020202020204" pitchFamily="34" charset="0"/>
                <a:ea typeface="Aptos" panose="020B0004020202020204" pitchFamily="34" charset="0"/>
                <a:cs typeface="Arial" panose="020B0604020202020204" pitchFamily="34" charset="0"/>
              </a:rPr>
              <a:t>numerical matrix</a:t>
            </a:r>
            <a:r>
              <a:rPr lang="en-US" sz="1800" kern="100" dirty="0">
                <a:effectLst/>
                <a:latin typeface="Aptos" panose="020B0004020202020204" pitchFamily="34" charset="0"/>
                <a:ea typeface="Aptos" panose="020B0004020202020204" pitchFamily="34" charset="0"/>
                <a:cs typeface="Arial" panose="020B0604020202020204" pitchFamily="34" charset="0"/>
              </a:rPr>
              <a:t>, making it computationally efficient while retaining meaningful information. </a:t>
            </a:r>
            <a:endParaRPr lang="fr-FR" kern="100" dirty="0">
              <a:effectLst/>
              <a:latin typeface="Aptos" panose="020B0004020202020204" pitchFamily="34" charset="0"/>
              <a:ea typeface="Aptos" panose="020B0004020202020204" pitchFamily="34" charset="0"/>
              <a:cs typeface="Arial" panose="020B0604020202020204" pitchFamily="34" charset="0"/>
            </a:endParaRPr>
          </a:p>
          <a:p>
            <a:pPr marL="89916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a:t>
            </a:r>
            <a:r>
              <a:rPr lang="en-US"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TF-IDF</a:t>
            </a:r>
            <a:r>
              <a:rPr lang="en-US" sz="1800" kern="100" dirty="0">
                <a:effectLst/>
                <a:latin typeface="Aptos" panose="020B0004020202020204" pitchFamily="34" charset="0"/>
                <a:ea typeface="Aptos" panose="020B0004020202020204" pitchFamily="34" charset="0"/>
                <a:cs typeface="Arial" panose="020B0604020202020204" pitchFamily="34" charset="0"/>
              </a:rPr>
              <a:t> vectors integrate seamlessly with traditional </a:t>
            </a:r>
            <a:r>
              <a:rPr lang="en-US" sz="1800" b="1" kern="100" dirty="0">
                <a:effectLst/>
                <a:latin typeface="Aptos" panose="020B0004020202020204" pitchFamily="34" charset="0"/>
                <a:ea typeface="Aptos" panose="020B0004020202020204" pitchFamily="34" charset="0"/>
                <a:cs typeface="Arial" panose="020B0604020202020204" pitchFamily="34" charset="0"/>
              </a:rPr>
              <a:t>machine learning</a:t>
            </a:r>
            <a:r>
              <a:rPr lang="en-US" sz="1800" kern="100" dirty="0">
                <a:effectLst/>
                <a:latin typeface="Aptos" panose="020B0004020202020204" pitchFamily="34" charset="0"/>
                <a:ea typeface="Aptos" panose="020B0004020202020204" pitchFamily="34" charset="0"/>
                <a:cs typeface="Arial" panose="020B0604020202020204" pitchFamily="34" charset="0"/>
              </a:rPr>
              <a:t> algorithms.</a:t>
            </a:r>
            <a:endParaRPr lang="fr-FR" kern="100" dirty="0">
              <a:effectLst/>
              <a:latin typeface="Aptos" panose="020B0004020202020204" pitchFamily="34" charset="0"/>
              <a:ea typeface="Aptos" panose="020B0004020202020204" pitchFamily="34" charset="0"/>
              <a:cs typeface="Arial" panose="020B0604020202020204" pitchFamily="34" charset="0"/>
            </a:endParaRPr>
          </a:p>
          <a:p>
            <a:pPr marL="1143000" lvl="2" indent="-228600">
              <a:lnSpc>
                <a:spcPct val="107000"/>
              </a:lnSpc>
              <a:spcAft>
                <a:spcPts val="800"/>
              </a:spcAft>
              <a:buFont typeface="Wingdings" panose="05000000000000000000" pitchFamily="2" charset="2"/>
              <a:buChar char=""/>
            </a:pPr>
            <a:r>
              <a:rPr lang="fr-FR" sz="1800" kern="100" dirty="0">
                <a:effectLst/>
                <a:latin typeface="Aptos" panose="020B0004020202020204" pitchFamily="34" charset="0"/>
                <a:ea typeface="Aptos" panose="020B0004020202020204" pitchFamily="34" charset="0"/>
                <a:cs typeface="Arial" panose="020B0604020202020204" pitchFamily="34" charset="0"/>
              </a:rPr>
              <a:t>How </a:t>
            </a:r>
            <a:r>
              <a:rPr lang="fr-FR" sz="1800" b="1" kern="100" dirty="0">
                <a:effectLst/>
                <a:latin typeface="Aptos" panose="020B0004020202020204" pitchFamily="34" charset="0"/>
                <a:ea typeface="Aptos" panose="020B0004020202020204" pitchFamily="34" charset="0"/>
                <a:cs typeface="Arial" panose="020B0604020202020204" pitchFamily="34" charset="0"/>
              </a:rPr>
              <a:t>TF-IDF</a:t>
            </a:r>
            <a:r>
              <a:rPr lang="fr-FR" sz="1800" kern="100" dirty="0">
                <a:effectLst/>
                <a:latin typeface="Aptos" panose="020B0004020202020204" pitchFamily="34" charset="0"/>
                <a:ea typeface="Aptos" panose="020B0004020202020204" pitchFamily="34" charset="0"/>
                <a:cs typeface="Arial" panose="020B0604020202020204" pitchFamily="34" charset="0"/>
              </a:rPr>
              <a:t> Works ?</a:t>
            </a:r>
            <a:endParaRPr lang="fr-FR"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2" name="Image 1" descr="Une image contenant texte, capture d’écran, Police, logiciel&#10;&#10;Description générée automatiquement">
            <a:extLst>
              <a:ext uri="{FF2B5EF4-FFF2-40B4-BE49-F238E27FC236}">
                <a16:creationId xmlns:a16="http://schemas.microsoft.com/office/drawing/2014/main" id="{03F1B09E-72D9-F21B-81A3-FB9BC8718A06}"/>
              </a:ext>
            </a:extLst>
          </p:cNvPr>
          <p:cNvPicPr>
            <a:picLocks noChangeAspect="1"/>
          </p:cNvPicPr>
          <p:nvPr/>
        </p:nvPicPr>
        <p:blipFill>
          <a:blip r:embed="rId3"/>
          <a:stretch>
            <a:fillRect/>
          </a:stretch>
        </p:blipFill>
        <p:spPr>
          <a:xfrm>
            <a:off x="1224211" y="3255094"/>
            <a:ext cx="6695578" cy="1755818"/>
          </a:xfrm>
          <a:prstGeom prst="rect">
            <a:avLst/>
          </a:prstGeom>
        </p:spPr>
      </p:pic>
    </p:spTree>
    <p:extLst>
      <p:ext uri="{BB962C8B-B14F-4D97-AF65-F5344CB8AC3E}">
        <p14:creationId xmlns:p14="http://schemas.microsoft.com/office/powerpoint/2010/main" val="3049427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F11D6650-8E46-968F-0205-8E549962B582}"/>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C7BE1CA2-63E9-DFC5-2230-7A5717D381DF}"/>
              </a:ext>
            </a:extLst>
          </p:cNvPr>
          <p:cNvSpPr txBox="1">
            <a:spLocks noGrp="1"/>
          </p:cNvSpPr>
          <p:nvPr>
            <p:ph type="title"/>
          </p:nvPr>
        </p:nvSpPr>
        <p:spPr>
          <a:xfrm>
            <a:off x="0" y="0"/>
            <a:ext cx="6473952" cy="371400"/>
          </a:xfrm>
          <a:prstGeom prst="rect">
            <a:avLst/>
          </a:prstGeom>
        </p:spPr>
        <p:txBody>
          <a:bodyPr spcFirstLastPara="1" wrap="square" lIns="91425" tIns="91425" rIns="91425" bIns="91425" anchor="ctr" anchorCtr="0">
            <a:noAutofit/>
          </a:bodyPr>
          <a:lstStyle/>
          <a:p>
            <a:pPr lvl="0" algn="l">
              <a:lnSpc>
                <a:spcPct val="107000"/>
              </a:lnSpc>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Feature Encoding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Image 1" descr="Une image contenant texte, capture d’écran, Police&#10;&#10;Description générée automatiquement">
            <a:extLst>
              <a:ext uri="{FF2B5EF4-FFF2-40B4-BE49-F238E27FC236}">
                <a16:creationId xmlns:a16="http://schemas.microsoft.com/office/drawing/2014/main" id="{C0E7EE20-3073-D987-C03D-59F690506C49}"/>
              </a:ext>
            </a:extLst>
          </p:cNvPr>
          <p:cNvPicPr>
            <a:picLocks noChangeAspect="1"/>
          </p:cNvPicPr>
          <p:nvPr/>
        </p:nvPicPr>
        <p:blipFill>
          <a:blip r:embed="rId3"/>
          <a:stretch>
            <a:fillRect/>
          </a:stretch>
        </p:blipFill>
        <p:spPr>
          <a:xfrm>
            <a:off x="1216151" y="1057564"/>
            <a:ext cx="6439557" cy="2089023"/>
          </a:xfrm>
          <a:prstGeom prst="rect">
            <a:avLst/>
          </a:prstGeom>
        </p:spPr>
      </p:pic>
      <p:sp>
        <p:nvSpPr>
          <p:cNvPr id="6" name="TextBox 5">
            <a:extLst>
              <a:ext uri="{FF2B5EF4-FFF2-40B4-BE49-F238E27FC236}">
                <a16:creationId xmlns:a16="http://schemas.microsoft.com/office/drawing/2014/main" id="{BA8D0663-74A4-ECEF-7DE2-F4EBF150C968}"/>
              </a:ext>
            </a:extLst>
          </p:cNvPr>
          <p:cNvSpPr txBox="1"/>
          <p:nvPr/>
        </p:nvSpPr>
        <p:spPr>
          <a:xfrm>
            <a:off x="-222504" y="3540402"/>
            <a:ext cx="8574024" cy="545534"/>
          </a:xfrm>
          <a:prstGeom prst="rect">
            <a:avLst/>
          </a:prstGeom>
          <a:noFill/>
        </p:spPr>
        <p:txBody>
          <a:bodyPr wrap="square">
            <a:spAutoFit/>
          </a:bodyPr>
          <a:lstStyle/>
          <a:p>
            <a:pPr marL="449580">
              <a:lnSpc>
                <a:spcPct val="107000"/>
              </a:lnSpc>
              <a:spcAft>
                <a:spcPts val="800"/>
              </a:spcAft>
            </a:pPr>
            <a:r>
              <a:rPr lang="en-US" sz="1400" kern="100" dirty="0">
                <a:effectLst/>
                <a:latin typeface="Aptos" panose="020B0004020202020204" pitchFamily="34" charset="0"/>
                <a:ea typeface="Aptos" panose="020B0004020202020204" pitchFamily="34" charset="0"/>
                <a:cs typeface="Arial" panose="020B0604020202020204" pitchFamily="34" charset="0"/>
              </a:rPr>
              <a:t>For </a:t>
            </a:r>
            <a:r>
              <a:rPr lang="en-US" sz="1400" b="1" kern="100" dirty="0">
                <a:effectLst/>
                <a:latin typeface="Aptos" panose="020B0004020202020204" pitchFamily="34" charset="0"/>
                <a:ea typeface="Aptos" panose="020B0004020202020204" pitchFamily="34" charset="0"/>
                <a:cs typeface="Arial" panose="020B0604020202020204" pitchFamily="34" charset="0"/>
              </a:rPr>
              <a:t>sentiment</a:t>
            </a:r>
            <a:r>
              <a:rPr lang="en-US" sz="1400" kern="100" dirty="0">
                <a:effectLst/>
                <a:latin typeface="Aptos" panose="020B0004020202020204" pitchFamily="34" charset="0"/>
                <a:ea typeface="Aptos" panose="020B0004020202020204" pitchFamily="34" charset="0"/>
                <a:cs typeface="Arial" panose="020B0604020202020204" pitchFamily="34" charset="0"/>
              </a:rPr>
              <a:t> column we use </a:t>
            </a:r>
            <a:r>
              <a:rPr lang="en-US" sz="1400" b="1" kern="100" dirty="0" err="1">
                <a:effectLst/>
                <a:latin typeface="Aptos" panose="020B0004020202020204" pitchFamily="34" charset="0"/>
                <a:ea typeface="Aptos" panose="020B0004020202020204" pitchFamily="34" charset="0"/>
                <a:cs typeface="Arial" panose="020B0604020202020204" pitchFamily="34" charset="0"/>
              </a:rPr>
              <a:t>OrdinalEncoder</a:t>
            </a:r>
            <a:r>
              <a:rPr lang="en-US" sz="1400" kern="100" dirty="0">
                <a:effectLst/>
                <a:latin typeface="Aptos" panose="020B0004020202020204" pitchFamily="34" charset="0"/>
                <a:ea typeface="Aptos" panose="020B0004020202020204" pitchFamily="34" charset="0"/>
                <a:cs typeface="Arial" panose="020B0604020202020204" pitchFamily="34" charset="0"/>
              </a:rPr>
              <a:t> from </a:t>
            </a:r>
            <a:r>
              <a:rPr lang="en-US" sz="1400" kern="100" dirty="0" err="1">
                <a:effectLst/>
                <a:latin typeface="Aptos" panose="020B0004020202020204" pitchFamily="34" charset="0"/>
                <a:ea typeface="Aptos" panose="020B0004020202020204" pitchFamily="34" charset="0"/>
                <a:cs typeface="Arial" panose="020B0604020202020204" pitchFamily="34" charset="0"/>
              </a:rPr>
              <a:t>sklearn.preprocessing</a:t>
            </a:r>
            <a:r>
              <a:rPr lang="en-US" sz="1400" kern="100" dirty="0">
                <a:effectLst/>
                <a:latin typeface="Aptos" panose="020B0004020202020204" pitchFamily="34" charset="0"/>
                <a:ea typeface="Aptos" panose="020B0004020202020204" pitchFamily="34" charset="0"/>
                <a:cs typeface="Arial" panose="020B0604020202020204" pitchFamily="34" charset="0"/>
              </a:rPr>
              <a:t> with a predefined order for the sentiment categories </a:t>
            </a:r>
            <a:r>
              <a:rPr lang="en-US" sz="1400" b="1" kern="100" dirty="0">
                <a:effectLst/>
                <a:latin typeface="Aptos" panose="020B0004020202020204" pitchFamily="34" charset="0"/>
                <a:ea typeface="Aptos" panose="020B0004020202020204" pitchFamily="34" charset="0"/>
                <a:cs typeface="Arial" panose="020B0604020202020204" pitchFamily="34" charset="0"/>
              </a:rPr>
              <a:t>(negative, neutral, positive.</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627460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8A7B9C73-EAD5-8D90-5E77-F5311DCF991C}"/>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9410253E-C2AA-AACE-EB4E-4C6C5C114083}"/>
              </a:ext>
            </a:extLst>
          </p:cNvPr>
          <p:cNvSpPr txBox="1">
            <a:spLocks noGrp="1"/>
          </p:cNvSpPr>
          <p:nvPr>
            <p:ph type="title"/>
          </p:nvPr>
        </p:nvSpPr>
        <p:spPr>
          <a:xfrm>
            <a:off x="0" y="0"/>
            <a:ext cx="6473952" cy="371400"/>
          </a:xfrm>
          <a:prstGeom prst="rect">
            <a:avLst/>
          </a:prstGeom>
        </p:spPr>
        <p:txBody>
          <a:bodyPr spcFirstLastPara="1" wrap="square" lIns="91425" tIns="91425" rIns="91425" bIns="91425" anchor="ctr" anchorCtr="0">
            <a:noAutofit/>
          </a:bodyPr>
          <a:lstStyle/>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Data Splitting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A2B32B5-9BCC-9D32-ECD0-8394D965D1FB}"/>
              </a:ext>
            </a:extLst>
          </p:cNvPr>
          <p:cNvSpPr txBox="1"/>
          <p:nvPr/>
        </p:nvSpPr>
        <p:spPr>
          <a:xfrm>
            <a:off x="192024" y="2718581"/>
            <a:ext cx="8574024" cy="674928"/>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ensuring the class distribution of the target variable is preserved </a:t>
            </a:r>
            <a:r>
              <a:rPr lang="en-US" sz="1800" b="1" kern="100" dirty="0">
                <a:effectLst/>
                <a:latin typeface="Aptos" panose="020B0004020202020204" pitchFamily="34" charset="0"/>
                <a:ea typeface="Aptos" panose="020B0004020202020204" pitchFamily="34" charset="0"/>
                <a:cs typeface="Arial" panose="020B0604020202020204" pitchFamily="34" charset="0"/>
              </a:rPr>
              <a:t>(stratify=y)</a:t>
            </a:r>
            <a:r>
              <a:rPr lang="en-US" sz="1800" kern="100" dirty="0">
                <a:effectLst/>
                <a:latin typeface="Aptos" panose="020B0004020202020204" pitchFamily="34" charset="0"/>
                <a:ea typeface="Aptos" panose="020B0004020202020204" pitchFamily="34" charset="0"/>
                <a:cs typeface="Arial" panose="020B0604020202020204" pitchFamily="34" charset="0"/>
              </a:rPr>
              <a:t> to handle its imbalance.</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C24A63C3-1391-0B96-99CF-DD078F18DE81}"/>
              </a:ext>
            </a:extLst>
          </p:cNvPr>
          <p:cNvPicPr>
            <a:picLocks noChangeAspect="1"/>
          </p:cNvPicPr>
          <p:nvPr/>
        </p:nvPicPr>
        <p:blipFill>
          <a:blip r:embed="rId3"/>
          <a:stretch>
            <a:fillRect/>
          </a:stretch>
        </p:blipFill>
        <p:spPr>
          <a:xfrm>
            <a:off x="210542" y="1895078"/>
            <a:ext cx="8722915" cy="463453"/>
          </a:xfrm>
          <a:prstGeom prst="rect">
            <a:avLst/>
          </a:prstGeom>
        </p:spPr>
      </p:pic>
    </p:spTree>
    <p:extLst>
      <p:ext uri="{BB962C8B-B14F-4D97-AF65-F5344CB8AC3E}">
        <p14:creationId xmlns:p14="http://schemas.microsoft.com/office/powerpoint/2010/main" val="867473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4A722E8E-59D6-3F6D-5BB4-C68E08773552}"/>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7B0363D8-E426-DF8F-5E01-E1D7DCE775BF}"/>
              </a:ext>
            </a:extLst>
          </p:cNvPr>
          <p:cNvSpPr txBox="1">
            <a:spLocks noGrp="1"/>
          </p:cNvSpPr>
          <p:nvPr>
            <p:ph type="title"/>
          </p:nvPr>
        </p:nvSpPr>
        <p:spPr>
          <a:xfrm>
            <a:off x="70104" y="1867509"/>
            <a:ext cx="9003792" cy="1408482"/>
          </a:xfrm>
          <a:prstGeom prst="rect">
            <a:avLst/>
          </a:prstGeom>
        </p:spPr>
        <p:txBody>
          <a:bodyPr spcFirstLastPara="1" wrap="square" lIns="91425" tIns="91425" rIns="91425" bIns="91425" anchor="ctr" anchorCtr="0">
            <a:noAutofit/>
          </a:bodyPr>
          <a:lstStyle/>
          <a:p>
            <a:pPr>
              <a:lnSpc>
                <a:spcPct val="107000"/>
              </a:lnSpc>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Training Classical Machine </a:t>
            </a:r>
            <a:r>
              <a:rPr lang="en-US" sz="3200" b="1" kern="100" dirty="0" err="1">
                <a:effectLst/>
                <a:latin typeface="Aptos" panose="020B0004020202020204" pitchFamily="34" charset="0"/>
                <a:ea typeface="Aptos" panose="020B0004020202020204" pitchFamily="34" charset="0"/>
                <a:cs typeface="Arial" panose="020B0604020202020204" pitchFamily="34" charset="0"/>
              </a:rPr>
              <a:t>LearningModels</a:t>
            </a:r>
            <a:endParaRPr lang="fr-FR" sz="32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386529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9EA1215A-0F0C-10F8-C11B-57E56CF1B6F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52A43DC-8EBA-0E42-9AC0-0E55C1029FCF}"/>
              </a:ext>
            </a:extLst>
          </p:cNvPr>
          <p:cNvSpPr txBox="1"/>
          <p:nvPr/>
        </p:nvSpPr>
        <p:spPr>
          <a:xfrm>
            <a:off x="30480" y="603048"/>
            <a:ext cx="9113520" cy="2657009"/>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Before starting the next steps of our project, I will give a very brief introduction to our problem and its type.</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The problem we are dealing with falls under supervised machine learning, specifically classification. This is because we are working on identifying categories—positive, negative, or neutral.</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As part of our research, we explored various classification algorithms to determine which would be most suitable for our case. After thorough analysis, we identified six prominent algorithms: Logistic Regression, Decision Tree, Random Forest, Support Vector Machine (SVM), K-Nearest Neighbors (KNN), and Naive Bayes. These algorithms were chosen based on their efficiency, accuracy, and ability to handle the specific requirements of our classification task. After applying these models, we found that Logistic Regression and SVM provided the best accuracy and predictions, making them the most effective for our problem.</a:t>
            </a: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938247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46237" y="184162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Some machine learning applications</a:t>
            </a:r>
            <a:endParaRPr sz="2100" b="1">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grpSp>
        <p:nvGrpSpPr>
          <p:cNvPr id="418" name="Google Shape;418;p18"/>
          <p:cNvGrpSpPr/>
          <p:nvPr/>
        </p:nvGrpSpPr>
        <p:grpSpPr>
          <a:xfrm>
            <a:off x="3961063" y="1231575"/>
            <a:ext cx="4725888" cy="650100"/>
            <a:chOff x="3961063" y="1231575"/>
            <a:chExt cx="4725888"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8"/>
          <p:cNvGrpSpPr/>
          <p:nvPr/>
        </p:nvGrpSpPr>
        <p:grpSpPr>
          <a:xfrm>
            <a:off x="4122280" y="1390725"/>
            <a:ext cx="4412143" cy="331813"/>
            <a:chOff x="4122280" y="1390725"/>
            <a:chExt cx="4412143" cy="331813"/>
          </a:xfrm>
        </p:grpSpPr>
        <p:sp>
          <p:nvSpPr>
            <p:cNvPr id="422" name="Google Shape;422;p18"/>
            <p:cNvSpPr txBox="1"/>
            <p:nvPr/>
          </p:nvSpPr>
          <p:spPr>
            <a:xfrm>
              <a:off x="6553223" y="1390738"/>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sp>
          <p:nvSpPr>
            <p:cNvPr id="423" name="Google Shape;423;p18"/>
            <p:cNvSpPr txBox="1"/>
            <p:nvPr/>
          </p:nvSpPr>
          <p:spPr>
            <a:xfrm>
              <a:off x="4122280" y="13907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Spam filtering</a:t>
              </a:r>
              <a:endParaRPr sz="1800" b="1">
                <a:solidFill>
                  <a:schemeClr val="lt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grpSp>
        <p:nvGrpSpPr>
          <p:cNvPr id="426" name="Google Shape;426;p18"/>
          <p:cNvGrpSpPr/>
          <p:nvPr/>
        </p:nvGrpSpPr>
        <p:grpSpPr>
          <a:xfrm>
            <a:off x="3961063" y="3237875"/>
            <a:ext cx="4725888" cy="650100"/>
            <a:chOff x="3961063" y="3237875"/>
            <a:chExt cx="4725888"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8"/>
          <p:cNvGrpSpPr/>
          <p:nvPr/>
        </p:nvGrpSpPr>
        <p:grpSpPr>
          <a:xfrm>
            <a:off x="4122280" y="3397024"/>
            <a:ext cx="4412143" cy="331802"/>
            <a:chOff x="4122280" y="3397024"/>
            <a:chExt cx="4412143" cy="331802"/>
          </a:xfrm>
        </p:grpSpPr>
        <p:sp>
          <p:nvSpPr>
            <p:cNvPr id="430" name="Google Shape;430;p18"/>
            <p:cNvSpPr txBox="1"/>
            <p:nvPr/>
          </p:nvSpPr>
          <p:spPr>
            <a:xfrm>
              <a:off x="6553223" y="339702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sp>
          <p:nvSpPr>
            <p:cNvPr id="431" name="Google Shape;431;p18"/>
            <p:cNvSpPr txBox="1"/>
            <p:nvPr/>
          </p:nvSpPr>
          <p:spPr>
            <a:xfrm>
              <a:off x="4122280" y="33970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Risk assessment</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961063" y="2234725"/>
            <a:ext cx="4725888" cy="650100"/>
            <a:chOff x="3961063" y="2234725"/>
            <a:chExt cx="4725888"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8"/>
          <p:cNvGrpSpPr/>
          <p:nvPr/>
        </p:nvGrpSpPr>
        <p:grpSpPr>
          <a:xfrm>
            <a:off x="4134997" y="2393875"/>
            <a:ext cx="4399426" cy="331805"/>
            <a:chOff x="4134997" y="2393875"/>
            <a:chExt cx="4399426" cy="331805"/>
          </a:xfrm>
        </p:grpSpPr>
        <p:sp>
          <p:nvSpPr>
            <p:cNvPr id="436" name="Google Shape;436;p18"/>
            <p:cNvSpPr txBox="1"/>
            <p:nvPr/>
          </p:nvSpPr>
          <p:spPr>
            <a:xfrm>
              <a:off x="6553223" y="239388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The Earth is the planet where we all live</a:t>
              </a:r>
              <a:endParaRPr>
                <a:latin typeface="Roboto"/>
                <a:ea typeface="Roboto"/>
                <a:cs typeface="Roboto"/>
                <a:sym typeface="Roboto"/>
              </a:endParaRPr>
            </a:p>
          </p:txBody>
        </p:sp>
        <p:sp>
          <p:nvSpPr>
            <p:cNvPr id="437" name="Google Shape;437;p18"/>
            <p:cNvSpPr txBox="1"/>
            <p:nvPr/>
          </p:nvSpPr>
          <p:spPr>
            <a:xfrm>
              <a:off x="4134997" y="23938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Mobile banking</a:t>
              </a:r>
              <a:endParaRPr sz="1800" b="1">
                <a:solidFill>
                  <a:schemeClr val="lt1"/>
                </a:solidFill>
                <a:latin typeface="Fira Sans Extra Condensed"/>
                <a:ea typeface="Fira Sans Extra Condensed"/>
                <a:cs typeface="Fira Sans Extra Condensed"/>
                <a:sym typeface="Fira Sans Extra Condensed"/>
              </a:endParaRPr>
            </a:p>
          </p:txBody>
        </p:sp>
      </p:gr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grpSp>
        <p:nvGrpSpPr>
          <p:cNvPr id="439" name="Google Shape;439;p18"/>
          <p:cNvGrpSpPr/>
          <p:nvPr/>
        </p:nvGrpSpPr>
        <p:grpSpPr>
          <a:xfrm>
            <a:off x="3961063" y="4241025"/>
            <a:ext cx="4725888" cy="650100"/>
            <a:chOff x="3961063" y="4241025"/>
            <a:chExt cx="4725888" cy="650100"/>
          </a:xfrm>
        </p:grpSpPr>
        <p:sp>
          <p:nvSpPr>
            <p:cNvPr id="440" name="Google Shape;440;p18"/>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3961063" y="4333875"/>
              <a:ext cx="2130000"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8"/>
          <p:cNvGrpSpPr/>
          <p:nvPr/>
        </p:nvGrpSpPr>
        <p:grpSpPr>
          <a:xfrm>
            <a:off x="4122280" y="4400167"/>
            <a:ext cx="4412143" cy="331809"/>
            <a:chOff x="4122280" y="4400167"/>
            <a:chExt cx="4412143" cy="331809"/>
          </a:xfrm>
        </p:grpSpPr>
        <p:sp>
          <p:nvSpPr>
            <p:cNvPr id="443" name="Google Shape;443;p18"/>
            <p:cNvSpPr txBox="1"/>
            <p:nvPr/>
          </p:nvSpPr>
          <p:spPr>
            <a:xfrm>
              <a:off x="6553223" y="4400167"/>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sp>
          <p:nvSpPr>
            <p:cNvPr id="444" name="Google Shape;444;p18"/>
            <p:cNvSpPr txBox="1"/>
            <p:nvPr/>
          </p:nvSpPr>
          <p:spPr>
            <a:xfrm>
              <a:off x="4122280" y="44001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Social networks</a:t>
              </a:r>
              <a:endParaRPr sz="1800" b="1">
                <a:solidFill>
                  <a:schemeClr val="lt1"/>
                </a:solidFill>
                <a:latin typeface="Fira Sans Extra Condensed"/>
                <a:ea typeface="Fira Sans Extra Condensed"/>
                <a:cs typeface="Fira Sans Extra Condensed"/>
                <a:sym typeface="Fira Sans Extra Condensed"/>
              </a:endParaRPr>
            </a:p>
          </p:txBody>
        </p:sp>
      </p:gr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116" name="!!title"/>
          <p:cNvSpPr txBox="1">
            <a:spLocks/>
          </p:cNvSpPr>
          <p:nvPr/>
        </p:nvSpPr>
        <p:spPr>
          <a:xfrm>
            <a:off x="0" y="-6888"/>
            <a:ext cx="7723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fr-FR" dirty="0"/>
              <a:t>Timeline</a:t>
            </a:r>
          </a:p>
        </p:txBody>
      </p:sp>
      <p:sp>
        <p:nvSpPr>
          <p:cNvPr id="118" name="Google Shape;118;p16"/>
          <p:cNvSpPr/>
          <p:nvPr/>
        </p:nvSpPr>
        <p:spPr>
          <a:xfrm>
            <a:off x="1521995" y="1216682"/>
            <a:ext cx="299653" cy="1259892"/>
          </a:xfrm>
          <a:custGeom>
            <a:avLst/>
            <a:gdLst/>
            <a:ahLst/>
            <a:cxnLst/>
            <a:rect l="l" t="t" r="r" b="b"/>
            <a:pathLst>
              <a:path w="9204" h="44792" extrusionOk="0">
                <a:moveTo>
                  <a:pt x="0" y="1"/>
                </a:moveTo>
                <a:lnTo>
                  <a:pt x="0" y="33291"/>
                </a:lnTo>
                <a:cubicBezTo>
                  <a:pt x="0" y="38244"/>
                  <a:pt x="2810" y="42649"/>
                  <a:pt x="7096" y="44792"/>
                </a:cubicBezTo>
                <a:lnTo>
                  <a:pt x="9204" y="44792"/>
                </a:lnTo>
                <a:lnTo>
                  <a:pt x="9204" y="43328"/>
                </a:lnTo>
                <a:cubicBezTo>
                  <a:pt x="5025" y="41804"/>
                  <a:pt x="2179" y="37827"/>
                  <a:pt x="2179" y="33291"/>
                </a:cubicBezTo>
                <a:lnTo>
                  <a:pt x="2179" y="1"/>
                </a:lnTo>
                <a:close/>
              </a:path>
            </a:pathLst>
          </a:custGeom>
          <a:solidFill>
            <a:srgbClr val="4949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83545" y="2410924"/>
            <a:ext cx="1477264" cy="662771"/>
          </a:xfrm>
          <a:custGeom>
            <a:avLst/>
            <a:gdLst/>
            <a:ahLst/>
            <a:cxnLst/>
            <a:rect l="l" t="t" r="r" b="b"/>
            <a:pathLst>
              <a:path w="45375" h="23563" extrusionOk="0">
                <a:moveTo>
                  <a:pt x="0" y="0"/>
                </a:moveTo>
                <a:lnTo>
                  <a:pt x="0" y="23563"/>
                </a:lnTo>
                <a:lnTo>
                  <a:pt x="33599" y="23563"/>
                </a:lnTo>
                <a:cubicBezTo>
                  <a:pt x="40100" y="23563"/>
                  <a:pt x="45375" y="18288"/>
                  <a:pt x="45375" y="11788"/>
                </a:cubicBezTo>
                <a:cubicBezTo>
                  <a:pt x="45375" y="5275"/>
                  <a:pt x="40100" y="0"/>
                  <a:pt x="33599" y="0"/>
                </a:cubicBezTo>
                <a:close/>
              </a:path>
            </a:pathLst>
          </a:custGeom>
          <a:solidFill>
            <a:srgbClr val="4949E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endParaRPr sz="17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123" name="!!araw"/>
          <p:cNvSpPr txBox="1"/>
          <p:nvPr/>
        </p:nvSpPr>
        <p:spPr>
          <a:xfrm>
            <a:off x="177820" y="930113"/>
            <a:ext cx="2253849" cy="32186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700"/>
              <a:buFont typeface="Arial"/>
              <a:buNone/>
            </a:pPr>
            <a:r>
              <a:rPr lang="fr-FR" sz="2000" b="0" i="0" dirty="0">
                <a:solidFill>
                  <a:srgbClr val="4949E7"/>
                </a:solidFill>
                <a:effectLst/>
                <a:latin typeface="ui-sans-serif"/>
              </a:rPr>
              <a:t>Introduction</a:t>
            </a:r>
            <a:endParaRPr sz="1600" b="0" i="0" u="none" strike="noStrike" cap="none" dirty="0">
              <a:solidFill>
                <a:srgbClr val="4949E7"/>
              </a:solidFill>
              <a:latin typeface="Fira Sans Extra Condensed Medium"/>
              <a:ea typeface="Fira Sans Extra Condensed Medium"/>
              <a:cs typeface="Fira Sans Extra Condensed Medium"/>
              <a:sym typeface="Fira Sans Extra Condensed Medium"/>
            </a:endParaRPr>
          </a:p>
        </p:txBody>
      </p:sp>
      <p:sp>
        <p:nvSpPr>
          <p:cNvPr id="125" name="Google Shape;125;p16"/>
          <p:cNvSpPr/>
          <p:nvPr/>
        </p:nvSpPr>
        <p:spPr>
          <a:xfrm>
            <a:off x="4613327" y="1216682"/>
            <a:ext cx="299653" cy="1259892"/>
          </a:xfrm>
          <a:custGeom>
            <a:avLst/>
            <a:gdLst/>
            <a:ahLst/>
            <a:cxnLst/>
            <a:rect l="l" t="t" r="r" b="b"/>
            <a:pathLst>
              <a:path w="9204" h="44792" extrusionOk="0">
                <a:moveTo>
                  <a:pt x="0" y="1"/>
                </a:moveTo>
                <a:lnTo>
                  <a:pt x="0" y="33291"/>
                </a:lnTo>
                <a:cubicBezTo>
                  <a:pt x="0" y="38244"/>
                  <a:pt x="2810" y="42649"/>
                  <a:pt x="7097" y="44792"/>
                </a:cubicBezTo>
                <a:lnTo>
                  <a:pt x="9204" y="44792"/>
                </a:lnTo>
                <a:lnTo>
                  <a:pt x="9204" y="43328"/>
                </a:lnTo>
                <a:cubicBezTo>
                  <a:pt x="5025" y="41804"/>
                  <a:pt x="2179" y="37827"/>
                  <a:pt x="2179" y="33291"/>
                </a:cubicBezTo>
                <a:lnTo>
                  <a:pt x="2179" y="1"/>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p:nvPr/>
        </p:nvSpPr>
        <p:spPr>
          <a:xfrm>
            <a:off x="3537651" y="2410924"/>
            <a:ext cx="1614882" cy="662771"/>
          </a:xfrm>
          <a:custGeom>
            <a:avLst/>
            <a:gdLst/>
            <a:ahLst/>
            <a:cxnLst/>
            <a:rect l="l" t="t" r="r" b="b"/>
            <a:pathLst>
              <a:path w="49602" h="23563" extrusionOk="0">
                <a:moveTo>
                  <a:pt x="1" y="0"/>
                </a:moveTo>
                <a:cubicBezTo>
                  <a:pt x="4620" y="1917"/>
                  <a:pt x="7871" y="6477"/>
                  <a:pt x="7871" y="11788"/>
                </a:cubicBezTo>
                <a:cubicBezTo>
                  <a:pt x="7871" y="17098"/>
                  <a:pt x="4620" y="21646"/>
                  <a:pt x="1" y="23563"/>
                </a:cubicBezTo>
                <a:lnTo>
                  <a:pt x="37827" y="23563"/>
                </a:lnTo>
                <a:cubicBezTo>
                  <a:pt x="44328" y="23563"/>
                  <a:pt x="49602" y="18288"/>
                  <a:pt x="49602" y="11788"/>
                </a:cubicBezTo>
                <a:cubicBezTo>
                  <a:pt x="49602" y="5275"/>
                  <a:pt x="44328" y="0"/>
                  <a:pt x="37827"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endParaRPr sz="17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131" name="!!TextBox 6"/>
          <p:cNvSpPr txBox="1"/>
          <p:nvPr/>
        </p:nvSpPr>
        <p:spPr>
          <a:xfrm>
            <a:off x="3041690" y="733078"/>
            <a:ext cx="3045392" cy="48334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dirty="0">
                <a:solidFill>
                  <a:srgbClr val="869FB2"/>
                </a:solidFill>
                <a:effectLst/>
                <a:latin typeface="ui-sans-serif"/>
              </a:rPr>
              <a:t>Training Classical Machine Learning Models</a:t>
            </a:r>
            <a:endParaRPr sz="1600" b="0" i="0" u="none" strike="noStrike" cap="none" dirty="0">
              <a:solidFill>
                <a:srgbClr val="869FB2"/>
              </a:solidFill>
              <a:latin typeface="Fira Sans Extra Condensed Medium"/>
              <a:ea typeface="Fira Sans Extra Condensed Medium"/>
              <a:cs typeface="Fira Sans Extra Condensed Medium"/>
              <a:sym typeface="Fira Sans Extra Condensed Medium"/>
            </a:endParaRPr>
          </a:p>
        </p:txBody>
      </p:sp>
      <p:grpSp>
        <p:nvGrpSpPr>
          <p:cNvPr id="132" name="Google Shape;132;p16"/>
          <p:cNvGrpSpPr/>
          <p:nvPr/>
        </p:nvGrpSpPr>
        <p:grpSpPr>
          <a:xfrm>
            <a:off x="6624718" y="749662"/>
            <a:ext cx="2031602" cy="2324033"/>
            <a:chOff x="5831075" y="967285"/>
            <a:chExt cx="1560045" cy="2065615"/>
          </a:xfrm>
        </p:grpSpPr>
        <p:sp>
          <p:nvSpPr>
            <p:cNvPr id="133" name="Google Shape;133;p16"/>
            <p:cNvSpPr/>
            <p:nvPr/>
          </p:nvSpPr>
          <p:spPr>
            <a:xfrm>
              <a:off x="6657075" y="1382375"/>
              <a:ext cx="230425" cy="1119800"/>
            </a:xfrm>
            <a:custGeom>
              <a:avLst/>
              <a:gdLst/>
              <a:ahLst/>
              <a:cxnLst/>
              <a:rect l="l" t="t" r="r" b="b"/>
              <a:pathLst>
                <a:path w="9217" h="44792" extrusionOk="0">
                  <a:moveTo>
                    <a:pt x="1" y="1"/>
                  </a:moveTo>
                  <a:lnTo>
                    <a:pt x="1" y="33291"/>
                  </a:lnTo>
                  <a:cubicBezTo>
                    <a:pt x="1" y="38244"/>
                    <a:pt x="2823" y="42649"/>
                    <a:pt x="7097" y="44792"/>
                  </a:cubicBezTo>
                  <a:lnTo>
                    <a:pt x="9216" y="44792"/>
                  </a:lnTo>
                  <a:lnTo>
                    <a:pt x="9216" y="43328"/>
                  </a:lnTo>
                  <a:cubicBezTo>
                    <a:pt x="5025" y="41804"/>
                    <a:pt x="2192" y="37827"/>
                    <a:pt x="2192" y="33291"/>
                  </a:cubicBezTo>
                  <a:lnTo>
                    <a:pt x="2192" y="1"/>
                  </a:lnTo>
                  <a:close/>
                </a:path>
              </a:pathLst>
            </a:custGeom>
            <a:solidFill>
              <a:srgbClr val="FCBD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p:nvPr/>
          </p:nvSpPr>
          <p:spPr>
            <a:xfrm>
              <a:off x="5831075" y="2443825"/>
              <a:ext cx="1240375" cy="589075"/>
            </a:xfrm>
            <a:custGeom>
              <a:avLst/>
              <a:gdLst/>
              <a:ahLst/>
              <a:cxnLst/>
              <a:rect l="l" t="t" r="r" b="b"/>
              <a:pathLst>
                <a:path w="49615" h="23563" extrusionOk="0">
                  <a:moveTo>
                    <a:pt x="1" y="0"/>
                  </a:moveTo>
                  <a:cubicBezTo>
                    <a:pt x="4621" y="1917"/>
                    <a:pt x="7871" y="6477"/>
                    <a:pt x="7871" y="11788"/>
                  </a:cubicBezTo>
                  <a:cubicBezTo>
                    <a:pt x="7871" y="17098"/>
                    <a:pt x="4621" y="21646"/>
                    <a:pt x="1" y="23563"/>
                  </a:cubicBezTo>
                  <a:lnTo>
                    <a:pt x="37827" y="23563"/>
                  </a:lnTo>
                  <a:cubicBezTo>
                    <a:pt x="44340" y="23563"/>
                    <a:pt x="49614" y="18288"/>
                    <a:pt x="49614" y="11788"/>
                  </a:cubicBezTo>
                  <a:cubicBezTo>
                    <a:pt x="49614" y="5275"/>
                    <a:pt x="44340" y="0"/>
                    <a:pt x="37827" y="0"/>
                  </a:cubicBezTo>
                  <a:close/>
                </a:path>
              </a:pathLst>
            </a:custGeom>
            <a:solidFill>
              <a:srgbClr val="FCBD2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endParaRPr sz="17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138" name="!!Picture 8"/>
            <p:cNvSpPr txBox="1"/>
            <p:nvPr/>
          </p:nvSpPr>
          <p:spPr>
            <a:xfrm>
              <a:off x="5841885" y="967285"/>
              <a:ext cx="1549235" cy="429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700"/>
                <a:buFont typeface="Arial"/>
                <a:buNone/>
              </a:pPr>
              <a:r>
                <a:rPr lang="fr-FR" sz="2400" b="0" i="0" dirty="0">
                  <a:solidFill>
                    <a:srgbClr val="FCBD24"/>
                  </a:solidFill>
                  <a:effectLst/>
                  <a:latin typeface="ui-sans-serif"/>
                </a:rPr>
                <a:t>Conclusion</a:t>
              </a:r>
              <a:endParaRPr sz="1700" b="0" i="0" u="none" strike="noStrike" cap="none" dirty="0">
                <a:solidFill>
                  <a:srgbClr val="FCBD24"/>
                </a:solidFill>
                <a:latin typeface="Fira Sans Extra Condensed Medium"/>
                <a:ea typeface="Fira Sans Extra Condensed Medium"/>
                <a:cs typeface="Fira Sans Extra Condensed Medium"/>
                <a:sym typeface="Fira Sans Extra Condensed Medium"/>
              </a:endParaRPr>
            </a:p>
          </p:txBody>
        </p:sp>
      </p:grpSp>
      <p:grpSp>
        <p:nvGrpSpPr>
          <p:cNvPr id="139" name="Google Shape;139;p16"/>
          <p:cNvGrpSpPr/>
          <p:nvPr/>
        </p:nvGrpSpPr>
        <p:grpSpPr>
          <a:xfrm>
            <a:off x="1165433" y="2410922"/>
            <a:ext cx="3025152" cy="2430262"/>
            <a:chOff x="1634188" y="2443823"/>
            <a:chExt cx="2322981" cy="2160032"/>
          </a:xfrm>
        </p:grpSpPr>
        <p:sp>
          <p:nvSpPr>
            <p:cNvPr id="140" name="Google Shape;140;p16"/>
            <p:cNvSpPr/>
            <p:nvPr/>
          </p:nvSpPr>
          <p:spPr>
            <a:xfrm>
              <a:off x="3035500" y="2993300"/>
              <a:ext cx="230100" cy="1120100"/>
            </a:xfrm>
            <a:custGeom>
              <a:avLst/>
              <a:gdLst/>
              <a:ahLst/>
              <a:cxnLst/>
              <a:rect l="l" t="t" r="r" b="b"/>
              <a:pathLst>
                <a:path w="9204" h="44804" extrusionOk="0">
                  <a:moveTo>
                    <a:pt x="7097" y="0"/>
                  </a:moveTo>
                  <a:cubicBezTo>
                    <a:pt x="2810" y="2143"/>
                    <a:pt x="0" y="6549"/>
                    <a:pt x="0" y="11514"/>
                  </a:cubicBezTo>
                  <a:lnTo>
                    <a:pt x="0" y="44803"/>
                  </a:lnTo>
                  <a:lnTo>
                    <a:pt x="2179" y="44803"/>
                  </a:lnTo>
                  <a:lnTo>
                    <a:pt x="2179" y="11514"/>
                  </a:lnTo>
                  <a:cubicBezTo>
                    <a:pt x="2179" y="6965"/>
                    <a:pt x="5025" y="2989"/>
                    <a:pt x="9204" y="1477"/>
                  </a:cubicBezTo>
                  <a:lnTo>
                    <a:pt x="9204" y="0"/>
                  </a:lnTo>
                  <a:close/>
                </a:path>
              </a:pathLst>
            </a:custGeom>
            <a:solidFill>
              <a:srgbClr val="5EB2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6"/>
            <p:cNvSpPr/>
            <p:nvPr/>
          </p:nvSpPr>
          <p:spPr>
            <a:xfrm>
              <a:off x="2287766" y="2443823"/>
              <a:ext cx="1240075" cy="589075"/>
            </a:xfrm>
            <a:custGeom>
              <a:avLst/>
              <a:gdLst/>
              <a:ahLst/>
              <a:cxnLst/>
              <a:rect l="l" t="t" r="r" b="b"/>
              <a:pathLst>
                <a:path w="49603" h="23563" extrusionOk="0">
                  <a:moveTo>
                    <a:pt x="1" y="0"/>
                  </a:moveTo>
                  <a:cubicBezTo>
                    <a:pt x="4621" y="1917"/>
                    <a:pt x="7871" y="6477"/>
                    <a:pt x="7871" y="11788"/>
                  </a:cubicBezTo>
                  <a:cubicBezTo>
                    <a:pt x="7871" y="17098"/>
                    <a:pt x="4621" y="21646"/>
                    <a:pt x="1" y="23563"/>
                  </a:cubicBezTo>
                  <a:lnTo>
                    <a:pt x="37827" y="23563"/>
                  </a:lnTo>
                  <a:cubicBezTo>
                    <a:pt x="44328" y="23563"/>
                    <a:pt x="49602" y="18288"/>
                    <a:pt x="49602" y="11788"/>
                  </a:cubicBezTo>
                  <a:cubicBezTo>
                    <a:pt x="49602" y="5275"/>
                    <a:pt x="44328" y="0"/>
                    <a:pt x="37827" y="0"/>
                  </a:cubicBezTo>
                  <a:close/>
                </a:path>
              </a:pathLst>
            </a:custGeom>
            <a:solidFill>
              <a:srgbClr val="5EB2FC"/>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endParaRPr sz="17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144" name="!!TextBox"/>
            <p:cNvSpPr txBox="1"/>
            <p:nvPr/>
          </p:nvSpPr>
          <p:spPr>
            <a:xfrm>
              <a:off x="2113806" y="4068955"/>
              <a:ext cx="1843363" cy="534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2000" b="0" i="0" dirty="0">
                  <a:solidFill>
                    <a:srgbClr val="5EB2FC"/>
                  </a:solidFill>
                  <a:effectLst/>
                  <a:latin typeface="ui-sans-serif"/>
                </a:rPr>
                <a:t>Data </a:t>
              </a:r>
              <a:r>
                <a:rPr lang="fr-FR" sz="2000" b="0" i="0" dirty="0" err="1">
                  <a:solidFill>
                    <a:srgbClr val="5EB2FC"/>
                  </a:solidFill>
                  <a:effectLst/>
                  <a:latin typeface="ui-sans-serif"/>
                </a:rPr>
                <a:t>Preparation</a:t>
              </a:r>
              <a:r>
                <a:rPr lang="fr-FR" sz="2000" b="0" i="0" dirty="0">
                  <a:solidFill>
                    <a:srgbClr val="5EB2FC"/>
                  </a:solidFill>
                  <a:effectLst/>
                  <a:latin typeface="ui-sans-serif"/>
                </a:rPr>
                <a:t> and </a:t>
              </a:r>
              <a:r>
                <a:rPr lang="fr-FR" sz="2000" b="0" i="0" dirty="0" err="1">
                  <a:solidFill>
                    <a:srgbClr val="5EB2FC"/>
                  </a:solidFill>
                  <a:effectLst/>
                  <a:latin typeface="ui-sans-serif"/>
                </a:rPr>
                <a:t>Preprocessing</a:t>
              </a:r>
              <a:endParaRPr sz="1600" b="0" i="0" u="none" strike="noStrike" cap="none" dirty="0">
                <a:solidFill>
                  <a:srgbClr val="5EB2FC"/>
                </a:solidFill>
                <a:latin typeface="Roboto"/>
                <a:ea typeface="Roboto"/>
                <a:cs typeface="Roboto"/>
                <a:sym typeface="Roboto"/>
              </a:endParaRPr>
            </a:p>
          </p:txBody>
        </p:sp>
        <p:sp>
          <p:nvSpPr>
            <p:cNvPr id="145" name="Google Shape;145;p16"/>
            <p:cNvSpPr txBox="1"/>
            <p:nvPr/>
          </p:nvSpPr>
          <p:spPr>
            <a:xfrm>
              <a:off x="1634188" y="3343088"/>
              <a:ext cx="1401300" cy="429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700"/>
                <a:buFont typeface="Arial"/>
                <a:buNone/>
              </a:pPr>
              <a:endParaRPr sz="1700" b="0" i="0" u="none" strike="noStrike" cap="none" dirty="0">
                <a:solidFill>
                  <a:srgbClr val="434343"/>
                </a:solidFill>
                <a:latin typeface="Fira Sans Extra Condensed Medium"/>
                <a:ea typeface="Fira Sans Extra Condensed Medium"/>
                <a:cs typeface="Fira Sans Extra Condensed Medium"/>
                <a:sym typeface="Fira Sans Extra Condensed Medium"/>
              </a:endParaRPr>
            </a:p>
          </p:txBody>
        </p:sp>
      </p:grpSp>
      <p:sp>
        <p:nvSpPr>
          <p:cNvPr id="147" name="Google Shape;147;p16"/>
          <p:cNvSpPr/>
          <p:nvPr/>
        </p:nvSpPr>
        <p:spPr>
          <a:xfrm>
            <a:off x="6075452" y="3029141"/>
            <a:ext cx="299685" cy="1260230"/>
          </a:xfrm>
          <a:custGeom>
            <a:avLst/>
            <a:gdLst/>
            <a:ahLst/>
            <a:cxnLst/>
            <a:rect l="l" t="t" r="r" b="b"/>
            <a:pathLst>
              <a:path w="9205" h="44804" extrusionOk="0">
                <a:moveTo>
                  <a:pt x="7097" y="0"/>
                </a:moveTo>
                <a:cubicBezTo>
                  <a:pt x="2811" y="2143"/>
                  <a:pt x="1" y="6549"/>
                  <a:pt x="1" y="11514"/>
                </a:cubicBezTo>
                <a:lnTo>
                  <a:pt x="1" y="44803"/>
                </a:lnTo>
                <a:lnTo>
                  <a:pt x="2180" y="44803"/>
                </a:lnTo>
                <a:lnTo>
                  <a:pt x="2180" y="11514"/>
                </a:lnTo>
                <a:cubicBezTo>
                  <a:pt x="2180" y="6965"/>
                  <a:pt x="5025" y="2989"/>
                  <a:pt x="9204" y="1477"/>
                </a:cubicBezTo>
                <a:lnTo>
                  <a:pt x="9204" y="0"/>
                </a:lnTo>
                <a:close/>
              </a:path>
            </a:pathLst>
          </a:custGeom>
          <a:solidFill>
            <a:srgbClr val="69E7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6"/>
          <p:cNvSpPr/>
          <p:nvPr/>
        </p:nvSpPr>
        <p:spPr>
          <a:xfrm>
            <a:off x="5081200" y="2410924"/>
            <a:ext cx="1615272" cy="662771"/>
          </a:xfrm>
          <a:custGeom>
            <a:avLst/>
            <a:gdLst/>
            <a:ahLst/>
            <a:cxnLst/>
            <a:rect l="l" t="t" r="r" b="b"/>
            <a:pathLst>
              <a:path w="49614" h="23563" extrusionOk="0">
                <a:moveTo>
                  <a:pt x="0" y="0"/>
                </a:moveTo>
                <a:cubicBezTo>
                  <a:pt x="4620" y="1917"/>
                  <a:pt x="7870" y="6477"/>
                  <a:pt x="7870" y="11788"/>
                </a:cubicBezTo>
                <a:cubicBezTo>
                  <a:pt x="7870" y="17098"/>
                  <a:pt x="4620" y="21646"/>
                  <a:pt x="0" y="23563"/>
                </a:cubicBezTo>
                <a:lnTo>
                  <a:pt x="37826" y="23563"/>
                </a:lnTo>
                <a:cubicBezTo>
                  <a:pt x="44339" y="23563"/>
                  <a:pt x="49614" y="18288"/>
                  <a:pt x="49614" y="11788"/>
                </a:cubicBezTo>
                <a:cubicBezTo>
                  <a:pt x="49614" y="5275"/>
                  <a:pt x="44339" y="0"/>
                  <a:pt x="37826" y="0"/>
                </a:cubicBezTo>
                <a:close/>
              </a:path>
            </a:pathLst>
          </a:custGeom>
          <a:solidFill>
            <a:srgbClr val="69E78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endParaRPr sz="1700" b="0" i="0" u="none" strike="noStrike" cap="none" dirty="0">
              <a:solidFill>
                <a:srgbClr val="FFFFFF"/>
              </a:solidFill>
              <a:latin typeface="Fira Sans Extra Condensed"/>
              <a:ea typeface="Fira Sans Extra Condensed"/>
              <a:cs typeface="Fira Sans Extra Condensed"/>
              <a:sym typeface="Fira Sans Extra Condensed"/>
            </a:endParaRPr>
          </a:p>
        </p:txBody>
      </p:sp>
      <p:sp>
        <p:nvSpPr>
          <p:cNvPr id="154" name="Google Shape;154;p16"/>
          <p:cNvSpPr txBox="1"/>
          <p:nvPr/>
        </p:nvSpPr>
        <p:spPr>
          <a:xfrm>
            <a:off x="4516115" y="4215413"/>
            <a:ext cx="3334317" cy="72313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2000" b="0" i="0" dirty="0">
                <a:solidFill>
                  <a:srgbClr val="69E781"/>
                </a:solidFill>
                <a:effectLst/>
                <a:latin typeface="ui-sans-serif"/>
              </a:rPr>
              <a:t>Training and Evaluation for </a:t>
            </a:r>
            <a:r>
              <a:rPr lang="en-US" sz="2000" b="0" i="0" dirty="0" err="1">
                <a:solidFill>
                  <a:srgbClr val="69E781"/>
                </a:solidFill>
                <a:effectLst/>
                <a:latin typeface="ui-sans-serif"/>
              </a:rPr>
              <a:t>RoBERTa</a:t>
            </a:r>
            <a:r>
              <a:rPr lang="en-US" sz="2000" b="0" i="0" dirty="0">
                <a:solidFill>
                  <a:srgbClr val="69E781"/>
                </a:solidFill>
                <a:effectLst/>
                <a:latin typeface="ui-sans-serif"/>
              </a:rPr>
              <a:t> and </a:t>
            </a:r>
            <a:r>
              <a:rPr lang="en-US" sz="2000" b="0" i="0" dirty="0" err="1">
                <a:solidFill>
                  <a:srgbClr val="69E781"/>
                </a:solidFill>
                <a:effectLst/>
                <a:latin typeface="ui-sans-serif"/>
              </a:rPr>
              <a:t>XLNet</a:t>
            </a:r>
            <a:endParaRPr sz="2000" b="0" i="0" u="none" strike="noStrike" cap="none" dirty="0">
              <a:solidFill>
                <a:srgbClr val="69E781"/>
              </a:solidFill>
              <a:latin typeface="Roboto"/>
              <a:ea typeface="Roboto"/>
              <a:cs typeface="Roboto"/>
              <a:sym typeface="Roboto"/>
            </a:endParaRPr>
          </a:p>
        </p:txBody>
      </p:sp>
      <p:pic>
        <p:nvPicPr>
          <p:cNvPr id="5" name="!!Picture 2" descr="Teacher with solid fill">
            <a:extLst>
              <a:ext uri="{FF2B5EF4-FFF2-40B4-BE49-F238E27FC236}">
                <a16:creationId xmlns:a16="http://schemas.microsoft.com/office/drawing/2014/main" id="{7FE895AA-A15A-2360-277A-CEF2F65E81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75480" y="2439197"/>
            <a:ext cx="682841" cy="589944"/>
          </a:xfrm>
          <a:prstGeom prst="rect">
            <a:avLst/>
          </a:prstGeom>
        </p:spPr>
      </p:pic>
      <p:sp>
        <p:nvSpPr>
          <p:cNvPr id="120" name="Google Shape;120;p16"/>
          <p:cNvSpPr/>
          <p:nvPr/>
        </p:nvSpPr>
        <p:spPr>
          <a:xfrm>
            <a:off x="2739161" y="2657898"/>
            <a:ext cx="195406" cy="168822"/>
          </a:xfrm>
          <a:custGeom>
            <a:avLst/>
            <a:gdLst/>
            <a:ahLst/>
            <a:cxnLst/>
            <a:rect l="l" t="t" r="r" b="b"/>
            <a:pathLst>
              <a:path w="6002" h="6002" extrusionOk="0">
                <a:moveTo>
                  <a:pt x="3001" y="536"/>
                </a:moveTo>
                <a:cubicBezTo>
                  <a:pt x="4358" y="536"/>
                  <a:pt x="5465" y="1643"/>
                  <a:pt x="5465" y="3001"/>
                </a:cubicBezTo>
                <a:cubicBezTo>
                  <a:pt x="5465" y="4370"/>
                  <a:pt x="4358" y="5465"/>
                  <a:pt x="3001" y="5465"/>
                </a:cubicBezTo>
                <a:cubicBezTo>
                  <a:pt x="1643" y="5465"/>
                  <a:pt x="536" y="4370"/>
                  <a:pt x="536" y="3001"/>
                </a:cubicBezTo>
                <a:cubicBezTo>
                  <a:pt x="536" y="1643"/>
                  <a:pt x="1643" y="536"/>
                  <a:pt x="3001" y="536"/>
                </a:cubicBezTo>
                <a:close/>
                <a:moveTo>
                  <a:pt x="3001" y="0"/>
                </a:moveTo>
                <a:cubicBezTo>
                  <a:pt x="1346" y="0"/>
                  <a:pt x="0" y="1346"/>
                  <a:pt x="0" y="3001"/>
                </a:cubicBezTo>
                <a:cubicBezTo>
                  <a:pt x="0" y="4656"/>
                  <a:pt x="1346" y="6001"/>
                  <a:pt x="3001" y="6001"/>
                </a:cubicBezTo>
                <a:cubicBezTo>
                  <a:pt x="4656" y="6001"/>
                  <a:pt x="6001" y="4656"/>
                  <a:pt x="6001" y="3001"/>
                </a:cubicBezTo>
                <a:cubicBezTo>
                  <a:pt x="6001" y="1346"/>
                  <a:pt x="4656" y="0"/>
                  <a:pt x="3001" y="0"/>
                </a:cubicBezTo>
                <a:close/>
              </a:path>
            </a:pathLst>
          </a:custGeom>
          <a:solidFill>
            <a:schemeClr val="tx1">
              <a:lumMod val="95000"/>
              <a:lumOff val="5000"/>
            </a:schemeClr>
          </a:solidFill>
          <a:ln>
            <a:solidFill>
              <a:schemeClr val="bg1">
                <a:lumMod val="95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1" name="!!Picture 2"/>
          <p:cNvSpPr/>
          <p:nvPr/>
        </p:nvSpPr>
        <p:spPr>
          <a:xfrm>
            <a:off x="2643202" y="2581376"/>
            <a:ext cx="378342" cy="321864"/>
          </a:xfrm>
          <a:custGeom>
            <a:avLst/>
            <a:gdLst/>
            <a:ahLst/>
            <a:cxnLst/>
            <a:rect l="l" t="t" r="r" b="b"/>
            <a:pathLst>
              <a:path w="11621" h="11443" extrusionOk="0">
                <a:moveTo>
                  <a:pt x="7085" y="596"/>
                </a:moveTo>
                <a:cubicBezTo>
                  <a:pt x="7335" y="656"/>
                  <a:pt x="7573" y="739"/>
                  <a:pt x="7799" y="834"/>
                </a:cubicBezTo>
                <a:lnTo>
                  <a:pt x="7799" y="929"/>
                </a:lnTo>
                <a:cubicBezTo>
                  <a:pt x="7751" y="1846"/>
                  <a:pt x="7728" y="2418"/>
                  <a:pt x="8049" y="2644"/>
                </a:cubicBezTo>
                <a:cubicBezTo>
                  <a:pt x="8144" y="2715"/>
                  <a:pt x="8263" y="2751"/>
                  <a:pt x="8406" y="2751"/>
                </a:cubicBezTo>
                <a:cubicBezTo>
                  <a:pt x="8752" y="2751"/>
                  <a:pt x="9252" y="2549"/>
                  <a:pt x="9776" y="2346"/>
                </a:cubicBezTo>
                <a:lnTo>
                  <a:pt x="9847" y="2322"/>
                </a:lnTo>
                <a:cubicBezTo>
                  <a:pt x="10014" y="2513"/>
                  <a:pt x="10157" y="2715"/>
                  <a:pt x="10287" y="2930"/>
                </a:cubicBezTo>
                <a:lnTo>
                  <a:pt x="10252" y="2977"/>
                </a:lnTo>
                <a:cubicBezTo>
                  <a:pt x="9668" y="3692"/>
                  <a:pt x="9311" y="4156"/>
                  <a:pt x="9430" y="4549"/>
                </a:cubicBezTo>
                <a:cubicBezTo>
                  <a:pt x="9549" y="4918"/>
                  <a:pt x="10097" y="5073"/>
                  <a:pt x="10978" y="5299"/>
                </a:cubicBezTo>
                <a:lnTo>
                  <a:pt x="11073" y="5335"/>
                </a:lnTo>
                <a:cubicBezTo>
                  <a:pt x="11085" y="5454"/>
                  <a:pt x="11097" y="5585"/>
                  <a:pt x="11097" y="5716"/>
                </a:cubicBezTo>
                <a:cubicBezTo>
                  <a:pt x="11097" y="5859"/>
                  <a:pt x="11085" y="5978"/>
                  <a:pt x="11073" y="6109"/>
                </a:cubicBezTo>
                <a:lnTo>
                  <a:pt x="10954" y="6144"/>
                </a:lnTo>
                <a:cubicBezTo>
                  <a:pt x="10085" y="6371"/>
                  <a:pt x="9549" y="6525"/>
                  <a:pt x="9430" y="6894"/>
                </a:cubicBezTo>
                <a:cubicBezTo>
                  <a:pt x="9311" y="7275"/>
                  <a:pt x="9656" y="7740"/>
                  <a:pt x="10252" y="8466"/>
                </a:cubicBezTo>
                <a:lnTo>
                  <a:pt x="10287" y="8514"/>
                </a:lnTo>
                <a:cubicBezTo>
                  <a:pt x="10157" y="8716"/>
                  <a:pt x="10014" y="8930"/>
                  <a:pt x="9847" y="9121"/>
                </a:cubicBezTo>
                <a:lnTo>
                  <a:pt x="9787" y="9097"/>
                </a:lnTo>
                <a:cubicBezTo>
                  <a:pt x="9264" y="8895"/>
                  <a:pt x="8763" y="8692"/>
                  <a:pt x="8406" y="8692"/>
                </a:cubicBezTo>
                <a:cubicBezTo>
                  <a:pt x="8263" y="8692"/>
                  <a:pt x="8144" y="8728"/>
                  <a:pt x="8049" y="8799"/>
                </a:cubicBezTo>
                <a:cubicBezTo>
                  <a:pt x="7728" y="9026"/>
                  <a:pt x="7751" y="9597"/>
                  <a:pt x="7799" y="10514"/>
                </a:cubicBezTo>
                <a:lnTo>
                  <a:pt x="7799" y="10609"/>
                </a:lnTo>
                <a:cubicBezTo>
                  <a:pt x="7573" y="10704"/>
                  <a:pt x="7335" y="10776"/>
                  <a:pt x="7085" y="10835"/>
                </a:cubicBezTo>
                <a:lnTo>
                  <a:pt x="7073" y="10812"/>
                </a:lnTo>
                <a:cubicBezTo>
                  <a:pt x="6561" y="10014"/>
                  <a:pt x="6227" y="9526"/>
                  <a:pt x="5811" y="9526"/>
                </a:cubicBezTo>
                <a:cubicBezTo>
                  <a:pt x="5406" y="9526"/>
                  <a:pt x="5073" y="10002"/>
                  <a:pt x="4572" y="10788"/>
                </a:cubicBezTo>
                <a:lnTo>
                  <a:pt x="4537" y="10835"/>
                </a:lnTo>
                <a:cubicBezTo>
                  <a:pt x="4299" y="10776"/>
                  <a:pt x="4061" y="10704"/>
                  <a:pt x="3822" y="10609"/>
                </a:cubicBezTo>
                <a:lnTo>
                  <a:pt x="3822" y="10526"/>
                </a:lnTo>
                <a:cubicBezTo>
                  <a:pt x="3882" y="9597"/>
                  <a:pt x="3894" y="9026"/>
                  <a:pt x="3584" y="8799"/>
                </a:cubicBezTo>
                <a:cubicBezTo>
                  <a:pt x="3489" y="8728"/>
                  <a:pt x="3370" y="8692"/>
                  <a:pt x="3215" y="8692"/>
                </a:cubicBezTo>
                <a:cubicBezTo>
                  <a:pt x="2870" y="8692"/>
                  <a:pt x="2370" y="8883"/>
                  <a:pt x="1846" y="9097"/>
                </a:cubicBezTo>
                <a:lnTo>
                  <a:pt x="1786" y="9121"/>
                </a:lnTo>
                <a:cubicBezTo>
                  <a:pt x="1620" y="8930"/>
                  <a:pt x="1477" y="8728"/>
                  <a:pt x="1334" y="8514"/>
                </a:cubicBezTo>
                <a:lnTo>
                  <a:pt x="1382" y="8454"/>
                </a:lnTo>
                <a:cubicBezTo>
                  <a:pt x="1965" y="7740"/>
                  <a:pt x="2322" y="7275"/>
                  <a:pt x="2191" y="6894"/>
                </a:cubicBezTo>
                <a:cubicBezTo>
                  <a:pt x="2072" y="6525"/>
                  <a:pt x="1536" y="6371"/>
                  <a:pt x="667" y="6144"/>
                </a:cubicBezTo>
                <a:lnTo>
                  <a:pt x="548" y="6109"/>
                </a:lnTo>
                <a:cubicBezTo>
                  <a:pt x="536" y="5978"/>
                  <a:pt x="536" y="5847"/>
                  <a:pt x="536" y="5716"/>
                </a:cubicBezTo>
                <a:cubicBezTo>
                  <a:pt x="536" y="5585"/>
                  <a:pt x="536" y="5454"/>
                  <a:pt x="548" y="5335"/>
                </a:cubicBezTo>
                <a:lnTo>
                  <a:pt x="655" y="5299"/>
                </a:lnTo>
                <a:cubicBezTo>
                  <a:pt x="1536" y="5073"/>
                  <a:pt x="2072" y="4918"/>
                  <a:pt x="2203" y="4537"/>
                </a:cubicBezTo>
                <a:cubicBezTo>
                  <a:pt x="2322" y="4156"/>
                  <a:pt x="1965" y="3704"/>
                  <a:pt x="1370" y="2977"/>
                </a:cubicBezTo>
                <a:lnTo>
                  <a:pt x="1334" y="2930"/>
                </a:lnTo>
                <a:cubicBezTo>
                  <a:pt x="1465" y="2715"/>
                  <a:pt x="1620" y="2513"/>
                  <a:pt x="1786" y="2322"/>
                </a:cubicBezTo>
                <a:lnTo>
                  <a:pt x="1858" y="2346"/>
                </a:lnTo>
                <a:cubicBezTo>
                  <a:pt x="2382" y="2549"/>
                  <a:pt x="2870" y="2751"/>
                  <a:pt x="3215" y="2751"/>
                </a:cubicBezTo>
                <a:cubicBezTo>
                  <a:pt x="3370" y="2751"/>
                  <a:pt x="3489" y="2715"/>
                  <a:pt x="3584" y="2644"/>
                </a:cubicBezTo>
                <a:cubicBezTo>
                  <a:pt x="3894" y="2418"/>
                  <a:pt x="3882" y="1834"/>
                  <a:pt x="3822" y="918"/>
                </a:cubicBezTo>
                <a:lnTo>
                  <a:pt x="3822" y="834"/>
                </a:lnTo>
                <a:cubicBezTo>
                  <a:pt x="4049" y="739"/>
                  <a:pt x="4287" y="656"/>
                  <a:pt x="4537" y="596"/>
                </a:cubicBezTo>
                <a:lnTo>
                  <a:pt x="4561" y="632"/>
                </a:lnTo>
                <a:cubicBezTo>
                  <a:pt x="5073" y="1429"/>
                  <a:pt x="5406" y="1918"/>
                  <a:pt x="5811" y="1918"/>
                </a:cubicBezTo>
                <a:cubicBezTo>
                  <a:pt x="6227" y="1918"/>
                  <a:pt x="6561" y="1418"/>
                  <a:pt x="7085" y="608"/>
                </a:cubicBezTo>
                <a:lnTo>
                  <a:pt x="7085" y="596"/>
                </a:lnTo>
                <a:close/>
                <a:moveTo>
                  <a:pt x="4787" y="1"/>
                </a:moveTo>
                <a:lnTo>
                  <a:pt x="4608" y="36"/>
                </a:lnTo>
                <a:cubicBezTo>
                  <a:pt x="4203" y="120"/>
                  <a:pt x="3810" y="251"/>
                  <a:pt x="3441" y="417"/>
                </a:cubicBezTo>
                <a:lnTo>
                  <a:pt x="3275" y="501"/>
                </a:lnTo>
                <a:lnTo>
                  <a:pt x="3299" y="941"/>
                </a:lnTo>
                <a:cubicBezTo>
                  <a:pt x="3322" y="1370"/>
                  <a:pt x="3358" y="2084"/>
                  <a:pt x="3275" y="2203"/>
                </a:cubicBezTo>
                <a:cubicBezTo>
                  <a:pt x="3275" y="2203"/>
                  <a:pt x="3263" y="2215"/>
                  <a:pt x="3215" y="2215"/>
                </a:cubicBezTo>
                <a:cubicBezTo>
                  <a:pt x="2977" y="2215"/>
                  <a:pt x="2477" y="2025"/>
                  <a:pt x="2048" y="1846"/>
                </a:cubicBezTo>
                <a:lnTo>
                  <a:pt x="1632" y="1691"/>
                </a:lnTo>
                <a:lnTo>
                  <a:pt x="1501" y="1822"/>
                </a:lnTo>
                <a:cubicBezTo>
                  <a:pt x="1227" y="2144"/>
                  <a:pt x="977" y="2477"/>
                  <a:pt x="786" y="2823"/>
                </a:cubicBezTo>
                <a:lnTo>
                  <a:pt x="691" y="2977"/>
                </a:lnTo>
                <a:lnTo>
                  <a:pt x="965" y="3311"/>
                </a:lnTo>
                <a:cubicBezTo>
                  <a:pt x="1239" y="3656"/>
                  <a:pt x="1703" y="4216"/>
                  <a:pt x="1691" y="4370"/>
                </a:cubicBezTo>
                <a:cubicBezTo>
                  <a:pt x="1608" y="4501"/>
                  <a:pt x="929" y="4680"/>
                  <a:pt x="524" y="4787"/>
                </a:cubicBezTo>
                <a:lnTo>
                  <a:pt x="60" y="4906"/>
                </a:lnTo>
                <a:lnTo>
                  <a:pt x="36" y="5097"/>
                </a:lnTo>
                <a:cubicBezTo>
                  <a:pt x="12" y="5299"/>
                  <a:pt x="0" y="5513"/>
                  <a:pt x="0" y="5716"/>
                </a:cubicBezTo>
                <a:cubicBezTo>
                  <a:pt x="0" y="5930"/>
                  <a:pt x="12" y="6144"/>
                  <a:pt x="36" y="6347"/>
                </a:cubicBezTo>
                <a:lnTo>
                  <a:pt x="60" y="6525"/>
                </a:lnTo>
                <a:lnTo>
                  <a:pt x="536" y="6656"/>
                </a:lnTo>
                <a:cubicBezTo>
                  <a:pt x="929" y="6763"/>
                  <a:pt x="1608" y="6942"/>
                  <a:pt x="1691" y="7049"/>
                </a:cubicBezTo>
                <a:cubicBezTo>
                  <a:pt x="1703" y="7216"/>
                  <a:pt x="1239" y="7787"/>
                  <a:pt x="965" y="8121"/>
                </a:cubicBezTo>
                <a:lnTo>
                  <a:pt x="691" y="8466"/>
                </a:lnTo>
                <a:lnTo>
                  <a:pt x="786" y="8621"/>
                </a:lnTo>
                <a:cubicBezTo>
                  <a:pt x="989" y="8978"/>
                  <a:pt x="1239" y="9311"/>
                  <a:pt x="1513" y="9621"/>
                </a:cubicBezTo>
                <a:lnTo>
                  <a:pt x="1632" y="9752"/>
                </a:lnTo>
                <a:lnTo>
                  <a:pt x="2036" y="9585"/>
                </a:lnTo>
                <a:cubicBezTo>
                  <a:pt x="2477" y="9419"/>
                  <a:pt x="2977" y="9228"/>
                  <a:pt x="3215" y="9228"/>
                </a:cubicBezTo>
                <a:lnTo>
                  <a:pt x="3263" y="9228"/>
                </a:lnTo>
                <a:cubicBezTo>
                  <a:pt x="3358" y="9383"/>
                  <a:pt x="3322" y="10073"/>
                  <a:pt x="3299" y="10490"/>
                </a:cubicBezTo>
                <a:lnTo>
                  <a:pt x="3275" y="10943"/>
                </a:lnTo>
                <a:lnTo>
                  <a:pt x="3441" y="11026"/>
                </a:lnTo>
                <a:cubicBezTo>
                  <a:pt x="3822" y="11193"/>
                  <a:pt x="4215" y="11324"/>
                  <a:pt x="4608" y="11407"/>
                </a:cubicBezTo>
                <a:lnTo>
                  <a:pt x="4787" y="11443"/>
                </a:lnTo>
                <a:lnTo>
                  <a:pt x="5025" y="11074"/>
                </a:lnTo>
                <a:cubicBezTo>
                  <a:pt x="5251" y="10704"/>
                  <a:pt x="5656" y="10097"/>
                  <a:pt x="5811" y="10050"/>
                </a:cubicBezTo>
                <a:cubicBezTo>
                  <a:pt x="5977" y="10097"/>
                  <a:pt x="6394" y="10752"/>
                  <a:pt x="6620" y="11109"/>
                </a:cubicBezTo>
                <a:lnTo>
                  <a:pt x="6847" y="11443"/>
                </a:lnTo>
                <a:lnTo>
                  <a:pt x="7025" y="11407"/>
                </a:lnTo>
                <a:cubicBezTo>
                  <a:pt x="7418" y="11324"/>
                  <a:pt x="7811" y="11193"/>
                  <a:pt x="8192" y="11026"/>
                </a:cubicBezTo>
                <a:lnTo>
                  <a:pt x="8359" y="10954"/>
                </a:lnTo>
                <a:lnTo>
                  <a:pt x="8335" y="10490"/>
                </a:lnTo>
                <a:cubicBezTo>
                  <a:pt x="8311" y="10062"/>
                  <a:pt x="8263" y="9359"/>
                  <a:pt x="8359" y="9228"/>
                </a:cubicBezTo>
                <a:lnTo>
                  <a:pt x="8406" y="9228"/>
                </a:lnTo>
                <a:cubicBezTo>
                  <a:pt x="8656" y="9228"/>
                  <a:pt x="9156" y="9419"/>
                  <a:pt x="9597" y="9597"/>
                </a:cubicBezTo>
                <a:lnTo>
                  <a:pt x="10002" y="9752"/>
                </a:lnTo>
                <a:lnTo>
                  <a:pt x="10121" y="9621"/>
                </a:lnTo>
                <a:cubicBezTo>
                  <a:pt x="10407" y="9300"/>
                  <a:pt x="10645" y="8966"/>
                  <a:pt x="10847" y="8621"/>
                </a:cubicBezTo>
                <a:lnTo>
                  <a:pt x="10942" y="8466"/>
                </a:lnTo>
                <a:lnTo>
                  <a:pt x="10668" y="8121"/>
                </a:lnTo>
                <a:cubicBezTo>
                  <a:pt x="10383" y="7787"/>
                  <a:pt x="9930" y="7216"/>
                  <a:pt x="9930" y="7073"/>
                </a:cubicBezTo>
                <a:cubicBezTo>
                  <a:pt x="10026" y="6942"/>
                  <a:pt x="10692" y="6763"/>
                  <a:pt x="11097" y="6656"/>
                </a:cubicBezTo>
                <a:lnTo>
                  <a:pt x="11573" y="6525"/>
                </a:lnTo>
                <a:lnTo>
                  <a:pt x="11597" y="6347"/>
                </a:lnTo>
                <a:cubicBezTo>
                  <a:pt x="11609" y="6144"/>
                  <a:pt x="11621" y="5942"/>
                  <a:pt x="11621" y="5716"/>
                </a:cubicBezTo>
                <a:cubicBezTo>
                  <a:pt x="11621" y="5501"/>
                  <a:pt x="11609" y="5299"/>
                  <a:pt x="11597" y="5097"/>
                </a:cubicBezTo>
                <a:lnTo>
                  <a:pt x="11573" y="4906"/>
                </a:lnTo>
                <a:lnTo>
                  <a:pt x="11109" y="4787"/>
                </a:lnTo>
                <a:cubicBezTo>
                  <a:pt x="10704" y="4680"/>
                  <a:pt x="10026" y="4501"/>
                  <a:pt x="9942" y="4394"/>
                </a:cubicBezTo>
                <a:cubicBezTo>
                  <a:pt x="9930" y="4216"/>
                  <a:pt x="10395" y="3644"/>
                  <a:pt x="10668" y="3311"/>
                </a:cubicBezTo>
                <a:lnTo>
                  <a:pt x="10942" y="2977"/>
                </a:lnTo>
                <a:lnTo>
                  <a:pt x="10847" y="2823"/>
                </a:lnTo>
                <a:cubicBezTo>
                  <a:pt x="10645" y="2477"/>
                  <a:pt x="10407" y="2144"/>
                  <a:pt x="10121" y="1822"/>
                </a:cubicBezTo>
                <a:lnTo>
                  <a:pt x="10002" y="1691"/>
                </a:lnTo>
                <a:lnTo>
                  <a:pt x="9585" y="1846"/>
                </a:lnTo>
                <a:cubicBezTo>
                  <a:pt x="9144" y="2025"/>
                  <a:pt x="8656" y="2215"/>
                  <a:pt x="8406" y="2215"/>
                </a:cubicBezTo>
                <a:lnTo>
                  <a:pt x="8371" y="2215"/>
                </a:lnTo>
                <a:cubicBezTo>
                  <a:pt x="8263" y="2061"/>
                  <a:pt x="8311" y="1370"/>
                  <a:pt x="8335" y="953"/>
                </a:cubicBezTo>
                <a:lnTo>
                  <a:pt x="8359" y="489"/>
                </a:lnTo>
                <a:lnTo>
                  <a:pt x="8192" y="417"/>
                </a:lnTo>
                <a:cubicBezTo>
                  <a:pt x="7811" y="251"/>
                  <a:pt x="7418" y="120"/>
                  <a:pt x="7025" y="36"/>
                </a:cubicBezTo>
                <a:lnTo>
                  <a:pt x="6847" y="1"/>
                </a:lnTo>
                <a:lnTo>
                  <a:pt x="6632" y="322"/>
                </a:lnTo>
                <a:cubicBezTo>
                  <a:pt x="6406" y="679"/>
                  <a:pt x="5977" y="1346"/>
                  <a:pt x="5823" y="1382"/>
                </a:cubicBezTo>
                <a:cubicBezTo>
                  <a:pt x="5644" y="1346"/>
                  <a:pt x="5251" y="715"/>
                  <a:pt x="5013" y="346"/>
                </a:cubicBezTo>
                <a:lnTo>
                  <a:pt x="4787" y="1"/>
                </a:lnTo>
                <a:close/>
              </a:path>
            </a:pathLst>
          </a:custGeom>
          <a:solidFill>
            <a:schemeClr val="bg1">
              <a:lumMod val="95000"/>
            </a:schemeClr>
          </a:solidFill>
          <a:ln>
            <a:solidFill>
              <a:schemeClr val="tx1">
                <a:lumMod val="95000"/>
                <a:lumOff val="5000"/>
              </a:schemeClr>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 name="!!Picture 2" descr="Books with solid fill">
            <a:extLst>
              <a:ext uri="{FF2B5EF4-FFF2-40B4-BE49-F238E27FC236}">
                <a16:creationId xmlns:a16="http://schemas.microsoft.com/office/drawing/2014/main" id="{C57791EB-B2C7-521E-9735-B1791CDA87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5624" y="2536558"/>
            <a:ext cx="476298" cy="411500"/>
          </a:xfrm>
          <a:prstGeom prst="rect">
            <a:avLst/>
          </a:prstGeom>
        </p:spPr>
      </p:pic>
      <p:pic>
        <p:nvPicPr>
          <p:cNvPr id="9" name="!!Picture 2" descr="Arrow circle with solid fill">
            <a:extLst>
              <a:ext uri="{FF2B5EF4-FFF2-40B4-BE49-F238E27FC236}">
                <a16:creationId xmlns:a16="http://schemas.microsoft.com/office/drawing/2014/main" id="{D346795A-1B77-75D4-BEE3-A64F9B654E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81884" y="2410922"/>
            <a:ext cx="743676" cy="642503"/>
          </a:xfrm>
          <a:prstGeom prst="rect">
            <a:avLst/>
          </a:prstGeom>
        </p:spPr>
      </p:pic>
      <p:pic>
        <p:nvPicPr>
          <p:cNvPr id="12" name="!!Picture 2" descr="Pie chart with solid fill">
            <a:extLst>
              <a:ext uri="{FF2B5EF4-FFF2-40B4-BE49-F238E27FC236}">
                <a16:creationId xmlns:a16="http://schemas.microsoft.com/office/drawing/2014/main" id="{173BB2F7-17CE-8945-8750-B391C2F8C2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17049" y="2476574"/>
            <a:ext cx="483345" cy="48334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453" name="Google Shape;453;p19"/>
          <p:cNvGrpSpPr/>
          <p:nvPr/>
        </p:nvGrpSpPr>
        <p:grpSpPr>
          <a:xfrm>
            <a:off x="6890506" y="2571186"/>
            <a:ext cx="939063" cy="912750"/>
            <a:chOff x="6452356" y="2349928"/>
            <a:chExt cx="939063" cy="912750"/>
          </a:xfrm>
        </p:grpSpPr>
        <p:sp>
          <p:nvSpPr>
            <p:cNvPr id="454" name="Google Shape;454;p19"/>
            <p:cNvSpPr/>
            <p:nvPr/>
          </p:nvSpPr>
          <p:spPr>
            <a:xfrm>
              <a:off x="6452356" y="2349928"/>
              <a:ext cx="209997" cy="209956"/>
            </a:xfrm>
            <a:custGeom>
              <a:avLst/>
              <a:gdLst/>
              <a:ahLst/>
              <a:cxnLst/>
              <a:rect l="l" t="t" r="r" b="b"/>
              <a:pathLst>
                <a:path w="16451"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16895" y="2372169"/>
              <a:ext cx="209997" cy="209956"/>
            </a:xfrm>
            <a:custGeom>
              <a:avLst/>
              <a:gdLst/>
              <a:ahLst/>
              <a:cxnLst/>
              <a:rect l="l" t="t" r="r" b="b"/>
              <a:pathLst>
                <a:path w="16451" h="16451"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181435" y="2372169"/>
              <a:ext cx="209984" cy="209956"/>
            </a:xfrm>
            <a:custGeom>
              <a:avLst/>
              <a:gdLst/>
              <a:ahLst/>
              <a:cxnLst/>
              <a:rect l="l" t="t" r="r" b="b"/>
              <a:pathLst>
                <a:path w="16450"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6452369" y="2712362"/>
              <a:ext cx="209997" cy="210135"/>
            </a:xfrm>
            <a:custGeom>
              <a:avLst/>
              <a:gdLst/>
              <a:ahLst/>
              <a:cxnLst/>
              <a:rect l="l" t="t" r="r" b="b"/>
              <a:pathLst>
                <a:path w="16451" h="16465" extrusionOk="0">
                  <a:moveTo>
                    <a:pt x="0" y="0"/>
                  </a:moveTo>
                  <a:lnTo>
                    <a:pt x="0" y="16464"/>
                  </a:lnTo>
                  <a:lnTo>
                    <a:pt x="16450" y="16464"/>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6816895" y="2712362"/>
              <a:ext cx="209997" cy="210135"/>
            </a:xfrm>
            <a:custGeom>
              <a:avLst/>
              <a:gdLst/>
              <a:ahLst/>
              <a:cxnLst/>
              <a:rect l="l" t="t" r="r" b="b"/>
              <a:pathLst>
                <a:path w="16451" h="16465" extrusionOk="0">
                  <a:moveTo>
                    <a:pt x="1" y="0"/>
                  </a:moveTo>
                  <a:lnTo>
                    <a:pt x="1" y="16464"/>
                  </a:lnTo>
                  <a:lnTo>
                    <a:pt x="16451" y="16464"/>
                  </a:lnTo>
                  <a:lnTo>
                    <a:pt x="16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181435" y="2712362"/>
              <a:ext cx="209984" cy="210135"/>
            </a:xfrm>
            <a:custGeom>
              <a:avLst/>
              <a:gdLst/>
              <a:ahLst/>
              <a:cxnLst/>
              <a:rect l="l" t="t" r="r" b="b"/>
              <a:pathLst>
                <a:path w="16450" h="16465" extrusionOk="0">
                  <a:moveTo>
                    <a:pt x="0" y="0"/>
                  </a:moveTo>
                  <a:lnTo>
                    <a:pt x="0" y="16464"/>
                  </a:lnTo>
                  <a:lnTo>
                    <a:pt x="16450" y="16464"/>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452369" y="3052734"/>
              <a:ext cx="209997" cy="209943"/>
            </a:xfrm>
            <a:custGeom>
              <a:avLst/>
              <a:gdLst/>
              <a:ahLst/>
              <a:cxnLst/>
              <a:rect l="l" t="t" r="r" b="b"/>
              <a:pathLst>
                <a:path w="16451" h="16450"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6816895" y="3052734"/>
              <a:ext cx="209997" cy="209943"/>
            </a:xfrm>
            <a:custGeom>
              <a:avLst/>
              <a:gdLst/>
              <a:ahLst/>
              <a:cxnLst/>
              <a:rect l="l" t="t" r="r" b="b"/>
              <a:pathLst>
                <a:path w="16451" h="16450"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181435" y="3052734"/>
              <a:ext cx="209984" cy="209943"/>
            </a:xfrm>
            <a:custGeom>
              <a:avLst/>
              <a:gdLst/>
              <a:ahLst/>
              <a:cxnLst/>
              <a:rect l="l" t="t" r="r" b="b"/>
              <a:pathLst>
                <a:path w="16450" h="16450" extrusionOk="0">
                  <a:moveTo>
                    <a:pt x="0" y="0"/>
                  </a:moveTo>
                  <a:lnTo>
                    <a:pt x="0" y="16450"/>
                  </a:lnTo>
                  <a:lnTo>
                    <a:pt x="16450" y="16450"/>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6662336" y="2464438"/>
              <a:ext cx="154584" cy="19437"/>
            </a:xfrm>
            <a:custGeom>
              <a:avLst/>
              <a:gdLst/>
              <a:ahLst/>
              <a:cxnLst/>
              <a:rect l="l" t="t" r="r" b="b"/>
              <a:pathLst>
                <a:path w="12110" h="1523" extrusionOk="0">
                  <a:moveTo>
                    <a:pt x="0" y="0"/>
                  </a:moveTo>
                  <a:lnTo>
                    <a:pt x="0"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026863" y="2464438"/>
              <a:ext cx="154597" cy="19437"/>
            </a:xfrm>
            <a:custGeom>
              <a:avLst/>
              <a:gdLst/>
              <a:ahLst/>
              <a:cxnLst/>
              <a:rect l="l" t="t" r="r" b="b"/>
              <a:pathLst>
                <a:path w="12111" h="1523" extrusionOk="0">
                  <a:moveTo>
                    <a:pt x="1" y="0"/>
                  </a:moveTo>
                  <a:lnTo>
                    <a:pt x="1"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6662336" y="2807708"/>
              <a:ext cx="154584" cy="19450"/>
            </a:xfrm>
            <a:custGeom>
              <a:avLst/>
              <a:gdLst/>
              <a:ahLst/>
              <a:cxnLst/>
              <a:rect l="l" t="t" r="r" b="b"/>
              <a:pathLst>
                <a:path w="12110" h="1524" extrusionOk="0">
                  <a:moveTo>
                    <a:pt x="0" y="1"/>
                  </a:moveTo>
                  <a:lnTo>
                    <a:pt x="0"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6547537"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6547537"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276603"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6916620" y="2582133"/>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6916620" y="2922505"/>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276603"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026863" y="2807708"/>
              <a:ext cx="154597" cy="19450"/>
            </a:xfrm>
            <a:custGeom>
              <a:avLst/>
              <a:gdLst/>
              <a:ahLst/>
              <a:cxnLst/>
              <a:rect l="l" t="t" r="r" b="b"/>
              <a:pathLst>
                <a:path w="12111" h="1524" extrusionOk="0">
                  <a:moveTo>
                    <a:pt x="1" y="1"/>
                  </a:moveTo>
                  <a:lnTo>
                    <a:pt x="1"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6662336" y="3147901"/>
              <a:ext cx="154584" cy="19629"/>
            </a:xfrm>
            <a:custGeom>
              <a:avLst/>
              <a:gdLst/>
              <a:ahLst/>
              <a:cxnLst/>
              <a:rect l="l" t="t" r="r" b="b"/>
              <a:pathLst>
                <a:path w="12110" h="1538" extrusionOk="0">
                  <a:moveTo>
                    <a:pt x="0" y="1"/>
                  </a:moveTo>
                  <a:lnTo>
                    <a:pt x="0"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026863" y="3147901"/>
              <a:ext cx="154597" cy="19629"/>
            </a:xfrm>
            <a:custGeom>
              <a:avLst/>
              <a:gdLst/>
              <a:ahLst/>
              <a:cxnLst/>
              <a:rect l="l" t="t" r="r" b="b"/>
              <a:pathLst>
                <a:path w="12111" h="1538" extrusionOk="0">
                  <a:moveTo>
                    <a:pt x="1" y="1"/>
                  </a:moveTo>
                  <a:lnTo>
                    <a:pt x="1"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9"/>
          <p:cNvGrpSpPr/>
          <p:nvPr/>
        </p:nvGrpSpPr>
        <p:grpSpPr>
          <a:xfrm>
            <a:off x="1303725" y="2529725"/>
            <a:ext cx="949783" cy="995673"/>
            <a:chOff x="-2429875" y="2285350"/>
            <a:chExt cx="949783" cy="995673"/>
          </a:xfrm>
        </p:grpSpPr>
        <p:sp>
          <p:nvSpPr>
            <p:cNvPr id="476" name="Google Shape;476;p19"/>
            <p:cNvSpPr/>
            <p:nvPr/>
          </p:nvSpPr>
          <p:spPr>
            <a:xfrm>
              <a:off x="-2132002" y="2285350"/>
              <a:ext cx="348957" cy="302025"/>
            </a:xfrm>
            <a:custGeom>
              <a:avLst/>
              <a:gdLst/>
              <a:ahLst/>
              <a:cxnLst/>
              <a:rect l="l" t="t" r="r" b="b"/>
              <a:pathLst>
                <a:path w="27337" h="23665" extrusionOk="0">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2132002" y="2285350"/>
              <a:ext cx="348957" cy="302025"/>
            </a:xfrm>
            <a:custGeom>
              <a:avLst/>
              <a:gdLst/>
              <a:ahLst/>
              <a:cxnLst/>
              <a:rect l="l" t="t" r="r" b="b"/>
              <a:pathLst>
                <a:path w="27337" h="23665" fill="none" extrusionOk="0">
                  <a:moveTo>
                    <a:pt x="20492" y="1"/>
                  </a:moveTo>
                  <a:lnTo>
                    <a:pt x="6831" y="1"/>
                  </a:lnTo>
                  <a:lnTo>
                    <a:pt x="1" y="11840"/>
                  </a:lnTo>
                  <a:lnTo>
                    <a:pt x="6831" y="23665"/>
                  </a:lnTo>
                  <a:lnTo>
                    <a:pt x="20492" y="23665"/>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1837767" y="2457712"/>
              <a:ext cx="348957" cy="302037"/>
            </a:xfrm>
            <a:custGeom>
              <a:avLst/>
              <a:gdLst/>
              <a:ahLst/>
              <a:cxnLst/>
              <a:rect l="l" t="t" r="r" b="b"/>
              <a:pathLst>
                <a:path w="27337" h="23666" extrusionOk="0">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2132002" y="2638613"/>
              <a:ext cx="348957" cy="302216"/>
            </a:xfrm>
            <a:custGeom>
              <a:avLst/>
              <a:gdLst/>
              <a:ahLst/>
              <a:cxnLst/>
              <a:rect l="l" t="t" r="r" b="b"/>
              <a:pathLst>
                <a:path w="27337" h="23680" extrusionOk="0">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2132002" y="2638613"/>
              <a:ext cx="348957" cy="302216"/>
            </a:xfrm>
            <a:custGeom>
              <a:avLst/>
              <a:gdLst/>
              <a:ahLst/>
              <a:cxnLst/>
              <a:rect l="l" t="t" r="r" b="b"/>
              <a:pathLst>
                <a:path w="27337" h="23680" fill="none" extrusionOk="0">
                  <a:moveTo>
                    <a:pt x="20492" y="1"/>
                  </a:moveTo>
                  <a:lnTo>
                    <a:pt x="6831" y="1"/>
                  </a:lnTo>
                  <a:lnTo>
                    <a:pt x="1" y="11840"/>
                  </a:lnTo>
                  <a:lnTo>
                    <a:pt x="6831" y="23679"/>
                  </a:lnTo>
                  <a:lnTo>
                    <a:pt x="20492" y="23679"/>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1829036" y="2804262"/>
              <a:ext cx="348944" cy="302025"/>
            </a:xfrm>
            <a:custGeom>
              <a:avLst/>
              <a:gdLst/>
              <a:ahLst/>
              <a:cxnLst/>
              <a:rect l="l" t="t" r="r" b="b"/>
              <a:pathLst>
                <a:path w="27336" h="23665" extrusionOk="0">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2429875" y="2463711"/>
              <a:ext cx="348957" cy="302203"/>
            </a:xfrm>
            <a:custGeom>
              <a:avLst/>
              <a:gdLst/>
              <a:ahLst/>
              <a:cxnLst/>
              <a:rect l="l" t="t" r="r" b="b"/>
              <a:pathLst>
                <a:path w="27337" h="23679" extrusionOk="0">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2429875" y="2811524"/>
              <a:ext cx="348957" cy="302216"/>
            </a:xfrm>
            <a:custGeom>
              <a:avLst/>
              <a:gdLst/>
              <a:ahLst/>
              <a:cxnLst/>
              <a:rect l="l" t="t" r="r" b="b"/>
              <a:pathLst>
                <a:path w="27337" h="23680" extrusionOk="0">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2126195" y="2978806"/>
              <a:ext cx="348957" cy="302216"/>
            </a:xfrm>
            <a:custGeom>
              <a:avLst/>
              <a:gdLst/>
              <a:ahLst/>
              <a:cxnLst/>
              <a:rect l="l" t="t" r="r" b="b"/>
              <a:pathLst>
                <a:path w="27337" h="23680" extrusionOk="0">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9"/>
          <p:cNvGrpSpPr/>
          <p:nvPr/>
        </p:nvGrpSpPr>
        <p:grpSpPr>
          <a:xfrm>
            <a:off x="788010" y="1211750"/>
            <a:ext cx="1981204" cy="3520213"/>
            <a:chOff x="788010" y="1211750"/>
            <a:chExt cx="1981204" cy="3520213"/>
          </a:xfrm>
        </p:grpSpPr>
        <p:sp>
          <p:nvSpPr>
            <p:cNvPr id="486" name="Google Shape;486;p19"/>
            <p:cNvSpPr txBox="1"/>
            <p:nvPr/>
          </p:nvSpPr>
          <p:spPr>
            <a:xfrm>
              <a:off x="788015"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Venus</a:t>
              </a:r>
              <a:endParaRPr sz="1800" b="1">
                <a:solidFill>
                  <a:srgbClr val="000000"/>
                </a:solidFill>
                <a:latin typeface="Fira Sans Extra Condensed"/>
                <a:ea typeface="Fira Sans Extra Condensed"/>
                <a:cs typeface="Fira Sans Extra Condensed"/>
                <a:sym typeface="Fira Sans Extra Condensed"/>
              </a:endParaRPr>
            </a:p>
          </p:txBody>
        </p:sp>
        <p:sp>
          <p:nvSpPr>
            <p:cNvPr id="487" name="Google Shape;487;p19"/>
            <p:cNvSpPr txBox="1"/>
            <p:nvPr/>
          </p:nvSpPr>
          <p:spPr>
            <a:xfrm>
              <a:off x="788010"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sp>
          <p:nvSpPr>
            <p:cNvPr id="488" name="Google Shape;488;p19"/>
            <p:cNvSpPr/>
            <p:nvPr/>
          </p:nvSpPr>
          <p:spPr>
            <a:xfrm>
              <a:off x="1386235" y="12117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6374785" y="1211750"/>
            <a:ext cx="1981204" cy="3520213"/>
            <a:chOff x="6374785" y="1211750"/>
            <a:chExt cx="1981204" cy="3520213"/>
          </a:xfrm>
        </p:grpSpPr>
        <p:sp>
          <p:nvSpPr>
            <p:cNvPr id="490" name="Google Shape;490;p19"/>
            <p:cNvSpPr txBox="1"/>
            <p:nvPr/>
          </p:nvSpPr>
          <p:spPr>
            <a:xfrm>
              <a:off x="6374790"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491" name="Google Shape;491;p19"/>
            <p:cNvSpPr txBox="1"/>
            <p:nvPr/>
          </p:nvSpPr>
          <p:spPr>
            <a:xfrm>
              <a:off x="6374785"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sp>
          <p:nvSpPr>
            <p:cNvPr id="492" name="Google Shape;492;p19"/>
            <p:cNvSpPr/>
            <p:nvPr/>
          </p:nvSpPr>
          <p:spPr>
            <a:xfrm>
              <a:off x="6972985" y="12117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3886200" y="111455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p:cNvCxnSpPr>
            <a:stCxn id="488" idx="6"/>
            <a:endCxn id="513" idx="2"/>
          </p:cNvCxnSpPr>
          <p:nvPr/>
        </p:nvCxnSpPr>
        <p:spPr>
          <a:xfrm>
            <a:off x="2171035" y="1604150"/>
            <a:ext cx="1934100" cy="0"/>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stCxn id="492" idx="2"/>
            <a:endCxn id="514" idx="6"/>
          </p:cNvCxnSpPr>
          <p:nvPr/>
        </p:nvCxnSpPr>
        <p:spPr>
          <a:xfrm rot="10800000">
            <a:off x="4567285" y="1604150"/>
            <a:ext cx="2405700" cy="0"/>
          </a:xfrm>
          <a:prstGeom prst="straightConnector1">
            <a:avLst/>
          </a:prstGeom>
          <a:noFill/>
          <a:ln w="9525" cap="flat" cmpd="sng">
            <a:solidFill>
              <a:schemeClr val="dk2"/>
            </a:solidFill>
            <a:prstDash val="solid"/>
            <a:round/>
            <a:headEnd type="none" w="med" len="med"/>
            <a:tailEnd type="oval" w="med" len="med"/>
          </a:ln>
        </p:spPr>
      </p:cxnSp>
      <p:cxnSp>
        <p:nvCxnSpPr>
          <p:cNvPr id="517" name="Google Shape;517;p19"/>
          <p:cNvCxnSpPr>
            <a:stCxn id="488" idx="4"/>
            <a:endCxn id="451" idx="0"/>
          </p:cNvCxnSpPr>
          <p:nvPr/>
        </p:nvCxnSpPr>
        <p:spPr>
          <a:xfrm>
            <a:off x="1778635"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18" name="Google Shape;518;p19"/>
          <p:cNvCxnSpPr>
            <a:stCxn id="451" idx="2"/>
            <a:endCxn id="486" idx="0"/>
          </p:cNvCxnSpPr>
          <p:nvPr/>
        </p:nvCxnSpPr>
        <p:spPr>
          <a:xfrm>
            <a:off x="1778600" y="36293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19" name="Google Shape;519;p19"/>
          <p:cNvCxnSpPr>
            <a:stCxn id="492" idx="4"/>
            <a:endCxn id="450" idx="0"/>
          </p:cNvCxnSpPr>
          <p:nvPr/>
        </p:nvCxnSpPr>
        <p:spPr>
          <a:xfrm>
            <a:off x="7365385"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20" name="Google Shape;520;p19"/>
          <p:cNvCxnSpPr>
            <a:stCxn id="450" idx="2"/>
            <a:endCxn id="490" idx="0"/>
          </p:cNvCxnSpPr>
          <p:nvPr/>
        </p:nvCxnSpPr>
        <p:spPr>
          <a:xfrm>
            <a:off x="7365400" y="3629350"/>
            <a:ext cx="0" cy="4293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526" name="Google Shape;526;p20"/>
          <p:cNvGrpSpPr/>
          <p:nvPr/>
        </p:nvGrpSpPr>
        <p:grpSpPr>
          <a:xfrm>
            <a:off x="3704250" y="2113000"/>
            <a:ext cx="1734600" cy="986200"/>
            <a:chOff x="3704250" y="2113000"/>
            <a:chExt cx="1734600" cy="986200"/>
          </a:xfrm>
        </p:grpSpPr>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528" name="Google Shape;528;p20"/>
            <p:cNvSpPr txBox="1"/>
            <p:nvPr/>
          </p:nvSpPr>
          <p:spPr>
            <a:xfrm>
              <a:off x="3809200" y="2398700"/>
              <a:ext cx="1524600" cy="70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Yes, Saturn is a gas giant that has several rings</a:t>
              </a:r>
              <a:endParaRPr>
                <a:latin typeface="Roboto"/>
                <a:ea typeface="Roboto"/>
                <a:cs typeface="Roboto"/>
                <a:sym typeface="Roboto"/>
              </a:endParaRPr>
            </a:p>
          </p:txBody>
        </p:sp>
      </p:gr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509017" y="1622848"/>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949580" y="3042675"/>
            <a:ext cx="1734600" cy="1684132"/>
            <a:chOff x="6949580" y="3042675"/>
            <a:chExt cx="1734600" cy="168413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569" name="Google Shape;569;p20"/>
            <p:cNvSpPr txBox="1"/>
            <p:nvPr/>
          </p:nvSpPr>
          <p:spPr>
            <a:xfrm>
              <a:off x="7054580"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570" name="Google Shape;570;p20"/>
          <p:cNvGrpSpPr/>
          <p:nvPr/>
        </p:nvGrpSpPr>
        <p:grpSpPr>
          <a:xfrm>
            <a:off x="6949580" y="1001783"/>
            <a:ext cx="1734600" cy="1729392"/>
            <a:chOff x="6949580" y="1001783"/>
            <a:chExt cx="1734600" cy="17293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Venus</a:t>
              </a:r>
              <a:endParaRPr sz="1800" b="1">
                <a:solidFill>
                  <a:srgbClr val="000000"/>
                </a:solidFill>
                <a:latin typeface="Fira Sans Extra Condensed"/>
                <a:ea typeface="Fira Sans Extra Condensed"/>
                <a:cs typeface="Fira Sans Extra Condensed"/>
                <a:sym typeface="Fira Sans Extra Condensed"/>
              </a:endParaRPr>
            </a:p>
          </p:txBody>
        </p:sp>
        <p:sp>
          <p:nvSpPr>
            <p:cNvPr id="573" name="Google Shape;573;p20"/>
            <p:cNvSpPr txBox="1"/>
            <p:nvPr/>
          </p:nvSpPr>
          <p:spPr>
            <a:xfrm>
              <a:off x="7054580"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574" name="Google Shape;574;p20"/>
          <p:cNvGrpSpPr/>
          <p:nvPr/>
        </p:nvGrpSpPr>
        <p:grpSpPr>
          <a:xfrm>
            <a:off x="456753" y="1001783"/>
            <a:ext cx="1734600" cy="1729392"/>
            <a:chOff x="456753" y="1001783"/>
            <a:chExt cx="1734600" cy="17293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577"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578" name="Google Shape;578;p20"/>
          <p:cNvGrpSpPr/>
          <p:nvPr/>
        </p:nvGrpSpPr>
        <p:grpSpPr>
          <a:xfrm>
            <a:off x="456753" y="3042675"/>
            <a:ext cx="1734600" cy="1684132"/>
            <a:chOff x="456753" y="3042675"/>
            <a:chExt cx="1734600" cy="168413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Earth</a:t>
              </a:r>
              <a:endParaRPr sz="1800" b="1">
                <a:solidFill>
                  <a:srgbClr val="000000"/>
                </a:solidFill>
                <a:latin typeface="Fira Sans Extra Condensed"/>
                <a:ea typeface="Fira Sans Extra Condensed"/>
                <a:cs typeface="Fira Sans Extra Condensed"/>
                <a:sym typeface="Fira Sans Extra Condensed"/>
              </a:endParaRPr>
            </a:p>
          </p:txBody>
        </p:sp>
        <p:sp>
          <p:nvSpPr>
            <p:cNvPr id="581" name="Google Shape;581;p20"/>
            <p:cNvSpPr txBox="1"/>
            <p:nvPr/>
          </p:nvSpPr>
          <p:spPr>
            <a:xfrm>
              <a:off x="561753"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cxnSp>
        <p:nvCxnSpPr>
          <p:cNvPr id="582" name="Google Shape;582;p20"/>
          <p:cNvCxnSpPr>
            <a:stCxn id="560" idx="2"/>
            <a:endCxn id="575"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flipH="1">
            <a:off x="4964030" y="3344925"/>
            <a:ext cx="2550600" cy="500100"/>
          </a:xfrm>
          <a:prstGeom prst="bentConnector3">
            <a:avLst>
              <a:gd name="adj1" fmla="val 49998"/>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grpSp>
        <p:nvGrpSpPr>
          <p:cNvPr id="590" name="Google Shape;590;p21"/>
          <p:cNvGrpSpPr/>
          <p:nvPr/>
        </p:nvGrpSpPr>
        <p:grpSpPr>
          <a:xfrm>
            <a:off x="457200" y="1036100"/>
            <a:ext cx="2912362" cy="1211700"/>
            <a:chOff x="457200" y="1036100"/>
            <a:chExt cx="2912362" cy="1211700"/>
          </a:xfrm>
        </p:grpSpPr>
        <p:sp>
          <p:nvSpPr>
            <p:cNvPr id="591" name="Google Shape;591;p21"/>
            <p:cNvSpPr/>
            <p:nvPr/>
          </p:nvSpPr>
          <p:spPr>
            <a:xfrm>
              <a:off x="457200" y="1036100"/>
              <a:ext cx="2628900" cy="12117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2765062" y="1311425"/>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sp>
        <p:nvSpPr>
          <p:cNvPr id="593" name="Google Shape;593;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a:off x="4648173" y="1278038"/>
            <a:ext cx="2943277" cy="671250"/>
            <a:chOff x="4648173" y="1278038"/>
            <a:chExt cx="2943277" cy="671250"/>
          </a:xfrm>
        </p:grpSpPr>
        <p:sp>
          <p:nvSpPr>
            <p:cNvPr id="607" name="Google Shape;607;p21"/>
            <p:cNvSpPr/>
            <p:nvPr/>
          </p:nvSpPr>
          <p:spPr>
            <a:xfrm>
              <a:off x="6986950" y="131142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nvGrpSpPr>
            <p:cNvPr id="608" name="Google Shape;608;p21"/>
            <p:cNvGrpSpPr/>
            <p:nvPr/>
          </p:nvGrpSpPr>
          <p:grpSpPr>
            <a:xfrm>
              <a:off x="4648173" y="1278038"/>
              <a:ext cx="1981204" cy="671250"/>
              <a:chOff x="6053048" y="700371"/>
              <a:chExt cx="1981204" cy="671250"/>
            </a:xfrm>
          </p:grpSpPr>
          <p:sp>
            <p:nvSpPr>
              <p:cNvPr id="609" name="Google Shape;609;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610" name="Google Shape;610;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grpSp>
        <p:nvGrpSpPr>
          <p:cNvPr id="611" name="Google Shape;611;p21"/>
          <p:cNvGrpSpPr/>
          <p:nvPr/>
        </p:nvGrpSpPr>
        <p:grpSpPr>
          <a:xfrm>
            <a:off x="3251181" y="2203696"/>
            <a:ext cx="2943277" cy="671250"/>
            <a:chOff x="3486123" y="2444463"/>
            <a:chExt cx="2943277" cy="671250"/>
          </a:xfrm>
        </p:grpSpPr>
        <p:sp>
          <p:nvSpPr>
            <p:cNvPr id="612" name="Google Shape;612;p21"/>
            <p:cNvSpPr/>
            <p:nvPr/>
          </p:nvSpPr>
          <p:spPr>
            <a:xfrm>
              <a:off x="5824900" y="247785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3" name="Google Shape;613;p21"/>
            <p:cNvGrpSpPr/>
            <p:nvPr/>
          </p:nvGrpSpPr>
          <p:grpSpPr>
            <a:xfrm>
              <a:off x="3486123" y="2444463"/>
              <a:ext cx="1981204" cy="671250"/>
              <a:chOff x="6053048" y="700371"/>
              <a:chExt cx="1981204" cy="671250"/>
            </a:xfrm>
          </p:grpSpPr>
          <p:sp>
            <p:nvSpPr>
              <p:cNvPr id="614" name="Google Shape;614;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Venus</a:t>
                </a:r>
                <a:endParaRPr sz="1800" b="1">
                  <a:solidFill>
                    <a:srgbClr val="000000"/>
                  </a:solidFill>
                  <a:latin typeface="Fira Sans Extra Condensed"/>
                  <a:ea typeface="Fira Sans Extra Condensed"/>
                  <a:cs typeface="Fira Sans Extra Condensed"/>
                  <a:sym typeface="Fira Sans Extra Condensed"/>
                </a:endParaRPr>
              </a:p>
            </p:txBody>
          </p:sp>
          <p:sp>
            <p:nvSpPr>
              <p:cNvPr id="615" name="Google Shape;615;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grpSp>
        <p:nvGrpSpPr>
          <p:cNvPr id="616" name="Google Shape;616;p21"/>
          <p:cNvGrpSpPr/>
          <p:nvPr/>
        </p:nvGrpSpPr>
        <p:grpSpPr>
          <a:xfrm>
            <a:off x="1854190" y="3129354"/>
            <a:ext cx="2943277" cy="671250"/>
            <a:chOff x="3486123" y="2444463"/>
            <a:chExt cx="2943277" cy="671250"/>
          </a:xfrm>
        </p:grpSpPr>
        <p:sp>
          <p:nvSpPr>
            <p:cNvPr id="617" name="Google Shape;617;p21"/>
            <p:cNvSpPr/>
            <p:nvPr/>
          </p:nvSpPr>
          <p:spPr>
            <a:xfrm>
              <a:off x="5824900" y="2477850"/>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8" name="Google Shape;618;p21"/>
            <p:cNvGrpSpPr/>
            <p:nvPr/>
          </p:nvGrpSpPr>
          <p:grpSpPr>
            <a:xfrm>
              <a:off x="3486123" y="2444463"/>
              <a:ext cx="1981204" cy="671250"/>
              <a:chOff x="6053048" y="700371"/>
              <a:chExt cx="1981204" cy="671250"/>
            </a:xfrm>
          </p:grpSpPr>
          <p:sp>
            <p:nvSpPr>
              <p:cNvPr id="619" name="Google Shape;619;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620" name="Google Shape;620;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grpSp>
        <p:nvGrpSpPr>
          <p:cNvPr id="621" name="Google Shape;621;p21"/>
          <p:cNvGrpSpPr/>
          <p:nvPr/>
        </p:nvGrpSpPr>
        <p:grpSpPr>
          <a:xfrm>
            <a:off x="457198" y="4055013"/>
            <a:ext cx="2943277" cy="671250"/>
            <a:chOff x="3486123" y="2444463"/>
            <a:chExt cx="2943277" cy="671250"/>
          </a:xfrm>
        </p:grpSpPr>
        <p:sp>
          <p:nvSpPr>
            <p:cNvPr id="622" name="Google Shape;622;p21"/>
            <p:cNvSpPr/>
            <p:nvPr/>
          </p:nvSpPr>
          <p:spPr>
            <a:xfrm>
              <a:off x="5824900" y="2477850"/>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nvGrpSpPr>
            <p:cNvPr id="623" name="Google Shape;623;p21"/>
            <p:cNvGrpSpPr/>
            <p:nvPr/>
          </p:nvGrpSpPr>
          <p:grpSpPr>
            <a:xfrm>
              <a:off x="3486123" y="2444463"/>
              <a:ext cx="1981204" cy="671250"/>
              <a:chOff x="6053048" y="700371"/>
              <a:chExt cx="1981204" cy="671250"/>
            </a:xfrm>
          </p:grpSpPr>
          <p:sp>
            <p:nvSpPr>
              <p:cNvPr id="624" name="Google Shape;624;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Earth</a:t>
                </a:r>
                <a:endParaRPr sz="1800" b="1">
                  <a:solidFill>
                    <a:srgbClr val="000000"/>
                  </a:solidFill>
                  <a:latin typeface="Fira Sans Extra Condensed"/>
                  <a:ea typeface="Fira Sans Extra Condensed"/>
                  <a:cs typeface="Fira Sans Extra Condensed"/>
                  <a:sym typeface="Fira Sans Extra Condensed"/>
                </a:endParaRPr>
              </a:p>
            </p:txBody>
          </p:sp>
          <p:sp>
            <p:nvSpPr>
              <p:cNvPr id="625" name="Google Shape;625;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grpSp>
      <p:cxnSp>
        <p:nvCxnSpPr>
          <p:cNvPr id="626" name="Google Shape;626;p21"/>
          <p:cNvCxnSpPr>
            <a:stCxn id="622" idx="6"/>
            <a:endCxn id="617" idx="4"/>
          </p:cNvCxnSpPr>
          <p:nvPr/>
        </p:nvCxnSpPr>
        <p:spPr>
          <a:xfrm rot="10800000" flipH="1">
            <a:off x="3400475" y="3767250"/>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7" name="Google Shape;627;p21"/>
          <p:cNvCxnSpPr>
            <a:stCxn id="617" idx="6"/>
            <a:endCxn id="612" idx="4"/>
          </p:cNvCxnSpPr>
          <p:nvPr/>
        </p:nvCxnSpPr>
        <p:spPr>
          <a:xfrm rot="10800000" flipH="1">
            <a:off x="4797466" y="2841592"/>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8" name="Google Shape;628;p21"/>
          <p:cNvCxnSpPr>
            <a:stCxn id="612" idx="6"/>
            <a:endCxn id="607" idx="4"/>
          </p:cNvCxnSpPr>
          <p:nvPr/>
        </p:nvCxnSpPr>
        <p:spPr>
          <a:xfrm rot="10800000" flipH="1">
            <a:off x="6194458" y="1915933"/>
            <a:ext cx="1094700" cy="623400"/>
          </a:xfrm>
          <a:prstGeom prst="bentConnector2">
            <a:avLst/>
          </a:prstGeom>
          <a:noFill/>
          <a:ln w="9525" cap="flat" cmpd="sng">
            <a:solidFill>
              <a:schemeClr val="dk2"/>
            </a:solidFill>
            <a:prstDash val="solid"/>
            <a:round/>
            <a:headEnd type="none" w="med" len="med"/>
            <a:tailEnd type="triangle" w="med" len="med"/>
          </a:ln>
        </p:spPr>
      </p:cxnSp>
      <p:grpSp>
        <p:nvGrpSpPr>
          <p:cNvPr id="629" name="Google Shape;629;p21"/>
          <p:cNvGrpSpPr/>
          <p:nvPr/>
        </p:nvGrpSpPr>
        <p:grpSpPr>
          <a:xfrm>
            <a:off x="781048" y="1278038"/>
            <a:ext cx="1981204" cy="671250"/>
            <a:chOff x="6053048" y="700371"/>
            <a:chExt cx="1981204" cy="671250"/>
          </a:xfrm>
        </p:grpSpPr>
        <p:sp>
          <p:nvSpPr>
            <p:cNvPr id="630" name="Google Shape;630;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631" name="Google Shape;631;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Saturn is the gas giant that has rings</a:t>
              </a:r>
              <a:endParaRPr>
                <a:latin typeface="Roboto"/>
                <a:ea typeface="Roboto"/>
                <a:cs typeface="Roboto"/>
                <a:sym typeface="Roboto"/>
              </a:endParaRPr>
            </a:p>
          </p:txBody>
        </p:sp>
      </p:gr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642" name="Google Shape;642;p22"/>
          <p:cNvGrpSpPr/>
          <p:nvPr/>
        </p:nvGrpSpPr>
        <p:grpSpPr>
          <a:xfrm>
            <a:off x="3213883" y="1981186"/>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2"/>
          <p:cNvSpPr txBox="1"/>
          <p:nvPr/>
        </p:nvSpPr>
        <p:spPr>
          <a:xfrm>
            <a:off x="4095763" y="1047750"/>
            <a:ext cx="952500"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accent6"/>
                </a:solidFill>
                <a:latin typeface="Fira Sans Extra Condensed"/>
                <a:ea typeface="Fira Sans Extra Condensed"/>
                <a:cs typeface="Fira Sans Extra Condensed"/>
                <a:sym typeface="Fira Sans Extra Condensed"/>
              </a:rPr>
              <a:t>AI</a:t>
            </a:r>
            <a:endParaRPr sz="4800" b="1">
              <a:solidFill>
                <a:schemeClr val="accent6"/>
              </a:solidFill>
              <a:latin typeface="Fira Sans Extra Condensed"/>
              <a:ea typeface="Fira Sans Extra Condensed"/>
              <a:cs typeface="Fira Sans Extra Condensed"/>
              <a:sym typeface="Fira Sans Extra Condensed"/>
            </a:endParaRPr>
          </a:p>
        </p:txBody>
      </p:sp>
      <p:sp>
        <p:nvSpPr>
          <p:cNvPr id="690" name="Google Shape;690;p22"/>
          <p:cNvSpPr txBox="1"/>
          <p:nvPr/>
        </p:nvSpPr>
        <p:spPr>
          <a:xfrm>
            <a:off x="3480025" y="1473900"/>
            <a:ext cx="2184000" cy="42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 System configuration</a:t>
            </a:r>
            <a:endParaRPr sz="1800" b="1">
              <a:solidFill>
                <a:schemeClr val="dk1"/>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4095775" y="2496725"/>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stCxn id="690" idx="2"/>
            <a:endCxn id="692" idx="0"/>
          </p:cNvCxnSpPr>
          <p:nvPr/>
        </p:nvCxnSpPr>
        <p:spPr>
          <a:xfrm rot="5400000">
            <a:off x="4156525" y="2081100"/>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2518200" cy="824600"/>
            <a:chOff x="457200" y="959300"/>
            <a:chExt cx="2518200" cy="824600"/>
          </a:xfrm>
        </p:grpSpPr>
        <p:grpSp>
          <p:nvGrpSpPr>
            <p:cNvPr id="697" name="Google Shape;697;p22"/>
            <p:cNvGrpSpPr/>
            <p:nvPr/>
          </p:nvGrpSpPr>
          <p:grpSpPr>
            <a:xfrm>
              <a:off x="914400" y="959300"/>
              <a:ext cx="2061000" cy="824600"/>
              <a:chOff x="457200" y="959300"/>
              <a:chExt cx="2061000" cy="824600"/>
            </a:xfrm>
          </p:grpSpPr>
          <p:sp>
            <p:nvSpPr>
              <p:cNvPr id="698" name="Google Shape;698;p22"/>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Power</a:t>
                </a:r>
                <a:endParaRPr sz="1800" b="1">
                  <a:solidFill>
                    <a:srgbClr val="000000"/>
                  </a:solidFill>
                  <a:latin typeface="Fira Sans Extra Condensed"/>
                  <a:ea typeface="Fira Sans Extra Condensed"/>
                  <a:cs typeface="Fira Sans Extra Condensed"/>
                  <a:sym typeface="Fira Sans Extra Condensed"/>
                </a:endParaRPr>
              </a:p>
            </p:txBody>
          </p:sp>
          <p:sp>
            <p:nvSpPr>
              <p:cNvPr id="699" name="Google Shape;699;p22"/>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970300"/>
            <a:ext cx="2518200" cy="824600"/>
            <a:chOff x="457200" y="2970300"/>
            <a:chExt cx="2518200" cy="824600"/>
          </a:xfrm>
        </p:grpSpPr>
        <p:grpSp>
          <p:nvGrpSpPr>
            <p:cNvPr id="702" name="Google Shape;702;p22"/>
            <p:cNvGrpSpPr/>
            <p:nvPr/>
          </p:nvGrpSpPr>
          <p:grpSpPr>
            <a:xfrm>
              <a:off x="914400" y="2970300"/>
              <a:ext cx="2061000" cy="824600"/>
              <a:chOff x="457200" y="2984950"/>
              <a:chExt cx="2061000" cy="824600"/>
            </a:xfrm>
          </p:grpSpPr>
          <p:sp>
            <p:nvSpPr>
              <p:cNvPr id="703" name="Google Shape;703;p22"/>
              <p:cNvSpPr txBox="1"/>
              <p:nvPr/>
            </p:nvSpPr>
            <p:spPr>
              <a:xfrm>
                <a:off x="457200" y="29849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Security</a:t>
                </a:r>
                <a:endParaRPr sz="1800" b="1">
                  <a:solidFill>
                    <a:srgbClr val="000000"/>
                  </a:solidFill>
                  <a:latin typeface="Fira Sans Extra Condensed"/>
                  <a:ea typeface="Fira Sans Extra Condensed"/>
                  <a:cs typeface="Fira Sans Extra Condensed"/>
                  <a:sym typeface="Fira Sans Extra Condensed"/>
                </a:endParaRPr>
              </a:p>
            </p:txBody>
          </p:sp>
          <p:sp>
            <p:nvSpPr>
              <p:cNvPr id="704" name="Google Shape;704;p22"/>
              <p:cNvSpPr txBox="1"/>
              <p:nvPr/>
            </p:nvSpPr>
            <p:spPr>
              <a:xfrm>
                <a:off x="457200" y="332655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Venus has a beautiful name, but it</a:t>
                </a:r>
                <a:r>
                  <a:rPr lang="en">
                    <a:latin typeface="Roboto"/>
                    <a:ea typeface="Roboto"/>
                    <a:cs typeface="Roboto"/>
                    <a:sym typeface="Roboto"/>
                  </a:rPr>
                  <a:t>’</a:t>
                </a:r>
                <a:r>
                  <a:rPr lang="en">
                    <a:solidFill>
                      <a:srgbClr val="000000"/>
                    </a:solidFill>
                    <a:latin typeface="Roboto"/>
                    <a:ea typeface="Roboto"/>
                    <a:cs typeface="Roboto"/>
                    <a:sym typeface="Roboto"/>
                  </a:rPr>
                  <a:t>s hot</a:t>
                </a:r>
                <a:endParaRPr>
                  <a:solidFill>
                    <a:srgbClr val="000000"/>
                  </a:solidFill>
                  <a:latin typeface="Roboto"/>
                  <a:ea typeface="Roboto"/>
                  <a:cs typeface="Roboto"/>
                  <a:sym typeface="Roboto"/>
                </a:endParaRPr>
              </a:p>
            </p:txBody>
          </p:sp>
        </p:gr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518200" cy="824600"/>
            <a:chOff x="457200" y="1964800"/>
            <a:chExt cx="2518200" cy="824600"/>
          </a:xfrm>
        </p:grpSpPr>
        <p:grpSp>
          <p:nvGrpSpPr>
            <p:cNvPr id="707" name="Google Shape;707;p22"/>
            <p:cNvGrpSpPr/>
            <p:nvPr/>
          </p:nvGrpSpPr>
          <p:grpSpPr>
            <a:xfrm>
              <a:off x="914400" y="1964800"/>
              <a:ext cx="2061000" cy="824600"/>
              <a:chOff x="457200" y="2087425"/>
              <a:chExt cx="2061000" cy="824600"/>
            </a:xfrm>
          </p:grpSpPr>
          <p:sp>
            <p:nvSpPr>
              <p:cNvPr id="708" name="Google Shape;708;p22"/>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Memory</a:t>
                </a:r>
                <a:endParaRPr sz="1800" b="1">
                  <a:solidFill>
                    <a:srgbClr val="000000"/>
                  </a:solidFill>
                  <a:latin typeface="Fira Sans Extra Condensed"/>
                  <a:ea typeface="Fira Sans Extra Condensed"/>
                  <a:cs typeface="Fira Sans Extra Condensed"/>
                  <a:sym typeface="Fira Sans Extra Condensed"/>
                </a:endParaRPr>
              </a:p>
            </p:txBody>
          </p:sp>
          <p:sp>
            <p:nvSpPr>
              <p:cNvPr id="709" name="Google Shape;709;p22"/>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2518200" cy="824600"/>
            <a:chOff x="457200" y="3975800"/>
            <a:chExt cx="2518200" cy="824600"/>
          </a:xfrm>
        </p:grpSpPr>
        <p:grpSp>
          <p:nvGrpSpPr>
            <p:cNvPr id="712" name="Google Shape;712;p22"/>
            <p:cNvGrpSpPr/>
            <p:nvPr/>
          </p:nvGrpSpPr>
          <p:grpSpPr>
            <a:xfrm>
              <a:off x="914400" y="3975800"/>
              <a:ext cx="2061000" cy="824600"/>
              <a:chOff x="457200" y="3975800"/>
              <a:chExt cx="2061000" cy="824600"/>
            </a:xfrm>
          </p:grpSpPr>
          <p:sp>
            <p:nvSpPr>
              <p:cNvPr id="713" name="Google Shape;713;p22"/>
              <p:cNvSpPr txBox="1"/>
              <p:nvPr/>
            </p:nvSpPr>
            <p:spPr>
              <a:xfrm>
                <a:off x="4572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MCU</a:t>
                </a:r>
                <a:endParaRPr sz="1800" b="1">
                  <a:solidFill>
                    <a:srgbClr val="000000"/>
                  </a:solidFill>
                  <a:latin typeface="Fira Sans Extra Condensed"/>
                  <a:ea typeface="Fira Sans Extra Condensed"/>
                  <a:cs typeface="Fira Sans Extra Condensed"/>
                  <a:sym typeface="Fira Sans Extra Condensed"/>
                </a:endParaRPr>
              </a:p>
            </p:txBody>
          </p:sp>
          <p:sp>
            <p:nvSpPr>
              <p:cNvPr id="714" name="Google Shape;714;p22"/>
              <p:cNvSpPr txBox="1"/>
              <p:nvPr/>
            </p:nvSpPr>
            <p:spPr>
              <a:xfrm>
                <a:off x="457200" y="43174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a:t>
                </a:r>
                <a:r>
                  <a:rPr lang="en">
                    <a:solidFill>
                      <a:srgbClr val="000000"/>
                    </a:solidFill>
                    <a:latin typeface="Roboto"/>
                    <a:ea typeface="Roboto"/>
                    <a:cs typeface="Roboto"/>
                    <a:sym typeface="Roboto"/>
                  </a:rPr>
                  <a:t>Earth is the third planet from the Sun</a:t>
                </a:r>
                <a:endParaRPr>
                  <a:solidFill>
                    <a:srgbClr val="000000"/>
                  </a:solidFill>
                  <a:latin typeface="Roboto"/>
                  <a:ea typeface="Roboto"/>
                  <a:cs typeface="Roboto"/>
                  <a:sym typeface="Roboto"/>
                </a:endParaRPr>
              </a:p>
            </p:txBody>
          </p:sp>
        </p:gr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07</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168600" y="959300"/>
            <a:ext cx="2518200" cy="824600"/>
            <a:chOff x="6168600" y="959300"/>
            <a:chExt cx="2518200" cy="824600"/>
          </a:xfrm>
        </p:grpSpPr>
        <p:grpSp>
          <p:nvGrpSpPr>
            <p:cNvPr id="717" name="Google Shape;717;p22"/>
            <p:cNvGrpSpPr/>
            <p:nvPr/>
          </p:nvGrpSpPr>
          <p:grpSpPr>
            <a:xfrm>
              <a:off x="6168600" y="959300"/>
              <a:ext cx="2061000" cy="824600"/>
              <a:chOff x="6625825" y="959300"/>
              <a:chExt cx="2061000" cy="824600"/>
            </a:xfrm>
          </p:grpSpPr>
          <p:sp>
            <p:nvSpPr>
              <p:cNvPr id="718" name="Google Shape;718;p22"/>
              <p:cNvSpPr txBox="1"/>
              <p:nvPr/>
            </p:nvSpPr>
            <p:spPr>
              <a:xfrm>
                <a:off x="6625825" y="9593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Memory</a:t>
                </a:r>
                <a:endParaRPr sz="1800" b="1">
                  <a:solidFill>
                    <a:srgbClr val="000000"/>
                  </a:solidFill>
                  <a:latin typeface="Fira Sans Extra Condensed"/>
                  <a:ea typeface="Fira Sans Extra Condensed"/>
                  <a:cs typeface="Fira Sans Extra Condensed"/>
                  <a:sym typeface="Fira Sans Extra Condensed"/>
                </a:endParaRPr>
              </a:p>
            </p:txBody>
          </p:sp>
          <p:sp>
            <p:nvSpPr>
              <p:cNvPr id="719" name="Google Shape;719;p22"/>
              <p:cNvSpPr txBox="1"/>
              <p:nvPr/>
            </p:nvSpPr>
            <p:spPr>
              <a:xfrm>
                <a:off x="6625825" y="13009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1" name="Google Shape;721;p22"/>
          <p:cNvGrpSpPr/>
          <p:nvPr/>
        </p:nvGrpSpPr>
        <p:grpSpPr>
          <a:xfrm>
            <a:off x="6168600" y="2970300"/>
            <a:ext cx="2518200" cy="824600"/>
            <a:chOff x="6168600" y="2970300"/>
            <a:chExt cx="2518200" cy="824600"/>
          </a:xfrm>
        </p:grpSpPr>
        <p:grpSp>
          <p:nvGrpSpPr>
            <p:cNvPr id="722" name="Google Shape;722;p22"/>
            <p:cNvGrpSpPr/>
            <p:nvPr/>
          </p:nvGrpSpPr>
          <p:grpSpPr>
            <a:xfrm>
              <a:off x="6168600" y="2970300"/>
              <a:ext cx="2061000" cy="824600"/>
              <a:chOff x="6625825" y="2984950"/>
              <a:chExt cx="2061000" cy="824600"/>
            </a:xfrm>
          </p:grpSpPr>
          <p:sp>
            <p:nvSpPr>
              <p:cNvPr id="723" name="Google Shape;723;p22"/>
              <p:cNvSpPr txBox="1"/>
              <p:nvPr/>
            </p:nvSpPr>
            <p:spPr>
              <a:xfrm>
                <a:off x="6625825" y="298495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FPGA</a:t>
                </a:r>
                <a:endParaRPr sz="1800" b="1">
                  <a:solidFill>
                    <a:srgbClr val="000000"/>
                  </a:solidFill>
                  <a:latin typeface="Fira Sans Extra Condensed"/>
                  <a:ea typeface="Fira Sans Extra Condensed"/>
                  <a:cs typeface="Fira Sans Extra Condensed"/>
                  <a:sym typeface="Fira Sans Extra Condensed"/>
                </a:endParaRPr>
              </a:p>
            </p:txBody>
          </p:sp>
          <p:sp>
            <p:nvSpPr>
              <p:cNvPr id="724" name="Google Shape;724;p22"/>
              <p:cNvSpPr txBox="1"/>
              <p:nvPr/>
            </p:nvSpPr>
            <p:spPr>
              <a:xfrm>
                <a:off x="6625825" y="332655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Pluto is considered a dwarf planet</a:t>
                </a:r>
                <a:endParaRPr>
                  <a:solidFill>
                    <a:srgbClr val="000000"/>
                  </a:solidFill>
                  <a:latin typeface="Roboto"/>
                  <a:ea typeface="Roboto"/>
                  <a:cs typeface="Roboto"/>
                  <a:sym typeface="Roboto"/>
                </a:endParaRPr>
              </a:p>
            </p:txBody>
          </p:sp>
        </p:grpSp>
        <p:sp>
          <p:nvSpPr>
            <p:cNvPr id="725" name="Google Shape;725;p22"/>
            <p:cNvSpPr txBox="1"/>
            <p:nvPr/>
          </p:nvSpPr>
          <p:spPr>
            <a:xfrm>
              <a:off x="8229600" y="2970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6168600" y="1964800"/>
            <a:ext cx="2518200" cy="824600"/>
            <a:chOff x="6168600" y="1964800"/>
            <a:chExt cx="2518200" cy="824600"/>
          </a:xfrm>
        </p:grpSpPr>
        <p:grpSp>
          <p:nvGrpSpPr>
            <p:cNvPr id="727" name="Google Shape;727;p22"/>
            <p:cNvGrpSpPr/>
            <p:nvPr/>
          </p:nvGrpSpPr>
          <p:grpSpPr>
            <a:xfrm>
              <a:off x="6168600" y="1964800"/>
              <a:ext cx="2061000" cy="824600"/>
              <a:chOff x="6625825" y="2087425"/>
              <a:chExt cx="2061000" cy="824600"/>
            </a:xfrm>
          </p:grpSpPr>
          <p:sp>
            <p:nvSpPr>
              <p:cNvPr id="728" name="Google Shape;728;p22"/>
              <p:cNvSpPr txBox="1"/>
              <p:nvPr/>
            </p:nvSpPr>
            <p:spPr>
              <a:xfrm>
                <a:off x="6625825"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729" name="Google Shape;729;p22"/>
              <p:cNvSpPr txBox="1"/>
              <p:nvPr/>
            </p:nvSpPr>
            <p:spPr>
              <a:xfrm>
                <a:off x="6625825"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grpSp>
        <p:nvGrpSpPr>
          <p:cNvPr id="731" name="Google Shape;731;p22"/>
          <p:cNvGrpSpPr/>
          <p:nvPr/>
        </p:nvGrpSpPr>
        <p:grpSpPr>
          <a:xfrm>
            <a:off x="6168600" y="3975800"/>
            <a:ext cx="2518200" cy="824600"/>
            <a:chOff x="6168600" y="3975800"/>
            <a:chExt cx="2518200" cy="824600"/>
          </a:xfrm>
        </p:grpSpPr>
        <p:grpSp>
          <p:nvGrpSpPr>
            <p:cNvPr id="732" name="Google Shape;732;p22"/>
            <p:cNvGrpSpPr/>
            <p:nvPr/>
          </p:nvGrpSpPr>
          <p:grpSpPr>
            <a:xfrm>
              <a:off x="6168600" y="3975800"/>
              <a:ext cx="2061000" cy="824600"/>
              <a:chOff x="6625825" y="3975800"/>
              <a:chExt cx="2061000" cy="824600"/>
            </a:xfrm>
          </p:grpSpPr>
          <p:sp>
            <p:nvSpPr>
              <p:cNvPr id="733" name="Google Shape;733;p22"/>
              <p:cNvSpPr txBox="1"/>
              <p:nvPr/>
            </p:nvSpPr>
            <p:spPr>
              <a:xfrm>
                <a:off x="6625825" y="39758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Wireless</a:t>
                </a:r>
                <a:endParaRPr sz="1800" b="1">
                  <a:solidFill>
                    <a:srgbClr val="000000"/>
                  </a:solidFill>
                  <a:latin typeface="Fira Sans Extra Condensed"/>
                  <a:ea typeface="Fira Sans Extra Condensed"/>
                  <a:cs typeface="Fira Sans Extra Condensed"/>
                  <a:sym typeface="Fira Sans Extra Condensed"/>
                </a:endParaRPr>
              </a:p>
            </p:txBody>
          </p:sp>
          <p:sp>
            <p:nvSpPr>
              <p:cNvPr id="734" name="Google Shape;734;p22"/>
              <p:cNvSpPr txBox="1"/>
              <p:nvPr/>
            </p:nvSpPr>
            <p:spPr>
              <a:xfrm>
                <a:off x="6625825" y="43174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Ceres is located in the main asteroid belt</a:t>
                </a:r>
                <a:endParaRPr>
                  <a:solidFill>
                    <a:srgbClr val="000000"/>
                  </a:solidFill>
                  <a:latin typeface="Roboto"/>
                  <a:ea typeface="Roboto"/>
                  <a:cs typeface="Roboto"/>
                  <a:sym typeface="Roboto"/>
                </a:endParaRPr>
              </a:p>
            </p:txBody>
          </p:sp>
        </p:grpSp>
        <p:sp>
          <p:nvSpPr>
            <p:cNvPr id="735" name="Google Shape;735;p22"/>
            <p:cNvSpPr txBox="1"/>
            <p:nvPr/>
          </p:nvSpPr>
          <p:spPr>
            <a:xfrm>
              <a:off x="8229600" y="3975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08</a:t>
              </a:r>
              <a:endParaRPr sz="1800" b="1">
                <a:solidFill>
                  <a:schemeClr val="accent4"/>
                </a:solidFill>
                <a:latin typeface="Fira Sans Extra Condensed"/>
                <a:ea typeface="Fira Sans Extra Condensed"/>
                <a:cs typeface="Fira Sans Extra Condensed"/>
                <a:sym typeface="Fira Sans Extra Condensed"/>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3"/>
          <p:cNvSpPr/>
          <p:nvPr/>
        </p:nvSpPr>
        <p:spPr>
          <a:xfrm>
            <a:off x="4894950" y="1363850"/>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4894950" y="2501163"/>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4894950" y="3638488"/>
            <a:ext cx="807900" cy="80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744" name="Google Shape;744;p23"/>
          <p:cNvSpPr/>
          <p:nvPr/>
        </p:nvSpPr>
        <p:spPr>
          <a:xfrm>
            <a:off x="457188" y="1076325"/>
            <a:ext cx="3657600" cy="36576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919113" y="2000325"/>
            <a:ext cx="2733900" cy="27339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txBox="1"/>
          <p:nvPr/>
        </p:nvSpPr>
        <p:spPr>
          <a:xfrm>
            <a:off x="1609863" y="1342125"/>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Artificial intelligence</a:t>
            </a:r>
            <a:endParaRPr sz="1800" b="1">
              <a:solidFill>
                <a:schemeClr val="dk1"/>
              </a:solidFill>
              <a:latin typeface="Fira Sans Extra Condensed"/>
              <a:ea typeface="Fira Sans Extra Condensed"/>
              <a:cs typeface="Fira Sans Extra Condensed"/>
              <a:sym typeface="Fira Sans Extra Condensed"/>
            </a:endParaRPr>
          </a:p>
        </p:txBody>
      </p:sp>
      <p:sp>
        <p:nvSpPr>
          <p:cNvPr id="747" name="Google Shape;747;p23"/>
          <p:cNvSpPr txBox="1"/>
          <p:nvPr/>
        </p:nvSpPr>
        <p:spPr>
          <a:xfrm>
            <a:off x="1609863" y="247631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Machine learning</a:t>
            </a:r>
            <a:endParaRPr sz="1800" b="1">
              <a:solidFill>
                <a:schemeClr val="dk1"/>
              </a:solidFill>
              <a:latin typeface="Fira Sans Extra Condensed"/>
              <a:ea typeface="Fira Sans Extra Condensed"/>
              <a:cs typeface="Fira Sans Extra Condensed"/>
              <a:sym typeface="Fira Sans Extra Condensed"/>
            </a:endParaRPr>
          </a:p>
        </p:txBody>
      </p:sp>
      <p:sp>
        <p:nvSpPr>
          <p:cNvPr id="748" name="Google Shape;748;p23"/>
          <p:cNvSpPr/>
          <p:nvPr/>
        </p:nvSpPr>
        <p:spPr>
          <a:xfrm>
            <a:off x="1504948" y="3171975"/>
            <a:ext cx="1562100" cy="15621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txBox="1"/>
          <p:nvPr/>
        </p:nvSpPr>
        <p:spPr>
          <a:xfrm>
            <a:off x="1609863" y="361676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Deep learning</a:t>
            </a:r>
            <a:endParaRPr sz="1800" b="1">
              <a:solidFill>
                <a:schemeClr val="dk1"/>
              </a:solidFill>
              <a:latin typeface="Fira Sans Extra Condensed"/>
              <a:ea typeface="Fira Sans Extra Condensed"/>
              <a:cs typeface="Fira Sans Extra Condensed"/>
              <a:sym typeface="Fira Sans Extra Condensed"/>
            </a:endParaRPr>
          </a:p>
        </p:txBody>
      </p:sp>
      <p:grpSp>
        <p:nvGrpSpPr>
          <p:cNvPr id="750" name="Google Shape;750;p23"/>
          <p:cNvGrpSpPr/>
          <p:nvPr/>
        </p:nvGrpSpPr>
        <p:grpSpPr>
          <a:xfrm>
            <a:off x="5062920" y="1531801"/>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5062859" y="2669057"/>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5062791" y="3806432"/>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7" name="Google Shape;767;p23"/>
          <p:cNvCxnSpPr>
            <a:stCxn id="746" idx="3"/>
            <a:endCxn id="740" idx="2"/>
          </p:cNvCxnSpPr>
          <p:nvPr/>
        </p:nvCxnSpPr>
        <p:spPr>
          <a:xfrm>
            <a:off x="2962263" y="1579875"/>
            <a:ext cx="1932600" cy="187800"/>
          </a:xfrm>
          <a:prstGeom prst="straightConnector1">
            <a:avLst/>
          </a:prstGeom>
          <a:noFill/>
          <a:ln w="9525" cap="flat" cmpd="sng">
            <a:solidFill>
              <a:schemeClr val="accent1"/>
            </a:solidFill>
            <a:prstDash val="solid"/>
            <a:round/>
            <a:headEnd type="none" w="med" len="med"/>
            <a:tailEnd type="none" w="med" len="med"/>
          </a:ln>
        </p:spPr>
      </p:cxnSp>
      <p:cxnSp>
        <p:nvCxnSpPr>
          <p:cNvPr id="768" name="Google Shape;768;p23"/>
          <p:cNvCxnSpPr>
            <a:stCxn id="740" idx="6"/>
            <a:endCxn id="769" idx="1"/>
          </p:cNvCxnSpPr>
          <p:nvPr/>
        </p:nvCxnSpPr>
        <p:spPr>
          <a:xfrm>
            <a:off x="5702850" y="1767800"/>
            <a:ext cx="780300" cy="0"/>
          </a:xfrm>
          <a:prstGeom prst="straightConnector1">
            <a:avLst/>
          </a:prstGeom>
          <a:noFill/>
          <a:ln w="9525" cap="flat" cmpd="sng">
            <a:solidFill>
              <a:schemeClr val="accent1"/>
            </a:solidFill>
            <a:prstDash val="solid"/>
            <a:round/>
            <a:headEnd type="none" w="med" len="med"/>
            <a:tailEnd type="none" w="med" len="med"/>
          </a:ln>
        </p:spPr>
      </p:cxnSp>
      <p:grpSp>
        <p:nvGrpSpPr>
          <p:cNvPr id="770" name="Google Shape;770;p23"/>
          <p:cNvGrpSpPr/>
          <p:nvPr/>
        </p:nvGrpSpPr>
        <p:grpSpPr>
          <a:xfrm>
            <a:off x="6483000" y="1526288"/>
            <a:ext cx="2203788" cy="483000"/>
            <a:chOff x="6483000" y="1338363"/>
            <a:chExt cx="2203788" cy="483000"/>
          </a:xfrm>
        </p:grpSpPr>
        <p:sp>
          <p:nvSpPr>
            <p:cNvPr id="771" name="Google Shape;771;p23"/>
            <p:cNvSpPr txBox="1"/>
            <p:nvPr/>
          </p:nvSpPr>
          <p:spPr>
            <a:xfrm>
              <a:off x="6625788" y="133836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sp>
          <p:nvSpPr>
            <p:cNvPr id="769" name="Google Shape;769;p23"/>
            <p:cNvSpPr/>
            <p:nvPr/>
          </p:nvSpPr>
          <p:spPr>
            <a:xfrm>
              <a:off x="6483000" y="1379175"/>
              <a:ext cx="66600"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3"/>
          <p:cNvGrpSpPr/>
          <p:nvPr/>
        </p:nvGrpSpPr>
        <p:grpSpPr>
          <a:xfrm>
            <a:off x="6483000" y="2660488"/>
            <a:ext cx="2203788" cy="483000"/>
            <a:chOff x="6483000" y="2472563"/>
            <a:chExt cx="2203788" cy="483000"/>
          </a:xfrm>
        </p:grpSpPr>
        <p:sp>
          <p:nvSpPr>
            <p:cNvPr id="773" name="Google Shape;773;p23"/>
            <p:cNvSpPr txBox="1"/>
            <p:nvPr/>
          </p:nvSpPr>
          <p:spPr>
            <a:xfrm>
              <a:off x="6625788" y="247256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sp>
          <p:nvSpPr>
            <p:cNvPr id="774" name="Google Shape;774;p23"/>
            <p:cNvSpPr/>
            <p:nvPr/>
          </p:nvSpPr>
          <p:spPr>
            <a:xfrm>
              <a:off x="6483000" y="2513363"/>
              <a:ext cx="66600" cy="40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23"/>
          <p:cNvGrpSpPr/>
          <p:nvPr/>
        </p:nvGrpSpPr>
        <p:grpSpPr>
          <a:xfrm>
            <a:off x="6483000" y="3800938"/>
            <a:ext cx="2203788" cy="483000"/>
            <a:chOff x="6483000" y="3613013"/>
            <a:chExt cx="2203788" cy="483000"/>
          </a:xfrm>
        </p:grpSpPr>
        <p:sp>
          <p:nvSpPr>
            <p:cNvPr id="776" name="Google Shape;776;p23"/>
            <p:cNvSpPr txBox="1"/>
            <p:nvPr/>
          </p:nvSpPr>
          <p:spPr>
            <a:xfrm>
              <a:off x="6625788" y="361301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Venus has a beautiful name, but i</a:t>
              </a:r>
              <a:r>
                <a:rPr lang="en">
                  <a:latin typeface="Roboto"/>
                  <a:ea typeface="Roboto"/>
                  <a:cs typeface="Roboto"/>
                  <a:sym typeface="Roboto"/>
                </a:rPr>
                <a:t>t’</a:t>
              </a:r>
              <a:r>
                <a:rPr lang="en">
                  <a:solidFill>
                    <a:srgbClr val="000000"/>
                  </a:solidFill>
                  <a:latin typeface="Roboto"/>
                  <a:ea typeface="Roboto"/>
                  <a:cs typeface="Roboto"/>
                  <a:sym typeface="Roboto"/>
                </a:rPr>
                <a:t>s hot</a:t>
              </a:r>
              <a:endParaRPr>
                <a:solidFill>
                  <a:srgbClr val="000000"/>
                </a:solidFill>
                <a:latin typeface="Roboto"/>
                <a:ea typeface="Roboto"/>
                <a:cs typeface="Roboto"/>
                <a:sym typeface="Roboto"/>
              </a:endParaRPr>
            </a:p>
          </p:txBody>
        </p:sp>
        <p:sp>
          <p:nvSpPr>
            <p:cNvPr id="777" name="Google Shape;777;p23"/>
            <p:cNvSpPr/>
            <p:nvPr/>
          </p:nvSpPr>
          <p:spPr>
            <a:xfrm>
              <a:off x="6483000" y="3653813"/>
              <a:ext cx="66600" cy="401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8" name="Google Shape;778;p23"/>
          <p:cNvCxnSpPr>
            <a:stCxn id="747" idx="3"/>
            <a:endCxn id="741" idx="2"/>
          </p:cNvCxnSpPr>
          <p:nvPr/>
        </p:nvCxnSpPr>
        <p:spPr>
          <a:xfrm>
            <a:off x="2962263" y="2714063"/>
            <a:ext cx="1932600" cy="191100"/>
          </a:xfrm>
          <a:prstGeom prst="straightConnector1">
            <a:avLst/>
          </a:prstGeom>
          <a:noFill/>
          <a:ln w="9525" cap="flat" cmpd="sng">
            <a:solidFill>
              <a:schemeClr val="accent4"/>
            </a:solidFill>
            <a:prstDash val="solid"/>
            <a:round/>
            <a:headEnd type="none" w="med" len="med"/>
            <a:tailEnd type="none" w="med" len="med"/>
          </a:ln>
        </p:spPr>
      </p:cxnSp>
      <p:cxnSp>
        <p:nvCxnSpPr>
          <p:cNvPr id="779" name="Google Shape;779;p23"/>
          <p:cNvCxnSpPr>
            <a:stCxn id="741" idx="6"/>
            <a:endCxn id="774" idx="1"/>
          </p:cNvCxnSpPr>
          <p:nvPr/>
        </p:nvCxnSpPr>
        <p:spPr>
          <a:xfrm rot="10800000" flipH="1">
            <a:off x="5702850" y="2902113"/>
            <a:ext cx="780300" cy="3000"/>
          </a:xfrm>
          <a:prstGeom prst="straightConnector1">
            <a:avLst/>
          </a:prstGeom>
          <a:noFill/>
          <a:ln w="9525" cap="flat" cmpd="sng">
            <a:solidFill>
              <a:schemeClr val="accent4"/>
            </a:solidFill>
            <a:prstDash val="solid"/>
            <a:round/>
            <a:headEnd type="none" w="med" len="med"/>
            <a:tailEnd type="none" w="med" len="med"/>
          </a:ln>
        </p:spPr>
      </p:cxnSp>
      <p:cxnSp>
        <p:nvCxnSpPr>
          <p:cNvPr id="780" name="Google Shape;780;p23"/>
          <p:cNvCxnSpPr>
            <a:stCxn id="749" idx="3"/>
            <a:endCxn id="742" idx="2"/>
          </p:cNvCxnSpPr>
          <p:nvPr/>
        </p:nvCxnSpPr>
        <p:spPr>
          <a:xfrm>
            <a:off x="2962263" y="3854513"/>
            <a:ext cx="1932600" cy="187800"/>
          </a:xfrm>
          <a:prstGeom prst="straightConnector1">
            <a:avLst/>
          </a:prstGeom>
          <a:noFill/>
          <a:ln w="9525" cap="flat" cmpd="sng">
            <a:solidFill>
              <a:schemeClr val="accent5"/>
            </a:solidFill>
            <a:prstDash val="solid"/>
            <a:round/>
            <a:headEnd type="none" w="med" len="med"/>
            <a:tailEnd type="none" w="med" len="med"/>
          </a:ln>
        </p:spPr>
      </p:cxnSp>
      <p:cxnSp>
        <p:nvCxnSpPr>
          <p:cNvPr id="781" name="Google Shape;781;p23"/>
          <p:cNvCxnSpPr>
            <a:stCxn id="742" idx="6"/>
            <a:endCxn id="777" idx="1"/>
          </p:cNvCxnSpPr>
          <p:nvPr/>
        </p:nvCxnSpPr>
        <p:spPr>
          <a:xfrm>
            <a:off x="5702850" y="4042438"/>
            <a:ext cx="780300" cy="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4"/>
          <p:cNvSpPr/>
          <p:nvPr/>
        </p:nvSpPr>
        <p:spPr>
          <a:xfrm>
            <a:off x="4019550" y="3086100"/>
            <a:ext cx="4667400" cy="800100"/>
          </a:xfrm>
          <a:prstGeom prst="roundRect">
            <a:avLst>
              <a:gd name="adj" fmla="val 50000"/>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4019550" y="1752600"/>
            <a:ext cx="4667400" cy="8001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 name="Google Shape;788;p24"/>
          <p:cNvGrpSpPr/>
          <p:nvPr/>
        </p:nvGrpSpPr>
        <p:grpSpPr>
          <a:xfrm>
            <a:off x="457174" y="2260745"/>
            <a:ext cx="2909328" cy="2471118"/>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853" name="Google Shape;853;p24"/>
          <p:cNvSpPr/>
          <p:nvPr/>
        </p:nvSpPr>
        <p:spPr>
          <a:xfrm>
            <a:off x="5648325" y="1752600"/>
            <a:ext cx="800100" cy="800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4848300" y="3096263"/>
            <a:ext cx="800100" cy="800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6448425" y="3086100"/>
            <a:ext cx="800100" cy="800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6" name="Google Shape;856;p24"/>
          <p:cNvCxnSpPr>
            <a:stCxn id="854" idx="0"/>
            <a:endCxn id="853" idx="3"/>
          </p:cNvCxnSpPr>
          <p:nvPr/>
        </p:nvCxnSpPr>
        <p:spPr>
          <a:xfrm rot="-5400000">
            <a:off x="5176650" y="2507363"/>
            <a:ext cx="660600" cy="517200"/>
          </a:xfrm>
          <a:prstGeom prst="bentConnector3">
            <a:avLst>
              <a:gd name="adj1" fmla="val 41142"/>
            </a:avLst>
          </a:prstGeom>
          <a:noFill/>
          <a:ln w="9525" cap="flat" cmpd="sng">
            <a:solidFill>
              <a:schemeClr val="dk2"/>
            </a:solidFill>
            <a:prstDash val="solid"/>
            <a:round/>
            <a:headEnd type="none" w="med" len="med"/>
            <a:tailEnd type="triangle" w="med" len="med"/>
          </a:ln>
        </p:spPr>
      </p:cxnSp>
      <p:cxnSp>
        <p:nvCxnSpPr>
          <p:cNvPr id="857" name="Google Shape;857;p24"/>
          <p:cNvCxnSpPr>
            <a:stCxn id="855" idx="0"/>
            <a:endCxn id="853" idx="5"/>
          </p:cNvCxnSpPr>
          <p:nvPr/>
        </p:nvCxnSpPr>
        <p:spPr>
          <a:xfrm rot="5400000" flipH="1">
            <a:off x="6264525" y="2502150"/>
            <a:ext cx="650700" cy="517200"/>
          </a:xfrm>
          <a:prstGeom prst="bentConnector3">
            <a:avLst>
              <a:gd name="adj1" fmla="val 40987"/>
            </a:avLst>
          </a:prstGeom>
          <a:noFill/>
          <a:ln w="9525" cap="flat" cmpd="sng">
            <a:solidFill>
              <a:schemeClr val="dk2"/>
            </a:solidFill>
            <a:prstDash val="solid"/>
            <a:round/>
            <a:headEnd type="none" w="med" len="med"/>
            <a:tailEnd type="triangle" w="med" len="med"/>
          </a:ln>
        </p:spPr>
      </p:cxnSp>
      <p:cxnSp>
        <p:nvCxnSpPr>
          <p:cNvPr id="858" name="Google Shape;858;p24"/>
          <p:cNvCxnSpPr>
            <a:stCxn id="859" idx="0"/>
            <a:endCxn id="854" idx="4"/>
          </p:cNvCxnSpPr>
          <p:nvPr/>
        </p:nvCxnSpPr>
        <p:spPr>
          <a:xfrm rot="10800000">
            <a:off x="5248350" y="3896400"/>
            <a:ext cx="0" cy="523200"/>
          </a:xfrm>
          <a:prstGeom prst="straightConnector1">
            <a:avLst/>
          </a:prstGeom>
          <a:noFill/>
          <a:ln w="9525" cap="flat" cmpd="sng">
            <a:solidFill>
              <a:schemeClr val="dk2"/>
            </a:solidFill>
            <a:prstDash val="solid"/>
            <a:round/>
            <a:headEnd type="none" w="med" len="med"/>
            <a:tailEnd type="triangle" w="med" len="med"/>
          </a:ln>
        </p:spPr>
      </p:cxnSp>
      <p:cxnSp>
        <p:nvCxnSpPr>
          <p:cNvPr id="860" name="Google Shape;860;p24"/>
          <p:cNvCxnSpPr>
            <a:stCxn id="861" idx="0"/>
            <a:endCxn id="855" idx="4"/>
          </p:cNvCxnSpPr>
          <p:nvPr/>
        </p:nvCxnSpPr>
        <p:spPr>
          <a:xfrm rot="10800000">
            <a:off x="6848475" y="3886200"/>
            <a:ext cx="0" cy="533400"/>
          </a:xfrm>
          <a:prstGeom prst="straightConnector1">
            <a:avLst/>
          </a:prstGeom>
          <a:noFill/>
          <a:ln w="9525" cap="flat" cmpd="sng">
            <a:solidFill>
              <a:schemeClr val="dk2"/>
            </a:solidFill>
            <a:prstDash val="solid"/>
            <a:round/>
            <a:headEnd type="none" w="med" len="med"/>
            <a:tailEnd type="triangle" w="med" len="med"/>
          </a:ln>
        </p:spPr>
      </p:cxnSp>
      <p:grpSp>
        <p:nvGrpSpPr>
          <p:cNvPr id="862" name="Google Shape;862;p24"/>
          <p:cNvGrpSpPr/>
          <p:nvPr/>
        </p:nvGrpSpPr>
        <p:grpSpPr>
          <a:xfrm>
            <a:off x="4572000" y="906900"/>
            <a:ext cx="2952825" cy="3825000"/>
            <a:chOff x="4572000" y="906900"/>
            <a:chExt cx="2952825" cy="3825000"/>
          </a:xfrm>
        </p:grpSpPr>
        <p:grpSp>
          <p:nvGrpSpPr>
            <p:cNvPr id="863" name="Google Shape;863;p24"/>
            <p:cNvGrpSpPr/>
            <p:nvPr/>
          </p:nvGrpSpPr>
          <p:grpSpPr>
            <a:xfrm>
              <a:off x="4572000" y="4419600"/>
              <a:ext cx="2952825" cy="312300"/>
              <a:chOff x="4572000" y="4419600"/>
              <a:chExt cx="2952825" cy="312300"/>
            </a:xfrm>
          </p:grpSpPr>
          <p:sp>
            <p:nvSpPr>
              <p:cNvPr id="859" name="Google Shape;859;p24"/>
              <p:cNvSpPr txBox="1"/>
              <p:nvPr/>
            </p:nvSpPr>
            <p:spPr>
              <a:xfrm>
                <a:off x="4572000" y="44196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Input unit 1</a:t>
                </a:r>
                <a:endParaRPr>
                  <a:solidFill>
                    <a:srgbClr val="000000"/>
                  </a:solidFill>
                  <a:latin typeface="Roboto"/>
                  <a:ea typeface="Roboto"/>
                  <a:cs typeface="Roboto"/>
                  <a:sym typeface="Roboto"/>
                </a:endParaRPr>
              </a:p>
            </p:txBody>
          </p:sp>
          <p:sp>
            <p:nvSpPr>
              <p:cNvPr id="861" name="Google Shape;861;p24"/>
              <p:cNvSpPr txBox="1"/>
              <p:nvPr/>
            </p:nvSpPr>
            <p:spPr>
              <a:xfrm>
                <a:off x="6172125" y="44196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Input unit 2</a:t>
                </a:r>
                <a:endParaRPr>
                  <a:solidFill>
                    <a:srgbClr val="000000"/>
                  </a:solidFill>
                  <a:latin typeface="Roboto"/>
                  <a:ea typeface="Roboto"/>
                  <a:cs typeface="Roboto"/>
                  <a:sym typeface="Roboto"/>
                </a:endParaRPr>
              </a:p>
            </p:txBody>
          </p:sp>
        </p:grpSp>
        <p:sp>
          <p:nvSpPr>
            <p:cNvPr id="864" name="Google Shape;864;p24"/>
            <p:cNvSpPr txBox="1"/>
            <p:nvPr/>
          </p:nvSpPr>
          <p:spPr>
            <a:xfrm>
              <a:off x="5372025" y="9069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Output unit</a:t>
              </a:r>
              <a:endParaRPr>
                <a:solidFill>
                  <a:srgbClr val="000000"/>
                </a:solidFill>
                <a:latin typeface="Roboto"/>
                <a:ea typeface="Roboto"/>
                <a:cs typeface="Roboto"/>
                <a:sym typeface="Roboto"/>
              </a:endParaRPr>
            </a:p>
          </p:txBody>
        </p:sp>
      </p:grpSp>
      <p:cxnSp>
        <p:nvCxnSpPr>
          <p:cNvPr id="865" name="Google Shape;865;p24"/>
          <p:cNvCxnSpPr>
            <a:stCxn id="853" idx="0"/>
            <a:endCxn id="864" idx="2"/>
          </p:cNvCxnSpPr>
          <p:nvPr/>
        </p:nvCxnSpPr>
        <p:spPr>
          <a:xfrm rot="10800000">
            <a:off x="6048375" y="1219200"/>
            <a:ext cx="0" cy="533400"/>
          </a:xfrm>
          <a:prstGeom prst="straightConnector1">
            <a:avLst/>
          </a:prstGeom>
          <a:noFill/>
          <a:ln w="9525" cap="flat" cmpd="sng">
            <a:solidFill>
              <a:schemeClr val="dk2"/>
            </a:solidFill>
            <a:prstDash val="solid"/>
            <a:round/>
            <a:headEnd type="none" w="med" len="med"/>
            <a:tailEnd type="triangle" w="med" len="med"/>
          </a:ln>
        </p:spPr>
      </p:cxnSp>
      <p:grpSp>
        <p:nvGrpSpPr>
          <p:cNvPr id="866" name="Google Shape;866;p24"/>
          <p:cNvGrpSpPr/>
          <p:nvPr/>
        </p:nvGrpSpPr>
        <p:grpSpPr>
          <a:xfrm>
            <a:off x="457200" y="1028700"/>
            <a:ext cx="2909562" cy="1021200"/>
            <a:chOff x="737850" y="1035250"/>
            <a:chExt cx="2909562" cy="1021200"/>
          </a:xfrm>
        </p:grpSpPr>
        <p:sp>
          <p:nvSpPr>
            <p:cNvPr id="867" name="Google Shape;867;p24"/>
            <p:cNvSpPr/>
            <p:nvPr/>
          </p:nvSpPr>
          <p:spPr>
            <a:xfrm>
              <a:off x="737850" y="10352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042912" y="121531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869" name="Google Shape;869;p24"/>
          <p:cNvGrpSpPr/>
          <p:nvPr/>
        </p:nvGrpSpPr>
        <p:grpSpPr>
          <a:xfrm>
            <a:off x="781048" y="1175375"/>
            <a:ext cx="1981204" cy="671250"/>
            <a:chOff x="6053048" y="700371"/>
            <a:chExt cx="1981204" cy="671250"/>
          </a:xfrm>
        </p:grpSpPr>
        <p:sp>
          <p:nvSpPr>
            <p:cNvPr id="870" name="Google Shape;870;p24"/>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Neural network</a:t>
              </a:r>
              <a:endParaRPr sz="1800" b="1">
                <a:solidFill>
                  <a:srgbClr val="000000"/>
                </a:solidFill>
                <a:latin typeface="Fira Sans Extra Condensed"/>
                <a:ea typeface="Fira Sans Extra Condensed"/>
                <a:cs typeface="Fira Sans Extra Condensed"/>
                <a:sym typeface="Fira Sans Extra Condensed"/>
              </a:endParaRPr>
            </a:p>
          </p:txBody>
        </p:sp>
        <p:sp>
          <p:nvSpPr>
            <p:cNvPr id="871" name="Google Shape;871;p24"/>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Yes, Saturn is a gas giant that has rings</a:t>
              </a:r>
              <a:endParaRPr>
                <a:latin typeface="Roboto"/>
                <a:ea typeface="Roboto"/>
                <a:cs typeface="Roboto"/>
                <a:sym typeface="Roboto"/>
              </a:endParaRPr>
            </a:p>
          </p:txBody>
        </p:sp>
      </p:grpSp>
      <p:sp>
        <p:nvSpPr>
          <p:cNvPr id="872" name="Google Shape;872;p24"/>
          <p:cNvSpPr/>
          <p:nvPr/>
        </p:nvSpPr>
        <p:spPr>
          <a:xfrm>
            <a:off x="2865500" y="1345145"/>
            <a:ext cx="398030" cy="33173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4"/>
          <p:cNvGrpSpPr/>
          <p:nvPr/>
        </p:nvGrpSpPr>
        <p:grpSpPr>
          <a:xfrm>
            <a:off x="4019550" y="1996500"/>
            <a:ext cx="4667250" cy="312300"/>
            <a:chOff x="4019550" y="1996500"/>
            <a:chExt cx="4667250" cy="312300"/>
          </a:xfrm>
        </p:grpSpPr>
        <p:sp>
          <p:nvSpPr>
            <p:cNvPr id="874" name="Google Shape;874;p24"/>
            <p:cNvSpPr txBox="1"/>
            <p:nvPr/>
          </p:nvSpPr>
          <p:spPr>
            <a:xfrm>
              <a:off x="7334100" y="1996500"/>
              <a:ext cx="13527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Output layer</a:t>
              </a:r>
              <a:endParaRPr>
                <a:solidFill>
                  <a:schemeClr val="dk1"/>
                </a:solidFill>
                <a:latin typeface="Roboto"/>
                <a:ea typeface="Roboto"/>
                <a:cs typeface="Roboto"/>
                <a:sym typeface="Roboto"/>
              </a:endParaRPr>
            </a:p>
          </p:txBody>
        </p:sp>
        <p:sp>
          <p:nvSpPr>
            <p:cNvPr id="875" name="Google Shape;875;p24"/>
            <p:cNvSpPr txBox="1"/>
            <p:nvPr/>
          </p:nvSpPr>
          <p:spPr>
            <a:xfrm>
              <a:off x="4019550" y="19965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01</a:t>
              </a:r>
              <a:endParaRPr sz="1800" b="1">
                <a:solidFill>
                  <a:schemeClr val="dk1"/>
                </a:solidFill>
                <a:latin typeface="Fira Sans Extra Condensed"/>
                <a:ea typeface="Fira Sans Extra Condensed"/>
                <a:cs typeface="Fira Sans Extra Condensed"/>
                <a:sym typeface="Fira Sans Extra Condensed"/>
              </a:endParaRPr>
            </a:p>
          </p:txBody>
        </p:sp>
      </p:grpSp>
      <p:grpSp>
        <p:nvGrpSpPr>
          <p:cNvPr id="876" name="Google Shape;876;p24"/>
          <p:cNvGrpSpPr/>
          <p:nvPr/>
        </p:nvGrpSpPr>
        <p:grpSpPr>
          <a:xfrm>
            <a:off x="4019550" y="3330000"/>
            <a:ext cx="4667250" cy="312300"/>
            <a:chOff x="4019550" y="3330000"/>
            <a:chExt cx="4667250" cy="312300"/>
          </a:xfrm>
        </p:grpSpPr>
        <p:sp>
          <p:nvSpPr>
            <p:cNvPr id="877" name="Google Shape;877;p24"/>
            <p:cNvSpPr txBox="1"/>
            <p:nvPr/>
          </p:nvSpPr>
          <p:spPr>
            <a:xfrm>
              <a:off x="7334100" y="3330000"/>
              <a:ext cx="13527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Input layer</a:t>
              </a:r>
              <a:endParaRPr>
                <a:solidFill>
                  <a:schemeClr val="dk1"/>
                </a:solidFill>
                <a:latin typeface="Roboto"/>
                <a:ea typeface="Roboto"/>
                <a:cs typeface="Roboto"/>
                <a:sym typeface="Roboto"/>
              </a:endParaRPr>
            </a:p>
          </p:txBody>
        </p:sp>
        <p:sp>
          <p:nvSpPr>
            <p:cNvPr id="878" name="Google Shape;878;p24"/>
            <p:cNvSpPr txBox="1"/>
            <p:nvPr/>
          </p:nvSpPr>
          <p:spPr>
            <a:xfrm>
              <a:off x="4019550" y="33300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02</a:t>
              </a:r>
              <a:endParaRPr sz="1800" b="1">
                <a:solidFill>
                  <a:schemeClr val="dk1"/>
                </a:solidFill>
                <a:latin typeface="Fira Sans Extra Condensed"/>
                <a:ea typeface="Fira Sans Extra Condensed"/>
                <a:cs typeface="Fira Sans Extra Condensed"/>
                <a:sym typeface="Fira Sans Extra Condensed"/>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884" name="Google Shape;884;p25"/>
          <p:cNvSpPr/>
          <p:nvPr/>
        </p:nvSpPr>
        <p:spPr>
          <a:xfrm>
            <a:off x="457200" y="962025"/>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5"/>
          <p:cNvGrpSpPr/>
          <p:nvPr/>
        </p:nvGrpSpPr>
        <p:grpSpPr>
          <a:xfrm>
            <a:off x="533400" y="962025"/>
            <a:ext cx="1633700" cy="1638422"/>
            <a:chOff x="533400" y="962025"/>
            <a:chExt cx="1633700" cy="1638422"/>
          </a:xfrm>
        </p:grpSpPr>
        <p:sp>
          <p:nvSpPr>
            <p:cNvPr id="886" name="Google Shape;886;p25"/>
            <p:cNvSpPr/>
            <p:nvPr/>
          </p:nvSpPr>
          <p:spPr>
            <a:xfrm>
              <a:off x="628650" y="1094550"/>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1950s</a:t>
              </a:r>
              <a:endParaRPr>
                <a:solidFill>
                  <a:schemeClr val="lt1"/>
                </a:solidFill>
              </a:endParaRPr>
            </a:p>
          </p:txBody>
        </p:sp>
        <p:sp>
          <p:nvSpPr>
            <p:cNvPr id="887" name="Google Shape;887;p25"/>
            <p:cNvSpPr txBox="1"/>
            <p:nvPr/>
          </p:nvSpPr>
          <p:spPr>
            <a:xfrm>
              <a:off x="5334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Simple algorithms</a:t>
              </a:r>
              <a:endParaRPr sz="1600" b="1">
                <a:solidFill>
                  <a:srgbClr val="000000"/>
                </a:solidFill>
                <a:latin typeface="Fira Sans Extra Condensed"/>
                <a:ea typeface="Fira Sans Extra Condensed"/>
                <a:cs typeface="Fira Sans Extra Condensed"/>
                <a:sym typeface="Fira Sans Extra Condensed"/>
              </a:endParaRPr>
            </a:p>
          </p:txBody>
        </p:sp>
        <p:sp>
          <p:nvSpPr>
            <p:cNvPr id="888" name="Google Shape;888;p25"/>
            <p:cNvSpPr txBox="1"/>
            <p:nvPr/>
          </p:nvSpPr>
          <p:spPr>
            <a:xfrm>
              <a:off x="5334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a:t>
              </a:r>
              <a:endParaRPr sz="1200">
                <a:solidFill>
                  <a:srgbClr val="000000"/>
                </a:solidFill>
                <a:latin typeface="Roboto"/>
                <a:ea typeface="Roboto"/>
                <a:cs typeface="Roboto"/>
                <a:sym typeface="Roboto"/>
              </a:endParaRPr>
            </a:p>
          </p:txBody>
        </p:sp>
        <p:sp>
          <p:nvSpPr>
            <p:cNvPr id="889" name="Google Shape;889;p25"/>
            <p:cNvSpPr txBox="1"/>
            <p:nvPr/>
          </p:nvSpPr>
          <p:spPr>
            <a:xfrm>
              <a:off x="17954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p:txBody>
        </p:sp>
      </p:grpSp>
      <p:sp>
        <p:nvSpPr>
          <p:cNvPr id="890" name="Google Shape;890;p25"/>
          <p:cNvSpPr/>
          <p:nvPr/>
        </p:nvSpPr>
        <p:spPr>
          <a:xfrm>
            <a:off x="2609800" y="962025"/>
            <a:ext cx="1771800" cy="17526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5"/>
          <p:cNvGrpSpPr/>
          <p:nvPr/>
        </p:nvGrpSpPr>
        <p:grpSpPr>
          <a:xfrm>
            <a:off x="2686000" y="962025"/>
            <a:ext cx="1633700" cy="1638422"/>
            <a:chOff x="2686000" y="962025"/>
            <a:chExt cx="1633700" cy="1638422"/>
          </a:xfrm>
        </p:grpSpPr>
        <p:sp>
          <p:nvSpPr>
            <p:cNvPr id="892" name="Google Shape;892;p25"/>
            <p:cNvSpPr/>
            <p:nvPr/>
          </p:nvSpPr>
          <p:spPr>
            <a:xfrm>
              <a:off x="2781250" y="1094550"/>
              <a:ext cx="924000"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1960s</a:t>
              </a:r>
              <a:endParaRPr>
                <a:solidFill>
                  <a:schemeClr val="lt1"/>
                </a:solidFill>
              </a:endParaRPr>
            </a:p>
          </p:txBody>
        </p:sp>
        <p:sp>
          <p:nvSpPr>
            <p:cNvPr id="893" name="Google Shape;893;p25"/>
            <p:cNvSpPr txBox="1"/>
            <p:nvPr/>
          </p:nvSpPr>
          <p:spPr>
            <a:xfrm>
              <a:off x="26860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Bayesian methods</a:t>
              </a:r>
              <a:endParaRPr sz="1600" b="1">
                <a:solidFill>
                  <a:srgbClr val="000000"/>
                </a:solidFill>
                <a:latin typeface="Fira Sans Extra Condensed"/>
                <a:ea typeface="Fira Sans Extra Condensed"/>
                <a:cs typeface="Fira Sans Extra Condensed"/>
                <a:sym typeface="Fira Sans Extra Condensed"/>
              </a:endParaRPr>
            </a:p>
          </p:txBody>
        </p:sp>
        <p:sp>
          <p:nvSpPr>
            <p:cNvPr id="894" name="Google Shape;894;p25"/>
            <p:cNvSpPr txBox="1"/>
            <p:nvPr/>
          </p:nvSpPr>
          <p:spPr>
            <a:xfrm>
              <a:off x="26860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Jupiter is a gas giant and the biggest planet</a:t>
              </a:r>
              <a:endParaRPr sz="1200">
                <a:latin typeface="Roboto"/>
                <a:ea typeface="Roboto"/>
                <a:cs typeface="Roboto"/>
                <a:sym typeface="Roboto"/>
              </a:endParaRPr>
            </a:p>
          </p:txBody>
        </p:sp>
        <p:sp>
          <p:nvSpPr>
            <p:cNvPr id="895" name="Google Shape;895;p25"/>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4762400" y="962025"/>
            <a:ext cx="1771800" cy="1752600"/>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5"/>
          <p:cNvGrpSpPr/>
          <p:nvPr/>
        </p:nvGrpSpPr>
        <p:grpSpPr>
          <a:xfrm>
            <a:off x="4838600" y="962025"/>
            <a:ext cx="1633700" cy="1638422"/>
            <a:chOff x="4838600" y="962025"/>
            <a:chExt cx="1633700" cy="1638422"/>
          </a:xfrm>
        </p:grpSpPr>
        <p:sp>
          <p:nvSpPr>
            <p:cNvPr id="898" name="Google Shape;898;p25"/>
            <p:cNvSpPr/>
            <p:nvPr/>
          </p:nvSpPr>
          <p:spPr>
            <a:xfrm>
              <a:off x="4933850" y="1094550"/>
              <a:ext cx="924000"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1970s</a:t>
              </a:r>
              <a:endParaRPr>
                <a:solidFill>
                  <a:schemeClr val="lt1"/>
                </a:solidFill>
              </a:endParaRPr>
            </a:p>
          </p:txBody>
        </p:sp>
        <p:sp>
          <p:nvSpPr>
            <p:cNvPr id="899" name="Google Shape;899;p25"/>
            <p:cNvSpPr txBox="1"/>
            <p:nvPr/>
          </p:nvSpPr>
          <p:spPr>
            <a:xfrm>
              <a:off x="48386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AI winter caused by pessimism</a:t>
              </a:r>
              <a:endParaRPr sz="1600" b="1">
                <a:solidFill>
                  <a:srgbClr val="000000"/>
                </a:solidFill>
                <a:latin typeface="Fira Sans Extra Condensed"/>
                <a:ea typeface="Fira Sans Extra Condensed"/>
                <a:cs typeface="Fira Sans Extra Condensed"/>
                <a:sym typeface="Fira Sans Extra Condensed"/>
              </a:endParaRPr>
            </a:p>
          </p:txBody>
        </p:sp>
        <p:sp>
          <p:nvSpPr>
            <p:cNvPr id="900" name="Google Shape;900;p25"/>
            <p:cNvSpPr txBox="1"/>
            <p:nvPr/>
          </p:nvSpPr>
          <p:spPr>
            <a:xfrm>
              <a:off x="48386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Venus has a beautiful name, but it’s very hot</a:t>
              </a:r>
              <a:endParaRPr sz="1200">
                <a:solidFill>
                  <a:srgbClr val="000000"/>
                </a:solidFill>
                <a:latin typeface="Roboto"/>
                <a:ea typeface="Roboto"/>
                <a:cs typeface="Roboto"/>
                <a:sym typeface="Roboto"/>
              </a:endParaRPr>
            </a:p>
          </p:txBody>
        </p:sp>
        <p:sp>
          <p:nvSpPr>
            <p:cNvPr id="901" name="Google Shape;901;p25"/>
            <p:cNvSpPr txBox="1"/>
            <p:nvPr/>
          </p:nvSpPr>
          <p:spPr>
            <a:xfrm>
              <a:off x="61006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p:txBody>
        </p:sp>
      </p:grpSp>
      <p:sp>
        <p:nvSpPr>
          <p:cNvPr id="902" name="Google Shape;902;p25"/>
          <p:cNvSpPr/>
          <p:nvPr/>
        </p:nvSpPr>
        <p:spPr>
          <a:xfrm>
            <a:off x="6915000" y="962025"/>
            <a:ext cx="1771800"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25"/>
          <p:cNvGrpSpPr/>
          <p:nvPr/>
        </p:nvGrpSpPr>
        <p:grpSpPr>
          <a:xfrm>
            <a:off x="6991200" y="962025"/>
            <a:ext cx="1633700" cy="1638422"/>
            <a:chOff x="6991200" y="962025"/>
            <a:chExt cx="1633700" cy="1638422"/>
          </a:xfrm>
        </p:grpSpPr>
        <p:sp>
          <p:nvSpPr>
            <p:cNvPr id="904" name="Google Shape;904;p25"/>
            <p:cNvSpPr/>
            <p:nvPr/>
          </p:nvSpPr>
          <p:spPr>
            <a:xfrm>
              <a:off x="7086450" y="1094550"/>
              <a:ext cx="924000" cy="295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1980s</a:t>
              </a:r>
              <a:endParaRPr>
                <a:solidFill>
                  <a:schemeClr val="lt1"/>
                </a:solidFill>
              </a:endParaRPr>
            </a:p>
          </p:txBody>
        </p:sp>
        <p:sp>
          <p:nvSpPr>
            <p:cNvPr id="905" name="Google Shape;905;p25"/>
            <p:cNvSpPr txBox="1"/>
            <p:nvPr/>
          </p:nvSpPr>
          <p:spPr>
            <a:xfrm>
              <a:off x="69912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Resurgence in ML research</a:t>
              </a:r>
              <a:endParaRPr sz="1600" b="1">
                <a:solidFill>
                  <a:srgbClr val="000000"/>
                </a:solidFill>
                <a:latin typeface="Fira Sans Extra Condensed"/>
                <a:ea typeface="Fira Sans Extra Condensed"/>
                <a:cs typeface="Fira Sans Extra Condensed"/>
                <a:sym typeface="Fira Sans Extra Condensed"/>
              </a:endParaRPr>
            </a:p>
          </p:txBody>
        </p:sp>
        <p:sp>
          <p:nvSpPr>
            <p:cNvPr id="906" name="Google Shape;906;p25"/>
            <p:cNvSpPr txBox="1"/>
            <p:nvPr/>
          </p:nvSpPr>
          <p:spPr>
            <a:xfrm>
              <a:off x="69912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a:t>
              </a:r>
              <a:endParaRPr sz="1200">
                <a:solidFill>
                  <a:srgbClr val="000000"/>
                </a:solidFill>
                <a:latin typeface="Roboto"/>
                <a:ea typeface="Roboto"/>
                <a:cs typeface="Roboto"/>
                <a:sym typeface="Roboto"/>
              </a:endParaRPr>
            </a:p>
          </p:txBody>
        </p:sp>
        <p:sp>
          <p:nvSpPr>
            <p:cNvPr id="907" name="Google Shape;907;p25"/>
            <p:cNvSpPr txBox="1"/>
            <p:nvPr/>
          </p:nvSpPr>
          <p:spPr>
            <a:xfrm>
              <a:off x="82532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p:txBody>
        </p:sp>
      </p:grpSp>
      <p:cxnSp>
        <p:nvCxnSpPr>
          <p:cNvPr id="908" name="Google Shape;908;p25"/>
          <p:cNvCxnSpPr>
            <a:stCxn id="884" idx="3"/>
            <a:endCxn id="890" idx="1"/>
          </p:cNvCxnSpPr>
          <p:nvPr/>
        </p:nvCxnSpPr>
        <p:spPr>
          <a:xfrm>
            <a:off x="2229000" y="183832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09" name="Google Shape;909;p25"/>
          <p:cNvCxnSpPr>
            <a:stCxn id="890" idx="3"/>
            <a:endCxn id="896" idx="1"/>
          </p:cNvCxnSpPr>
          <p:nvPr/>
        </p:nvCxnSpPr>
        <p:spPr>
          <a:xfrm>
            <a:off x="4381600" y="183832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10" name="Google Shape;910;p25"/>
          <p:cNvCxnSpPr>
            <a:stCxn id="896" idx="3"/>
            <a:endCxn id="902" idx="1"/>
          </p:cNvCxnSpPr>
          <p:nvPr/>
        </p:nvCxnSpPr>
        <p:spPr>
          <a:xfrm>
            <a:off x="6534200" y="1838325"/>
            <a:ext cx="380700" cy="0"/>
          </a:xfrm>
          <a:prstGeom prst="straightConnector1">
            <a:avLst/>
          </a:prstGeom>
          <a:noFill/>
          <a:ln w="9525" cap="flat" cmpd="sng">
            <a:solidFill>
              <a:schemeClr val="dk2"/>
            </a:solidFill>
            <a:prstDash val="solid"/>
            <a:round/>
            <a:headEnd type="none" w="med" len="med"/>
            <a:tailEnd type="none" w="med" len="med"/>
          </a:ln>
        </p:spPr>
      </p:cxnSp>
      <p:sp>
        <p:nvSpPr>
          <p:cNvPr id="911" name="Google Shape;911;p25"/>
          <p:cNvSpPr/>
          <p:nvPr/>
        </p:nvSpPr>
        <p:spPr>
          <a:xfrm>
            <a:off x="1533450" y="3093700"/>
            <a:ext cx="1771800" cy="1752600"/>
          </a:xfrm>
          <a:prstGeom prst="roundRect">
            <a:avLst>
              <a:gd name="adj" fmla="val 1521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25"/>
          <p:cNvGrpSpPr/>
          <p:nvPr/>
        </p:nvGrpSpPr>
        <p:grpSpPr>
          <a:xfrm>
            <a:off x="1609650" y="3093700"/>
            <a:ext cx="1633700" cy="1638422"/>
            <a:chOff x="1609650" y="3093700"/>
            <a:chExt cx="1633700" cy="1638422"/>
          </a:xfrm>
        </p:grpSpPr>
        <p:sp>
          <p:nvSpPr>
            <p:cNvPr id="913" name="Google Shape;913;p25"/>
            <p:cNvSpPr/>
            <p:nvPr/>
          </p:nvSpPr>
          <p:spPr>
            <a:xfrm>
              <a:off x="1704900" y="3226225"/>
              <a:ext cx="924000" cy="295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1990s</a:t>
              </a:r>
              <a:endParaRPr>
                <a:solidFill>
                  <a:schemeClr val="lt1"/>
                </a:solidFill>
              </a:endParaRPr>
            </a:p>
          </p:txBody>
        </p:sp>
        <p:sp>
          <p:nvSpPr>
            <p:cNvPr id="914" name="Google Shape;914;p25"/>
            <p:cNvSpPr txBox="1"/>
            <p:nvPr/>
          </p:nvSpPr>
          <p:spPr>
            <a:xfrm>
              <a:off x="16096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Data-driven approach</a:t>
              </a:r>
              <a:endParaRPr sz="1600" b="1">
                <a:solidFill>
                  <a:srgbClr val="000000"/>
                </a:solidFill>
                <a:latin typeface="Fira Sans Extra Condensed"/>
                <a:ea typeface="Fira Sans Extra Condensed"/>
                <a:cs typeface="Fira Sans Extra Condensed"/>
                <a:sym typeface="Fira Sans Extra Condensed"/>
              </a:endParaRPr>
            </a:p>
          </p:txBody>
        </p:sp>
        <p:sp>
          <p:nvSpPr>
            <p:cNvPr id="915" name="Google Shape;915;p25"/>
            <p:cNvSpPr txBox="1"/>
            <p:nvPr/>
          </p:nvSpPr>
          <p:spPr>
            <a:xfrm>
              <a:off x="1609650" y="4126722"/>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The Earth is the third planet from the Sun</a:t>
              </a:r>
              <a:endParaRPr sz="1200">
                <a:solidFill>
                  <a:srgbClr val="000000"/>
                </a:solidFill>
                <a:latin typeface="Roboto"/>
                <a:ea typeface="Roboto"/>
                <a:cs typeface="Roboto"/>
                <a:sym typeface="Roboto"/>
              </a:endParaRPr>
            </a:p>
          </p:txBody>
        </p:sp>
        <p:sp>
          <p:nvSpPr>
            <p:cNvPr id="916" name="Google Shape;916;p25"/>
            <p:cNvSpPr txBox="1"/>
            <p:nvPr/>
          </p:nvSpPr>
          <p:spPr>
            <a:xfrm>
              <a:off x="28716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p:txBody>
        </p:sp>
      </p:grpSp>
      <p:sp>
        <p:nvSpPr>
          <p:cNvPr id="917" name="Google Shape;917;p25"/>
          <p:cNvSpPr/>
          <p:nvPr/>
        </p:nvSpPr>
        <p:spPr>
          <a:xfrm>
            <a:off x="3686050" y="3093700"/>
            <a:ext cx="1771800" cy="1752600"/>
          </a:xfrm>
          <a:prstGeom prst="roundRect">
            <a:avLst>
              <a:gd name="adj" fmla="val 15217"/>
            </a:avLst>
          </a:prstGeom>
          <a:solidFill>
            <a:srgbClr val="26EAB8">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25"/>
          <p:cNvGrpSpPr/>
          <p:nvPr/>
        </p:nvGrpSpPr>
        <p:grpSpPr>
          <a:xfrm>
            <a:off x="3762250" y="3093700"/>
            <a:ext cx="1633700" cy="1638425"/>
            <a:chOff x="3762250" y="3093700"/>
            <a:chExt cx="1633700" cy="1638425"/>
          </a:xfrm>
        </p:grpSpPr>
        <p:sp>
          <p:nvSpPr>
            <p:cNvPr id="919" name="Google Shape;919;p25"/>
            <p:cNvSpPr/>
            <p:nvPr/>
          </p:nvSpPr>
          <p:spPr>
            <a:xfrm>
              <a:off x="3857500" y="3226225"/>
              <a:ext cx="924000" cy="29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2000s</a:t>
              </a:r>
              <a:endParaRPr>
                <a:solidFill>
                  <a:schemeClr val="lt1"/>
                </a:solidFill>
              </a:endParaRPr>
            </a:p>
          </p:txBody>
        </p:sp>
        <p:sp>
          <p:nvSpPr>
            <p:cNvPr id="920" name="Google Shape;920;p25"/>
            <p:cNvSpPr txBox="1"/>
            <p:nvPr/>
          </p:nvSpPr>
          <p:spPr>
            <a:xfrm>
              <a:off x="37622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Support-Vector Clustering</a:t>
              </a:r>
              <a:endParaRPr sz="1600" b="1">
                <a:solidFill>
                  <a:srgbClr val="000000"/>
                </a:solidFill>
                <a:latin typeface="Fira Sans Extra Condensed"/>
                <a:ea typeface="Fira Sans Extra Condensed"/>
                <a:cs typeface="Fira Sans Extra Condensed"/>
                <a:sym typeface="Fira Sans Extra Condensed"/>
              </a:endParaRPr>
            </a:p>
          </p:txBody>
        </p:sp>
        <p:sp>
          <p:nvSpPr>
            <p:cNvPr id="921" name="Google Shape;921;p25"/>
            <p:cNvSpPr txBox="1"/>
            <p:nvPr/>
          </p:nvSpPr>
          <p:spPr>
            <a:xfrm>
              <a:off x="3762250" y="4126725"/>
              <a:ext cx="13959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Ceres is located in the main asteroid belt</a:t>
              </a:r>
              <a:endParaRPr sz="1200">
                <a:latin typeface="Roboto"/>
                <a:ea typeface="Roboto"/>
                <a:cs typeface="Roboto"/>
                <a:sym typeface="Roboto"/>
              </a:endParaRPr>
            </a:p>
          </p:txBody>
        </p:sp>
        <p:sp>
          <p:nvSpPr>
            <p:cNvPr id="922" name="Google Shape;922;p25"/>
            <p:cNvSpPr txBox="1"/>
            <p:nvPr/>
          </p:nvSpPr>
          <p:spPr>
            <a:xfrm>
              <a:off x="50242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Fira Sans Extra Condensed"/>
                  <a:ea typeface="Fira Sans Extra Condensed"/>
                  <a:cs typeface="Fira Sans Extra Condensed"/>
                  <a:sym typeface="Fira Sans Extra Condensed"/>
                </a:rPr>
                <a:t>06</a:t>
              </a:r>
              <a:endParaRPr b="1">
                <a:solidFill>
                  <a:schemeClr val="accent2"/>
                </a:solidFill>
                <a:latin typeface="Fira Sans Extra Condensed"/>
                <a:ea typeface="Fira Sans Extra Condensed"/>
                <a:cs typeface="Fira Sans Extra Condensed"/>
                <a:sym typeface="Fira Sans Extra Condensed"/>
              </a:endParaRPr>
            </a:p>
          </p:txBody>
        </p:sp>
      </p:grpSp>
      <p:sp>
        <p:nvSpPr>
          <p:cNvPr id="923" name="Google Shape;923;p25"/>
          <p:cNvSpPr/>
          <p:nvPr/>
        </p:nvSpPr>
        <p:spPr>
          <a:xfrm>
            <a:off x="5838650" y="3093700"/>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25"/>
          <p:cNvGrpSpPr/>
          <p:nvPr/>
        </p:nvGrpSpPr>
        <p:grpSpPr>
          <a:xfrm>
            <a:off x="5914850" y="3093700"/>
            <a:ext cx="1633700" cy="1638422"/>
            <a:chOff x="5914850" y="3093700"/>
            <a:chExt cx="1633700" cy="1638422"/>
          </a:xfrm>
        </p:grpSpPr>
        <p:sp>
          <p:nvSpPr>
            <p:cNvPr id="925" name="Google Shape;925;p25"/>
            <p:cNvSpPr/>
            <p:nvPr/>
          </p:nvSpPr>
          <p:spPr>
            <a:xfrm>
              <a:off x="6010100" y="3226225"/>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2010s</a:t>
              </a:r>
              <a:endParaRPr>
                <a:solidFill>
                  <a:schemeClr val="lt1"/>
                </a:solidFill>
              </a:endParaRPr>
            </a:p>
          </p:txBody>
        </p:sp>
        <p:sp>
          <p:nvSpPr>
            <p:cNvPr id="926" name="Google Shape;926;p25"/>
            <p:cNvSpPr txBox="1"/>
            <p:nvPr/>
          </p:nvSpPr>
          <p:spPr>
            <a:xfrm>
              <a:off x="59148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Deep learning popularity</a:t>
              </a:r>
              <a:endParaRPr sz="1600" b="1">
                <a:solidFill>
                  <a:srgbClr val="000000"/>
                </a:solidFill>
                <a:latin typeface="Fira Sans Extra Condensed"/>
                <a:ea typeface="Fira Sans Extra Condensed"/>
                <a:cs typeface="Fira Sans Extra Condensed"/>
                <a:sym typeface="Fira Sans Extra Condensed"/>
              </a:endParaRPr>
            </a:p>
          </p:txBody>
        </p:sp>
        <p:sp>
          <p:nvSpPr>
            <p:cNvPr id="927" name="Google Shape;927;p25"/>
            <p:cNvSpPr txBox="1"/>
            <p:nvPr/>
          </p:nvSpPr>
          <p:spPr>
            <a:xfrm>
              <a:off x="5914850" y="4126722"/>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Venus has a beautiful name, but it’s very hot</a:t>
              </a:r>
              <a:endParaRPr sz="1200">
                <a:solidFill>
                  <a:srgbClr val="000000"/>
                </a:solidFill>
                <a:latin typeface="Roboto"/>
                <a:ea typeface="Roboto"/>
                <a:cs typeface="Roboto"/>
                <a:sym typeface="Roboto"/>
              </a:endParaRPr>
            </a:p>
          </p:txBody>
        </p:sp>
        <p:sp>
          <p:nvSpPr>
            <p:cNvPr id="928" name="Google Shape;928;p25"/>
            <p:cNvSpPr txBox="1"/>
            <p:nvPr/>
          </p:nvSpPr>
          <p:spPr>
            <a:xfrm>
              <a:off x="71768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07</a:t>
              </a:r>
              <a:endParaRPr b="1">
                <a:solidFill>
                  <a:schemeClr val="accent1"/>
                </a:solidFill>
                <a:latin typeface="Fira Sans Extra Condensed"/>
                <a:ea typeface="Fira Sans Extra Condensed"/>
                <a:cs typeface="Fira Sans Extra Condensed"/>
                <a:sym typeface="Fira Sans Extra Condensed"/>
              </a:endParaRPr>
            </a:p>
          </p:txBody>
        </p:sp>
      </p:grpSp>
      <p:cxnSp>
        <p:nvCxnSpPr>
          <p:cNvPr id="929" name="Google Shape;929;p25"/>
          <p:cNvCxnSpPr>
            <a:stCxn id="911" idx="3"/>
            <a:endCxn id="917" idx="1"/>
          </p:cNvCxnSpPr>
          <p:nvPr/>
        </p:nvCxnSpPr>
        <p:spPr>
          <a:xfrm>
            <a:off x="3305250" y="3970000"/>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25"/>
          <p:cNvCxnSpPr>
            <a:stCxn id="917" idx="3"/>
            <a:endCxn id="923" idx="1"/>
          </p:cNvCxnSpPr>
          <p:nvPr/>
        </p:nvCxnSpPr>
        <p:spPr>
          <a:xfrm>
            <a:off x="5457850" y="3970000"/>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p25"/>
          <p:cNvCxnSpPr>
            <a:stCxn id="902" idx="2"/>
            <a:endCxn id="911" idx="0"/>
          </p:cNvCxnSpPr>
          <p:nvPr/>
        </p:nvCxnSpPr>
        <p:spPr>
          <a:xfrm rot="5400000">
            <a:off x="4920600" y="213525"/>
            <a:ext cx="379200" cy="5381400"/>
          </a:xfrm>
          <a:prstGeom prst="bentConnector3">
            <a:avLst>
              <a:gd name="adj1" fmla="val 49984"/>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26"/>
          <p:cNvGrpSpPr/>
          <p:nvPr/>
        </p:nvGrpSpPr>
        <p:grpSpPr>
          <a:xfrm>
            <a:off x="457198" y="1157650"/>
            <a:ext cx="3396552" cy="671250"/>
            <a:chOff x="457198" y="1157650"/>
            <a:chExt cx="3396552" cy="671250"/>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980" name="Google Shape;980;p26"/>
            <p:cNvSpPr txBox="1"/>
            <p:nvPr/>
          </p:nvSpPr>
          <p:spPr>
            <a:xfrm>
              <a:off x="457201" y="11576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Continuous improvement</a:t>
              </a:r>
              <a:endParaRPr sz="1800" b="1">
                <a:solidFill>
                  <a:srgbClr val="000000"/>
                </a:solidFill>
                <a:latin typeface="Fira Sans Extra Condensed"/>
                <a:ea typeface="Fira Sans Extra Condensed"/>
                <a:cs typeface="Fira Sans Extra Condensed"/>
                <a:sym typeface="Fira Sans Extra Condensed"/>
              </a:endParaRPr>
            </a:p>
          </p:txBody>
        </p:sp>
        <p:sp>
          <p:nvSpPr>
            <p:cNvPr id="981" name="Google Shape;981;p26"/>
            <p:cNvSpPr txBox="1"/>
            <p:nvPr/>
          </p:nvSpPr>
          <p:spPr>
            <a:xfrm>
              <a:off x="457198" y="14971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982" name="Google Shape;982;p26"/>
          <p:cNvGrpSpPr/>
          <p:nvPr/>
        </p:nvGrpSpPr>
        <p:grpSpPr>
          <a:xfrm>
            <a:off x="457198" y="2123450"/>
            <a:ext cx="3396552" cy="671238"/>
            <a:chOff x="457198" y="2123450"/>
            <a:chExt cx="3396552" cy="671238"/>
          </a:xfrm>
        </p:grpSpPr>
        <p:sp>
          <p:nvSpPr>
            <p:cNvPr id="983" name="Google Shape;983;p26"/>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984" name="Google Shape;984;p26"/>
            <p:cNvSpPr txBox="1"/>
            <p:nvPr/>
          </p:nvSpPr>
          <p:spPr>
            <a:xfrm>
              <a:off x="457200" y="21234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acquisition</a:t>
              </a:r>
              <a:endParaRPr sz="1800" b="1">
                <a:solidFill>
                  <a:srgbClr val="000000"/>
                </a:solidFill>
                <a:latin typeface="Fira Sans Extra Condensed"/>
                <a:ea typeface="Fira Sans Extra Condensed"/>
                <a:cs typeface="Fira Sans Extra Condensed"/>
                <a:sym typeface="Fira Sans Extra Condensed"/>
              </a:endParaRPr>
            </a:p>
          </p:txBody>
        </p:sp>
        <p:sp>
          <p:nvSpPr>
            <p:cNvPr id="985" name="Google Shape;985;p26"/>
            <p:cNvSpPr txBox="1"/>
            <p:nvPr/>
          </p:nvSpPr>
          <p:spPr>
            <a:xfrm>
              <a:off x="457198" y="246288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986" name="Google Shape;986;p26"/>
          <p:cNvGrpSpPr/>
          <p:nvPr/>
        </p:nvGrpSpPr>
        <p:grpSpPr>
          <a:xfrm>
            <a:off x="457198" y="3089247"/>
            <a:ext cx="3396552" cy="671228"/>
            <a:chOff x="457198" y="3089247"/>
            <a:chExt cx="3396552" cy="671228"/>
          </a:xfrm>
        </p:grpSpPr>
        <p:sp>
          <p:nvSpPr>
            <p:cNvPr id="987" name="Google Shape;987;p26"/>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988" name="Google Shape;988;p26"/>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Patterns identification</a:t>
              </a:r>
              <a:endParaRPr sz="1800" b="1">
                <a:solidFill>
                  <a:srgbClr val="000000"/>
                </a:solidFill>
                <a:latin typeface="Fira Sans Extra Condensed"/>
                <a:ea typeface="Fira Sans Extra Condensed"/>
                <a:cs typeface="Fira Sans Extra Condensed"/>
                <a:sym typeface="Fira Sans Extra Condensed"/>
              </a:endParaRPr>
            </a:p>
          </p:txBody>
        </p:sp>
        <p:sp>
          <p:nvSpPr>
            <p:cNvPr id="989" name="Google Shape;989;p26"/>
            <p:cNvSpPr txBox="1"/>
            <p:nvPr/>
          </p:nvSpPr>
          <p:spPr>
            <a:xfrm>
              <a:off x="457198" y="34286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990" name="Google Shape;990;p26"/>
          <p:cNvGrpSpPr/>
          <p:nvPr/>
        </p:nvGrpSpPr>
        <p:grpSpPr>
          <a:xfrm>
            <a:off x="457198" y="4055025"/>
            <a:ext cx="3396552" cy="671238"/>
            <a:chOff x="457198" y="4055025"/>
            <a:chExt cx="3396552" cy="671238"/>
          </a:xfrm>
        </p:grpSpPr>
        <p:sp>
          <p:nvSpPr>
            <p:cNvPr id="991" name="Google Shape;991;p26"/>
            <p:cNvSpPr/>
            <p:nvPr/>
          </p:nvSpPr>
          <p:spPr>
            <a:xfrm>
              <a:off x="3249250" y="4088400"/>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992" name="Google Shape;992;p26"/>
            <p:cNvSpPr txBox="1"/>
            <p:nvPr/>
          </p:nvSpPr>
          <p:spPr>
            <a:xfrm>
              <a:off x="457200" y="405502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Time and resources</a:t>
              </a:r>
              <a:endParaRPr sz="1800" b="1">
                <a:solidFill>
                  <a:srgbClr val="000000"/>
                </a:solidFill>
                <a:latin typeface="Fira Sans Extra Condensed"/>
                <a:ea typeface="Fira Sans Extra Condensed"/>
                <a:cs typeface="Fira Sans Extra Condensed"/>
                <a:sym typeface="Fira Sans Extra Condensed"/>
              </a:endParaRPr>
            </a:p>
          </p:txBody>
        </p:sp>
        <p:sp>
          <p:nvSpPr>
            <p:cNvPr id="993" name="Google Shape;993;p26"/>
            <p:cNvSpPr txBox="1"/>
            <p:nvPr/>
          </p:nvSpPr>
          <p:spPr>
            <a:xfrm>
              <a:off x="45719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sp>
        <p:nvSpPr>
          <p:cNvPr id="994" name="Google Shape;994;p26"/>
          <p:cNvSpPr txBox="1"/>
          <p:nvPr/>
        </p:nvSpPr>
        <p:spPr>
          <a:xfrm>
            <a:off x="4572000" y="1055950"/>
            <a:ext cx="41148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Machine learning disadvantages</a:t>
            </a:r>
            <a:endParaRPr sz="2100" b="1">
              <a:solidFill>
                <a:srgbClr val="000000"/>
              </a:solidFill>
              <a:latin typeface="Fira Sans Extra Condensed"/>
              <a:ea typeface="Fira Sans Extra Condensed"/>
              <a:cs typeface="Fira Sans Extra Condensed"/>
              <a:sym typeface="Fira Sans Extra Condensed"/>
            </a:endParaRPr>
          </a:p>
        </p:txBody>
      </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6" name="Google Shape;996;p26"/>
          <p:cNvCxnSpPr>
            <a:stCxn id="995" idx="2"/>
            <a:endCxn id="979" idx="6"/>
          </p:cNvCxnSpPr>
          <p:nvPr/>
        </p:nvCxnSpPr>
        <p:spPr>
          <a:xfrm rot="10800000">
            <a:off x="3853850" y="149337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rot="10800000">
            <a:off x="3853850" y="2459075"/>
            <a:ext cx="3052800" cy="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3853850" y="245907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3853850" y="2459075"/>
            <a:ext cx="3052800" cy="1931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27"/>
          <p:cNvSpPr/>
          <p:nvPr/>
        </p:nvSpPr>
        <p:spPr>
          <a:xfrm>
            <a:off x="3604425" y="2394900"/>
            <a:ext cx="1939800" cy="1036500"/>
          </a:xfrm>
          <a:prstGeom prst="roundRect">
            <a:avLst>
              <a:gd name="adj" fmla="val 2080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1006" name="Google Shape;1006;p27"/>
          <p:cNvSpPr/>
          <p:nvPr/>
        </p:nvSpPr>
        <p:spPr>
          <a:xfrm>
            <a:off x="2405025" y="1248677"/>
            <a:ext cx="671400" cy="671100"/>
          </a:xfrm>
          <a:prstGeom prst="ellipse">
            <a:avLst/>
          </a:prstGeom>
          <a:solidFill>
            <a:srgbClr val="E4EA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07" name="Google Shape;1007;p27"/>
          <p:cNvSpPr/>
          <p:nvPr/>
        </p:nvSpPr>
        <p:spPr>
          <a:xfrm>
            <a:off x="2404937" y="2577400"/>
            <a:ext cx="671400" cy="671400"/>
          </a:xfrm>
          <a:prstGeom prst="ellipse">
            <a:avLst/>
          </a:prstGeom>
          <a:solidFill>
            <a:srgbClr val="8027EA">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08" name="Google Shape;1008;p27"/>
          <p:cNvSpPr/>
          <p:nvPr/>
        </p:nvSpPr>
        <p:spPr>
          <a:xfrm>
            <a:off x="2404937" y="3906187"/>
            <a:ext cx="671400" cy="671400"/>
          </a:xfrm>
          <a:prstGeom prst="ellipse">
            <a:avLst/>
          </a:prstGeom>
          <a:solidFill>
            <a:srgbClr val="2776EA">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09" name="Google Shape;1009;p27"/>
          <p:cNvSpPr/>
          <p:nvPr/>
        </p:nvSpPr>
        <p:spPr>
          <a:xfrm>
            <a:off x="6105650" y="3939646"/>
            <a:ext cx="604500" cy="604500"/>
          </a:xfrm>
          <a:prstGeom prst="ellipse">
            <a:avLst/>
          </a:prstGeom>
          <a:solidFill>
            <a:srgbClr val="26EAB8">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0" name="Google Shape;1010;p27"/>
          <p:cNvSpPr/>
          <p:nvPr/>
        </p:nvSpPr>
        <p:spPr>
          <a:xfrm>
            <a:off x="6105650" y="2610850"/>
            <a:ext cx="604500" cy="6045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1" name="Google Shape;1011;p27"/>
          <p:cNvSpPr/>
          <p:nvPr/>
        </p:nvSpPr>
        <p:spPr>
          <a:xfrm>
            <a:off x="6105650" y="1282038"/>
            <a:ext cx="604500" cy="604500"/>
          </a:xfrm>
          <a:prstGeom prst="ellipse">
            <a:avLst/>
          </a:prstGeom>
          <a:solidFill>
            <a:srgbClr val="E99B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2" name="Google Shape;1012;p27"/>
          <p:cNvSpPr txBox="1"/>
          <p:nvPr/>
        </p:nvSpPr>
        <p:spPr>
          <a:xfrm>
            <a:off x="3688425" y="2610850"/>
            <a:ext cx="1771800" cy="6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Opportunities of machine learning</a:t>
            </a:r>
            <a:endParaRPr sz="1800" b="1">
              <a:solidFill>
                <a:srgbClr val="000000"/>
              </a:solidFill>
              <a:latin typeface="Fira Sans Extra Condensed"/>
              <a:ea typeface="Fira Sans Extra Condensed"/>
              <a:cs typeface="Fira Sans Extra Condensed"/>
              <a:sym typeface="Fira Sans Extra Condensed"/>
            </a:endParaRPr>
          </a:p>
        </p:txBody>
      </p:sp>
      <p:cxnSp>
        <p:nvCxnSpPr>
          <p:cNvPr id="1013" name="Google Shape;1013;p27"/>
          <p:cNvCxnSpPr>
            <a:stCxn id="1006" idx="6"/>
            <a:endCxn id="1004" idx="0"/>
          </p:cNvCxnSpPr>
          <p:nvPr/>
        </p:nvCxnSpPr>
        <p:spPr>
          <a:xfrm>
            <a:off x="3076425" y="1584227"/>
            <a:ext cx="1497900" cy="810600"/>
          </a:xfrm>
          <a:prstGeom prst="bentConnector2">
            <a:avLst/>
          </a:prstGeom>
          <a:noFill/>
          <a:ln w="9525" cap="flat" cmpd="sng">
            <a:solidFill>
              <a:schemeClr val="dk2"/>
            </a:solidFill>
            <a:prstDash val="solid"/>
            <a:round/>
            <a:headEnd type="none" w="med" len="med"/>
            <a:tailEnd type="none" w="med" len="med"/>
          </a:ln>
        </p:spPr>
      </p:cxnSp>
      <p:cxnSp>
        <p:nvCxnSpPr>
          <p:cNvPr id="1014" name="Google Shape;1014;p27"/>
          <p:cNvCxnSpPr>
            <a:stCxn id="1004" idx="0"/>
            <a:endCxn id="1011" idx="2"/>
          </p:cNvCxnSpPr>
          <p:nvPr/>
        </p:nvCxnSpPr>
        <p:spPr>
          <a:xfrm rot="-5400000">
            <a:off x="4934625" y="12240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1015" name="Google Shape;1015;p27"/>
          <p:cNvCxnSpPr>
            <a:stCxn id="1004" idx="2"/>
            <a:endCxn id="1008" idx="6"/>
          </p:cNvCxnSpPr>
          <p:nvPr/>
        </p:nvCxnSpPr>
        <p:spPr>
          <a:xfrm rot="5400000">
            <a:off x="3420075" y="3087750"/>
            <a:ext cx="810600" cy="1497900"/>
          </a:xfrm>
          <a:prstGeom prst="bentConnector2">
            <a:avLst/>
          </a:prstGeom>
          <a:noFill/>
          <a:ln w="9525" cap="flat" cmpd="sng">
            <a:solidFill>
              <a:schemeClr val="dk2"/>
            </a:solidFill>
            <a:prstDash val="solid"/>
            <a:round/>
            <a:headEnd type="none" w="med" len="med"/>
            <a:tailEnd type="none" w="med" len="med"/>
          </a:ln>
        </p:spPr>
      </p:cxnSp>
      <p:cxnSp>
        <p:nvCxnSpPr>
          <p:cNvPr id="1016" name="Google Shape;1016;p27"/>
          <p:cNvCxnSpPr>
            <a:stCxn id="1004" idx="2"/>
            <a:endCxn id="1009" idx="2"/>
          </p:cNvCxnSpPr>
          <p:nvPr/>
        </p:nvCxnSpPr>
        <p:spPr>
          <a:xfrm rot="-5400000" flipH="1">
            <a:off x="4934625" y="30711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1017" name="Google Shape;1017;p27"/>
          <p:cNvCxnSpPr>
            <a:stCxn id="1004" idx="1"/>
            <a:endCxn id="1007" idx="6"/>
          </p:cNvCxnSpPr>
          <p:nvPr/>
        </p:nvCxnSpPr>
        <p:spPr>
          <a:xfrm flipH="1">
            <a:off x="3076425" y="2913150"/>
            <a:ext cx="528000" cy="600"/>
          </a:xfrm>
          <a:prstGeom prst="bentConnector3">
            <a:avLst>
              <a:gd name="adj1" fmla="val 50008"/>
            </a:avLst>
          </a:prstGeom>
          <a:noFill/>
          <a:ln w="9525" cap="flat" cmpd="sng">
            <a:solidFill>
              <a:schemeClr val="dk2"/>
            </a:solidFill>
            <a:prstDash val="solid"/>
            <a:round/>
            <a:headEnd type="none" w="med" len="med"/>
            <a:tailEnd type="none" w="med" len="med"/>
          </a:ln>
        </p:spPr>
      </p:cxnSp>
      <p:cxnSp>
        <p:nvCxnSpPr>
          <p:cNvPr id="1018" name="Google Shape;1018;p27"/>
          <p:cNvCxnSpPr>
            <a:stCxn id="1004" idx="3"/>
            <a:endCxn id="1010" idx="2"/>
          </p:cNvCxnSpPr>
          <p:nvPr/>
        </p:nvCxnSpPr>
        <p:spPr>
          <a:xfrm>
            <a:off x="5544225" y="2913150"/>
            <a:ext cx="561300" cy="600"/>
          </a:xfrm>
          <a:prstGeom prst="bentConnector3">
            <a:avLst>
              <a:gd name="adj1" fmla="val 50011"/>
            </a:avLst>
          </a:prstGeom>
          <a:noFill/>
          <a:ln w="9525" cap="flat" cmpd="sng">
            <a:solidFill>
              <a:schemeClr val="dk2"/>
            </a:solidFill>
            <a:prstDash val="solid"/>
            <a:round/>
            <a:headEnd type="none" w="med" len="med"/>
            <a:tailEnd type="none" w="med" len="med"/>
          </a:ln>
        </p:spPr>
      </p:cxnSp>
      <p:grpSp>
        <p:nvGrpSpPr>
          <p:cNvPr id="1019" name="Google Shape;1019;p27"/>
          <p:cNvGrpSpPr/>
          <p:nvPr/>
        </p:nvGrpSpPr>
        <p:grpSpPr>
          <a:xfrm>
            <a:off x="2561188" y="2734263"/>
            <a:ext cx="358853" cy="357415"/>
            <a:chOff x="7963176" y="2289963"/>
            <a:chExt cx="358853" cy="357415"/>
          </a:xfrm>
        </p:grpSpPr>
        <p:sp>
          <p:nvSpPr>
            <p:cNvPr id="1020" name="Google Shape;1020;p27"/>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7"/>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8116491" y="2289963"/>
              <a:ext cx="154171" cy="261358"/>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7"/>
          <p:cNvGrpSpPr/>
          <p:nvPr/>
        </p:nvGrpSpPr>
        <p:grpSpPr>
          <a:xfrm>
            <a:off x="2643581" y="1400996"/>
            <a:ext cx="194135" cy="366593"/>
            <a:chOff x="1710518" y="2876101"/>
            <a:chExt cx="194135" cy="366593"/>
          </a:xfrm>
        </p:grpSpPr>
        <p:sp>
          <p:nvSpPr>
            <p:cNvPr id="1027" name="Google Shape;1027;p27"/>
            <p:cNvSpPr/>
            <p:nvPr/>
          </p:nvSpPr>
          <p:spPr>
            <a:xfrm>
              <a:off x="1736613" y="2941337"/>
              <a:ext cx="142733" cy="66915"/>
            </a:xfrm>
            <a:custGeom>
              <a:avLst/>
              <a:gdLst/>
              <a:ahLst/>
              <a:cxnLst/>
              <a:rect l="l" t="t" r="r" b="b"/>
              <a:pathLst>
                <a:path w="4168" h="1954" extrusionOk="0">
                  <a:moveTo>
                    <a:pt x="2105" y="665"/>
                  </a:moveTo>
                  <a:cubicBezTo>
                    <a:pt x="2260" y="665"/>
                    <a:pt x="2404" y="821"/>
                    <a:pt x="2382" y="977"/>
                  </a:cubicBezTo>
                  <a:cubicBezTo>
                    <a:pt x="2382" y="1167"/>
                    <a:pt x="2234" y="1294"/>
                    <a:pt x="2071" y="1294"/>
                  </a:cubicBezTo>
                  <a:cubicBezTo>
                    <a:pt x="1990" y="1294"/>
                    <a:pt x="1906" y="1263"/>
                    <a:pt x="1834" y="1191"/>
                  </a:cubicBezTo>
                  <a:cubicBezTo>
                    <a:pt x="1644" y="1001"/>
                    <a:pt x="1787" y="667"/>
                    <a:pt x="2072" y="667"/>
                  </a:cubicBezTo>
                  <a:cubicBezTo>
                    <a:pt x="2083" y="666"/>
                    <a:pt x="2094" y="665"/>
                    <a:pt x="2105" y="665"/>
                  </a:cubicBezTo>
                  <a:close/>
                  <a:moveTo>
                    <a:pt x="2072" y="1"/>
                  </a:moveTo>
                  <a:cubicBezTo>
                    <a:pt x="1191" y="1"/>
                    <a:pt x="381" y="620"/>
                    <a:pt x="0" y="977"/>
                  </a:cubicBezTo>
                  <a:cubicBezTo>
                    <a:pt x="381" y="1334"/>
                    <a:pt x="1191" y="1953"/>
                    <a:pt x="2072" y="1953"/>
                  </a:cubicBezTo>
                  <a:cubicBezTo>
                    <a:pt x="2668" y="1930"/>
                    <a:pt x="3215" y="1715"/>
                    <a:pt x="3692" y="1358"/>
                  </a:cubicBezTo>
                  <a:cubicBezTo>
                    <a:pt x="3858" y="1239"/>
                    <a:pt x="4001" y="1120"/>
                    <a:pt x="4168" y="977"/>
                  </a:cubicBezTo>
                  <a:cubicBezTo>
                    <a:pt x="3763" y="620"/>
                    <a:pt x="2977"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1710518" y="2983733"/>
              <a:ext cx="194135" cy="258961"/>
            </a:xfrm>
            <a:custGeom>
              <a:avLst/>
              <a:gdLst/>
              <a:ahLst/>
              <a:cxnLst/>
              <a:rect l="l" t="t" r="r" b="b"/>
              <a:pathLst>
                <a:path w="5669" h="7562" extrusionOk="0">
                  <a:moveTo>
                    <a:pt x="0" y="1"/>
                  </a:moveTo>
                  <a:lnTo>
                    <a:pt x="0" y="1"/>
                  </a:lnTo>
                  <a:cubicBezTo>
                    <a:pt x="143" y="1335"/>
                    <a:pt x="1191" y="2406"/>
                    <a:pt x="2525" y="2573"/>
                  </a:cubicBezTo>
                  <a:lnTo>
                    <a:pt x="2525" y="3216"/>
                  </a:lnTo>
                  <a:lnTo>
                    <a:pt x="2215" y="3216"/>
                  </a:lnTo>
                  <a:cubicBezTo>
                    <a:pt x="2025" y="3216"/>
                    <a:pt x="1882" y="3359"/>
                    <a:pt x="1882" y="3525"/>
                  </a:cubicBezTo>
                  <a:lnTo>
                    <a:pt x="1882" y="6669"/>
                  </a:lnTo>
                  <a:cubicBezTo>
                    <a:pt x="1917" y="7264"/>
                    <a:pt x="2376" y="7562"/>
                    <a:pt x="2834" y="7562"/>
                  </a:cubicBezTo>
                  <a:cubicBezTo>
                    <a:pt x="3293" y="7562"/>
                    <a:pt x="3751" y="7264"/>
                    <a:pt x="3787" y="6669"/>
                  </a:cubicBezTo>
                  <a:lnTo>
                    <a:pt x="3787" y="3525"/>
                  </a:lnTo>
                  <a:cubicBezTo>
                    <a:pt x="3787" y="3359"/>
                    <a:pt x="3644" y="3216"/>
                    <a:pt x="3477" y="3216"/>
                  </a:cubicBezTo>
                  <a:lnTo>
                    <a:pt x="3168" y="3216"/>
                  </a:lnTo>
                  <a:lnTo>
                    <a:pt x="3168" y="2573"/>
                  </a:lnTo>
                  <a:cubicBezTo>
                    <a:pt x="4501" y="2406"/>
                    <a:pt x="5549" y="1335"/>
                    <a:pt x="5668" y="1"/>
                  </a:cubicBezTo>
                  <a:lnTo>
                    <a:pt x="5668" y="1"/>
                  </a:lnTo>
                  <a:cubicBezTo>
                    <a:pt x="5478" y="239"/>
                    <a:pt x="4311" y="1430"/>
                    <a:pt x="2858" y="1430"/>
                  </a:cubicBezTo>
                  <a:lnTo>
                    <a:pt x="2834" y="1430"/>
                  </a:lnTo>
                  <a:cubicBezTo>
                    <a:pt x="1382" y="1430"/>
                    <a:pt x="215" y="23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1710518" y="2876101"/>
              <a:ext cx="194135" cy="89722"/>
            </a:xfrm>
            <a:custGeom>
              <a:avLst/>
              <a:gdLst/>
              <a:ahLst/>
              <a:cxnLst/>
              <a:rect l="l" t="t" r="r" b="b"/>
              <a:pathLst>
                <a:path w="5669" h="2620" extrusionOk="0">
                  <a:moveTo>
                    <a:pt x="2834" y="0"/>
                  </a:moveTo>
                  <a:cubicBezTo>
                    <a:pt x="1358" y="0"/>
                    <a:pt x="119" y="1143"/>
                    <a:pt x="0" y="2620"/>
                  </a:cubicBezTo>
                  <a:cubicBezTo>
                    <a:pt x="215" y="2382"/>
                    <a:pt x="1382" y="1191"/>
                    <a:pt x="2834" y="1191"/>
                  </a:cubicBezTo>
                  <a:cubicBezTo>
                    <a:pt x="4287" y="1191"/>
                    <a:pt x="5454" y="2382"/>
                    <a:pt x="5668" y="2620"/>
                  </a:cubicBezTo>
                  <a:cubicBezTo>
                    <a:pt x="5549" y="1143"/>
                    <a:pt x="4311" y="0"/>
                    <a:pt x="2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7"/>
          <p:cNvGrpSpPr/>
          <p:nvPr/>
        </p:nvGrpSpPr>
        <p:grpSpPr>
          <a:xfrm>
            <a:off x="2556983" y="4058602"/>
            <a:ext cx="367302" cy="365289"/>
            <a:chOff x="828892" y="4635792"/>
            <a:chExt cx="367302" cy="365289"/>
          </a:xfrm>
        </p:grpSpPr>
        <p:sp>
          <p:nvSpPr>
            <p:cNvPr id="1031" name="Google Shape;1031;p27"/>
            <p:cNvSpPr/>
            <p:nvPr/>
          </p:nvSpPr>
          <p:spPr>
            <a:xfrm>
              <a:off x="881368" y="4654626"/>
              <a:ext cx="69775" cy="101746"/>
            </a:xfrm>
            <a:custGeom>
              <a:avLst/>
              <a:gdLst/>
              <a:ahLst/>
              <a:cxnLst/>
              <a:rect l="l" t="t" r="r" b="b"/>
              <a:pathLst>
                <a:path w="2045" h="2982" extrusionOk="0">
                  <a:moveTo>
                    <a:pt x="423" y="0"/>
                  </a:moveTo>
                  <a:cubicBezTo>
                    <a:pt x="208" y="0"/>
                    <a:pt x="1" y="220"/>
                    <a:pt x="129" y="461"/>
                  </a:cubicBezTo>
                  <a:lnTo>
                    <a:pt x="1344" y="2819"/>
                  </a:lnTo>
                  <a:cubicBezTo>
                    <a:pt x="1413" y="2934"/>
                    <a:pt x="1516" y="2982"/>
                    <a:pt x="1619" y="2982"/>
                  </a:cubicBezTo>
                  <a:cubicBezTo>
                    <a:pt x="1834" y="2982"/>
                    <a:pt x="2044" y="2767"/>
                    <a:pt x="1915" y="2509"/>
                  </a:cubicBezTo>
                  <a:lnTo>
                    <a:pt x="701" y="175"/>
                  </a:lnTo>
                  <a:cubicBezTo>
                    <a:pt x="631" y="51"/>
                    <a:pt x="526" y="0"/>
                    <a:pt x="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a:off x="1001948" y="4635792"/>
              <a:ext cx="21154" cy="111777"/>
            </a:xfrm>
            <a:custGeom>
              <a:avLst/>
              <a:gdLst/>
              <a:ahLst/>
              <a:cxnLst/>
              <a:rect l="l" t="t" r="r" b="b"/>
              <a:pathLst>
                <a:path w="620" h="3276" extrusionOk="0">
                  <a:moveTo>
                    <a:pt x="310" y="1"/>
                  </a:moveTo>
                  <a:cubicBezTo>
                    <a:pt x="155" y="1"/>
                    <a:pt x="1" y="108"/>
                    <a:pt x="1" y="322"/>
                  </a:cubicBezTo>
                  <a:lnTo>
                    <a:pt x="1" y="2942"/>
                  </a:lnTo>
                  <a:cubicBezTo>
                    <a:pt x="1" y="3109"/>
                    <a:pt x="120" y="3251"/>
                    <a:pt x="286" y="3275"/>
                  </a:cubicBezTo>
                  <a:lnTo>
                    <a:pt x="310" y="3275"/>
                  </a:lnTo>
                  <a:cubicBezTo>
                    <a:pt x="477" y="3275"/>
                    <a:pt x="620" y="3132"/>
                    <a:pt x="620" y="2942"/>
                  </a:cubicBezTo>
                  <a:lnTo>
                    <a:pt x="620" y="322"/>
                  </a:lnTo>
                  <a:cubicBezTo>
                    <a:pt x="620" y="108"/>
                    <a:pt x="465" y="1"/>
                    <a:pt x="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a:off x="1076705" y="4654626"/>
              <a:ext cx="67523" cy="101712"/>
            </a:xfrm>
            <a:custGeom>
              <a:avLst/>
              <a:gdLst/>
              <a:ahLst/>
              <a:cxnLst/>
              <a:rect l="l" t="t" r="r" b="b"/>
              <a:pathLst>
                <a:path w="1979" h="2981" extrusionOk="0">
                  <a:moveTo>
                    <a:pt x="1553" y="0"/>
                  </a:moveTo>
                  <a:cubicBezTo>
                    <a:pt x="1451" y="0"/>
                    <a:pt x="1348" y="51"/>
                    <a:pt x="1287" y="175"/>
                  </a:cubicBezTo>
                  <a:lnTo>
                    <a:pt x="72" y="2509"/>
                  </a:lnTo>
                  <a:cubicBezTo>
                    <a:pt x="1" y="2676"/>
                    <a:pt x="48" y="2842"/>
                    <a:pt x="191" y="2938"/>
                  </a:cubicBezTo>
                  <a:lnTo>
                    <a:pt x="215" y="2938"/>
                  </a:lnTo>
                  <a:cubicBezTo>
                    <a:pt x="260" y="2968"/>
                    <a:pt x="309" y="2981"/>
                    <a:pt x="358" y="2981"/>
                  </a:cubicBezTo>
                  <a:cubicBezTo>
                    <a:pt x="466" y="2981"/>
                    <a:pt x="571" y="2917"/>
                    <a:pt x="620" y="2819"/>
                  </a:cubicBezTo>
                  <a:lnTo>
                    <a:pt x="1834" y="461"/>
                  </a:lnTo>
                  <a:cubicBezTo>
                    <a:pt x="1979" y="220"/>
                    <a:pt x="1766" y="0"/>
                    <a:pt x="1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957251" y="4843412"/>
              <a:ext cx="96730" cy="82639"/>
            </a:xfrm>
            <a:custGeom>
              <a:avLst/>
              <a:gdLst/>
              <a:ahLst/>
              <a:cxnLst/>
              <a:rect l="l" t="t" r="r" b="b"/>
              <a:pathLst>
                <a:path w="2835" h="2422" extrusionOk="0">
                  <a:moveTo>
                    <a:pt x="1620" y="0"/>
                  </a:moveTo>
                  <a:cubicBezTo>
                    <a:pt x="549" y="0"/>
                    <a:pt x="1" y="1310"/>
                    <a:pt x="763" y="2072"/>
                  </a:cubicBezTo>
                  <a:cubicBezTo>
                    <a:pt x="1012" y="2314"/>
                    <a:pt x="1312" y="2421"/>
                    <a:pt x="1604" y="2421"/>
                  </a:cubicBezTo>
                  <a:cubicBezTo>
                    <a:pt x="2235" y="2421"/>
                    <a:pt x="2835" y="1923"/>
                    <a:pt x="2835" y="1191"/>
                  </a:cubicBezTo>
                  <a:cubicBezTo>
                    <a:pt x="2811" y="524"/>
                    <a:pt x="22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a:off x="828892" y="4767836"/>
              <a:ext cx="367302" cy="233244"/>
            </a:xfrm>
            <a:custGeom>
              <a:avLst/>
              <a:gdLst/>
              <a:ahLst/>
              <a:cxnLst/>
              <a:rect l="l" t="t" r="r" b="b"/>
              <a:pathLst>
                <a:path w="10765" h="6836" extrusionOk="0">
                  <a:moveTo>
                    <a:pt x="5361" y="1575"/>
                  </a:moveTo>
                  <a:cubicBezTo>
                    <a:pt x="6309" y="1575"/>
                    <a:pt x="7216" y="2317"/>
                    <a:pt x="7216" y="3430"/>
                  </a:cubicBezTo>
                  <a:cubicBezTo>
                    <a:pt x="7216" y="4430"/>
                    <a:pt x="6406" y="5264"/>
                    <a:pt x="5382" y="5264"/>
                  </a:cubicBezTo>
                  <a:cubicBezTo>
                    <a:pt x="3739" y="5264"/>
                    <a:pt x="2929" y="3287"/>
                    <a:pt x="4072" y="2120"/>
                  </a:cubicBezTo>
                  <a:cubicBezTo>
                    <a:pt x="4449" y="1744"/>
                    <a:pt x="4910" y="1575"/>
                    <a:pt x="5361" y="1575"/>
                  </a:cubicBezTo>
                  <a:close/>
                  <a:moveTo>
                    <a:pt x="5382" y="1"/>
                  </a:moveTo>
                  <a:cubicBezTo>
                    <a:pt x="4001" y="1"/>
                    <a:pt x="2691" y="739"/>
                    <a:pt x="1619" y="1644"/>
                  </a:cubicBezTo>
                  <a:cubicBezTo>
                    <a:pt x="1048" y="2120"/>
                    <a:pt x="524" y="2644"/>
                    <a:pt x="95" y="3239"/>
                  </a:cubicBezTo>
                  <a:cubicBezTo>
                    <a:pt x="0" y="3335"/>
                    <a:pt x="0" y="3501"/>
                    <a:pt x="95" y="3597"/>
                  </a:cubicBezTo>
                  <a:cubicBezTo>
                    <a:pt x="524" y="4192"/>
                    <a:pt x="1048" y="4740"/>
                    <a:pt x="1619" y="5216"/>
                  </a:cubicBezTo>
                  <a:cubicBezTo>
                    <a:pt x="2691" y="6097"/>
                    <a:pt x="4001" y="6835"/>
                    <a:pt x="5382" y="6835"/>
                  </a:cubicBezTo>
                  <a:cubicBezTo>
                    <a:pt x="6763" y="6835"/>
                    <a:pt x="8097" y="6121"/>
                    <a:pt x="9145" y="5216"/>
                  </a:cubicBezTo>
                  <a:cubicBezTo>
                    <a:pt x="9716" y="4740"/>
                    <a:pt x="10240" y="4192"/>
                    <a:pt x="10693" y="3597"/>
                  </a:cubicBezTo>
                  <a:cubicBezTo>
                    <a:pt x="10764" y="3501"/>
                    <a:pt x="10764" y="3335"/>
                    <a:pt x="10693" y="3239"/>
                  </a:cubicBezTo>
                  <a:cubicBezTo>
                    <a:pt x="10240" y="2644"/>
                    <a:pt x="9716" y="2120"/>
                    <a:pt x="9145" y="1644"/>
                  </a:cubicBezTo>
                  <a:cubicBezTo>
                    <a:pt x="8097" y="739"/>
                    <a:pt x="6763" y="1"/>
                    <a:pt x="5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7"/>
          <p:cNvGrpSpPr/>
          <p:nvPr/>
        </p:nvGrpSpPr>
        <p:grpSpPr>
          <a:xfrm>
            <a:off x="6280774" y="2733658"/>
            <a:ext cx="249578" cy="358888"/>
            <a:chOff x="5646262" y="2290545"/>
            <a:chExt cx="249578" cy="358888"/>
          </a:xfrm>
        </p:grpSpPr>
        <p:sp>
          <p:nvSpPr>
            <p:cNvPr id="1037" name="Google Shape;1037;p27"/>
            <p:cNvSpPr/>
            <p:nvPr/>
          </p:nvSpPr>
          <p:spPr>
            <a:xfrm>
              <a:off x="5646262" y="2290545"/>
              <a:ext cx="249578" cy="268344"/>
            </a:xfrm>
            <a:custGeom>
              <a:avLst/>
              <a:gdLst/>
              <a:ahLst/>
              <a:cxnLst/>
              <a:rect l="l" t="t" r="r" b="b"/>
              <a:pathLst>
                <a:path w="7288" h="7836" extrusionOk="0">
                  <a:moveTo>
                    <a:pt x="2167" y="3746"/>
                  </a:moveTo>
                  <a:cubicBezTo>
                    <a:pt x="2322" y="3746"/>
                    <a:pt x="2477" y="3847"/>
                    <a:pt x="2477" y="4049"/>
                  </a:cubicBezTo>
                  <a:lnTo>
                    <a:pt x="2477" y="6431"/>
                  </a:lnTo>
                  <a:cubicBezTo>
                    <a:pt x="2477" y="6633"/>
                    <a:pt x="2322" y="6734"/>
                    <a:pt x="2167" y="6734"/>
                  </a:cubicBezTo>
                  <a:cubicBezTo>
                    <a:pt x="2012" y="6734"/>
                    <a:pt x="1858" y="6633"/>
                    <a:pt x="1858" y="6431"/>
                  </a:cubicBezTo>
                  <a:lnTo>
                    <a:pt x="1858" y="4049"/>
                  </a:lnTo>
                  <a:cubicBezTo>
                    <a:pt x="1858" y="3847"/>
                    <a:pt x="2012" y="3746"/>
                    <a:pt x="2167" y="3746"/>
                  </a:cubicBezTo>
                  <a:close/>
                  <a:moveTo>
                    <a:pt x="3644" y="2174"/>
                  </a:moveTo>
                  <a:cubicBezTo>
                    <a:pt x="3798" y="2174"/>
                    <a:pt x="3953" y="2275"/>
                    <a:pt x="3953" y="2477"/>
                  </a:cubicBezTo>
                  <a:lnTo>
                    <a:pt x="3953" y="6431"/>
                  </a:lnTo>
                  <a:cubicBezTo>
                    <a:pt x="3953" y="6633"/>
                    <a:pt x="3798" y="6734"/>
                    <a:pt x="3644" y="6734"/>
                  </a:cubicBezTo>
                  <a:cubicBezTo>
                    <a:pt x="3489" y="6734"/>
                    <a:pt x="3334" y="6633"/>
                    <a:pt x="3334" y="6431"/>
                  </a:cubicBezTo>
                  <a:lnTo>
                    <a:pt x="3334" y="2477"/>
                  </a:lnTo>
                  <a:cubicBezTo>
                    <a:pt x="3334" y="2275"/>
                    <a:pt x="3489" y="2174"/>
                    <a:pt x="3644" y="2174"/>
                  </a:cubicBezTo>
                  <a:close/>
                  <a:moveTo>
                    <a:pt x="5144" y="4936"/>
                  </a:moveTo>
                  <a:cubicBezTo>
                    <a:pt x="5299" y="4936"/>
                    <a:pt x="5454" y="5037"/>
                    <a:pt x="5454" y="5240"/>
                  </a:cubicBezTo>
                  <a:lnTo>
                    <a:pt x="5454" y="6431"/>
                  </a:lnTo>
                  <a:cubicBezTo>
                    <a:pt x="5454" y="6633"/>
                    <a:pt x="5299" y="6734"/>
                    <a:pt x="5144" y="6734"/>
                  </a:cubicBezTo>
                  <a:cubicBezTo>
                    <a:pt x="4989" y="6734"/>
                    <a:pt x="4834" y="6633"/>
                    <a:pt x="4834" y="6431"/>
                  </a:cubicBezTo>
                  <a:lnTo>
                    <a:pt x="4834" y="5240"/>
                  </a:lnTo>
                  <a:cubicBezTo>
                    <a:pt x="4834" y="5037"/>
                    <a:pt x="4989" y="4936"/>
                    <a:pt x="5144" y="4936"/>
                  </a:cubicBezTo>
                  <a:close/>
                  <a:moveTo>
                    <a:pt x="1548" y="1"/>
                  </a:moveTo>
                  <a:cubicBezTo>
                    <a:pt x="691" y="1"/>
                    <a:pt x="0" y="691"/>
                    <a:pt x="0" y="1525"/>
                  </a:cubicBezTo>
                  <a:lnTo>
                    <a:pt x="0" y="7836"/>
                  </a:lnTo>
                  <a:lnTo>
                    <a:pt x="7287" y="7836"/>
                  </a:lnTo>
                  <a:lnTo>
                    <a:pt x="7287" y="1525"/>
                  </a:lnTo>
                  <a:cubicBezTo>
                    <a:pt x="7264" y="691"/>
                    <a:pt x="6597" y="1"/>
                    <a:pt x="5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7"/>
            <p:cNvSpPr/>
            <p:nvPr/>
          </p:nvSpPr>
          <p:spPr>
            <a:xfrm>
              <a:off x="5646262" y="2580053"/>
              <a:ext cx="249578" cy="69380"/>
            </a:xfrm>
            <a:custGeom>
              <a:avLst/>
              <a:gdLst/>
              <a:ahLst/>
              <a:cxnLst/>
              <a:rect l="l" t="t" r="r" b="b"/>
              <a:pathLst>
                <a:path w="7288" h="2026" extrusionOk="0">
                  <a:moveTo>
                    <a:pt x="3644" y="691"/>
                  </a:moveTo>
                  <a:cubicBezTo>
                    <a:pt x="3906" y="691"/>
                    <a:pt x="4049" y="1001"/>
                    <a:pt x="3858" y="1192"/>
                  </a:cubicBezTo>
                  <a:cubicBezTo>
                    <a:pt x="3797" y="1252"/>
                    <a:pt x="3725" y="1279"/>
                    <a:pt x="3654" y="1279"/>
                  </a:cubicBezTo>
                  <a:cubicBezTo>
                    <a:pt x="3502" y="1279"/>
                    <a:pt x="3358" y="1156"/>
                    <a:pt x="3358" y="977"/>
                  </a:cubicBezTo>
                  <a:cubicBezTo>
                    <a:pt x="3358" y="810"/>
                    <a:pt x="3477" y="691"/>
                    <a:pt x="3644" y="691"/>
                  </a:cubicBezTo>
                  <a:close/>
                  <a:moveTo>
                    <a:pt x="0" y="1"/>
                  </a:moveTo>
                  <a:lnTo>
                    <a:pt x="0" y="501"/>
                  </a:lnTo>
                  <a:cubicBezTo>
                    <a:pt x="0" y="1334"/>
                    <a:pt x="691" y="2025"/>
                    <a:pt x="1548" y="2025"/>
                  </a:cubicBezTo>
                  <a:lnTo>
                    <a:pt x="5763" y="2025"/>
                  </a:lnTo>
                  <a:cubicBezTo>
                    <a:pt x="6597" y="2025"/>
                    <a:pt x="7287" y="1334"/>
                    <a:pt x="7287" y="501"/>
                  </a:cubicBezTo>
                  <a:lnTo>
                    <a:pt x="7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7"/>
          <p:cNvGrpSpPr/>
          <p:nvPr/>
        </p:nvGrpSpPr>
        <p:grpSpPr>
          <a:xfrm>
            <a:off x="6222168" y="4093166"/>
            <a:ext cx="366770" cy="297474"/>
            <a:chOff x="831093" y="2905635"/>
            <a:chExt cx="366770" cy="297474"/>
          </a:xfrm>
        </p:grpSpPr>
        <p:sp>
          <p:nvSpPr>
            <p:cNvPr id="1040" name="Google Shape;1040;p27"/>
            <p:cNvSpPr/>
            <p:nvPr/>
          </p:nvSpPr>
          <p:spPr>
            <a:xfrm>
              <a:off x="831093" y="3009116"/>
              <a:ext cx="286079" cy="193993"/>
            </a:xfrm>
            <a:custGeom>
              <a:avLst/>
              <a:gdLst/>
              <a:ahLst/>
              <a:cxnLst/>
              <a:rect l="l" t="t" r="r" b="b"/>
              <a:pathLst>
                <a:path w="8360" h="5669" extrusionOk="0">
                  <a:moveTo>
                    <a:pt x="4177" y="1339"/>
                  </a:moveTo>
                  <a:cubicBezTo>
                    <a:pt x="4942" y="1339"/>
                    <a:pt x="5669" y="1935"/>
                    <a:pt x="5669" y="2835"/>
                  </a:cubicBezTo>
                  <a:cubicBezTo>
                    <a:pt x="5669" y="3644"/>
                    <a:pt x="5002" y="4311"/>
                    <a:pt x="4192" y="4311"/>
                  </a:cubicBezTo>
                  <a:cubicBezTo>
                    <a:pt x="2859" y="4311"/>
                    <a:pt x="2192" y="2716"/>
                    <a:pt x="3121" y="1787"/>
                  </a:cubicBezTo>
                  <a:cubicBezTo>
                    <a:pt x="3430" y="1477"/>
                    <a:pt x="3808" y="1339"/>
                    <a:pt x="4177" y="1339"/>
                  </a:cubicBezTo>
                  <a:close/>
                  <a:moveTo>
                    <a:pt x="1346" y="1305"/>
                  </a:moveTo>
                  <a:cubicBezTo>
                    <a:pt x="1519" y="1305"/>
                    <a:pt x="1692" y="1418"/>
                    <a:pt x="1668" y="1644"/>
                  </a:cubicBezTo>
                  <a:lnTo>
                    <a:pt x="1668" y="4002"/>
                  </a:lnTo>
                  <a:cubicBezTo>
                    <a:pt x="1692" y="4228"/>
                    <a:pt x="1519" y="4341"/>
                    <a:pt x="1346" y="4341"/>
                  </a:cubicBezTo>
                  <a:cubicBezTo>
                    <a:pt x="1174" y="4341"/>
                    <a:pt x="1001" y="4228"/>
                    <a:pt x="1025" y="4002"/>
                  </a:cubicBezTo>
                  <a:lnTo>
                    <a:pt x="1025" y="1644"/>
                  </a:lnTo>
                  <a:cubicBezTo>
                    <a:pt x="1001" y="1418"/>
                    <a:pt x="1174" y="1305"/>
                    <a:pt x="1346" y="1305"/>
                  </a:cubicBezTo>
                  <a:close/>
                  <a:moveTo>
                    <a:pt x="1293" y="0"/>
                  </a:moveTo>
                  <a:cubicBezTo>
                    <a:pt x="574" y="0"/>
                    <a:pt x="1" y="610"/>
                    <a:pt x="1" y="1334"/>
                  </a:cubicBezTo>
                  <a:lnTo>
                    <a:pt x="1" y="4359"/>
                  </a:lnTo>
                  <a:cubicBezTo>
                    <a:pt x="1" y="5073"/>
                    <a:pt x="596" y="5669"/>
                    <a:pt x="1335" y="5669"/>
                  </a:cubicBezTo>
                  <a:lnTo>
                    <a:pt x="7050" y="5669"/>
                  </a:lnTo>
                  <a:cubicBezTo>
                    <a:pt x="7764" y="5669"/>
                    <a:pt x="8360" y="5073"/>
                    <a:pt x="8360" y="4359"/>
                  </a:cubicBezTo>
                  <a:lnTo>
                    <a:pt x="8360" y="2620"/>
                  </a:lnTo>
                  <a:lnTo>
                    <a:pt x="8217" y="2620"/>
                  </a:lnTo>
                  <a:cubicBezTo>
                    <a:pt x="7907" y="2620"/>
                    <a:pt x="7622" y="2573"/>
                    <a:pt x="7336" y="2501"/>
                  </a:cubicBezTo>
                  <a:lnTo>
                    <a:pt x="7336" y="4002"/>
                  </a:lnTo>
                  <a:cubicBezTo>
                    <a:pt x="7360" y="4228"/>
                    <a:pt x="7193" y="4341"/>
                    <a:pt x="7023" y="4341"/>
                  </a:cubicBezTo>
                  <a:cubicBezTo>
                    <a:pt x="6854" y="4341"/>
                    <a:pt x="6681" y="4228"/>
                    <a:pt x="6693" y="4002"/>
                  </a:cubicBezTo>
                  <a:lnTo>
                    <a:pt x="6693" y="2239"/>
                  </a:lnTo>
                  <a:cubicBezTo>
                    <a:pt x="5859" y="1763"/>
                    <a:pt x="5264" y="930"/>
                    <a:pt x="5097" y="1"/>
                  </a:cubicBezTo>
                  <a:lnTo>
                    <a:pt x="1335" y="1"/>
                  </a:lnTo>
                  <a:cubicBezTo>
                    <a:pt x="1321" y="0"/>
                    <a:pt x="1307" y="0"/>
                    <a:pt x="1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a:off x="996547" y="2905635"/>
              <a:ext cx="201316" cy="171819"/>
            </a:xfrm>
            <a:custGeom>
              <a:avLst/>
              <a:gdLst/>
              <a:ahLst/>
              <a:cxnLst/>
              <a:rect l="l" t="t" r="r" b="b"/>
              <a:pathLst>
                <a:path w="5883" h="5021" extrusionOk="0">
                  <a:moveTo>
                    <a:pt x="3370" y="882"/>
                  </a:moveTo>
                  <a:cubicBezTo>
                    <a:pt x="3519" y="882"/>
                    <a:pt x="3668" y="977"/>
                    <a:pt x="3692" y="1167"/>
                  </a:cubicBezTo>
                  <a:lnTo>
                    <a:pt x="3692" y="2191"/>
                  </a:lnTo>
                  <a:lnTo>
                    <a:pt x="4406" y="2191"/>
                  </a:lnTo>
                  <a:cubicBezTo>
                    <a:pt x="4421" y="2190"/>
                    <a:pt x="4435" y="2189"/>
                    <a:pt x="4448" y="2189"/>
                  </a:cubicBezTo>
                  <a:cubicBezTo>
                    <a:pt x="4844" y="2189"/>
                    <a:pt x="4844" y="2813"/>
                    <a:pt x="4448" y="2813"/>
                  </a:cubicBezTo>
                  <a:cubicBezTo>
                    <a:pt x="4435" y="2813"/>
                    <a:pt x="4421" y="2812"/>
                    <a:pt x="4406" y="2811"/>
                  </a:cubicBezTo>
                  <a:lnTo>
                    <a:pt x="3382" y="2811"/>
                  </a:lnTo>
                  <a:cubicBezTo>
                    <a:pt x="3191" y="2811"/>
                    <a:pt x="3049" y="2668"/>
                    <a:pt x="3049" y="2501"/>
                  </a:cubicBezTo>
                  <a:lnTo>
                    <a:pt x="3049" y="1167"/>
                  </a:lnTo>
                  <a:cubicBezTo>
                    <a:pt x="3072" y="977"/>
                    <a:pt x="3221" y="882"/>
                    <a:pt x="3370" y="882"/>
                  </a:cubicBezTo>
                  <a:close/>
                  <a:moveTo>
                    <a:pt x="3382" y="0"/>
                  </a:moveTo>
                  <a:cubicBezTo>
                    <a:pt x="1120" y="0"/>
                    <a:pt x="0" y="2691"/>
                    <a:pt x="1596" y="4287"/>
                  </a:cubicBezTo>
                  <a:cubicBezTo>
                    <a:pt x="2103" y="4794"/>
                    <a:pt x="2728" y="5021"/>
                    <a:pt x="3343" y="5021"/>
                  </a:cubicBezTo>
                  <a:cubicBezTo>
                    <a:pt x="4636" y="5021"/>
                    <a:pt x="5882" y="4018"/>
                    <a:pt x="5882" y="2501"/>
                  </a:cubicBezTo>
                  <a:cubicBezTo>
                    <a:pt x="5882" y="1120"/>
                    <a:pt x="4763" y="0"/>
                    <a:pt x="3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935430" y="3076769"/>
              <a:ext cx="69295" cy="58858"/>
            </a:xfrm>
            <a:custGeom>
              <a:avLst/>
              <a:gdLst/>
              <a:ahLst/>
              <a:cxnLst/>
              <a:rect l="l" t="t" r="r" b="b"/>
              <a:pathLst>
                <a:path w="2025" h="1720" extrusionOk="0">
                  <a:moveTo>
                    <a:pt x="1143" y="0"/>
                  </a:moveTo>
                  <a:cubicBezTo>
                    <a:pt x="381" y="0"/>
                    <a:pt x="0" y="929"/>
                    <a:pt x="548" y="1477"/>
                  </a:cubicBezTo>
                  <a:cubicBezTo>
                    <a:pt x="715" y="1644"/>
                    <a:pt x="926" y="1719"/>
                    <a:pt x="1135" y="1719"/>
                  </a:cubicBezTo>
                  <a:cubicBezTo>
                    <a:pt x="1583" y="1719"/>
                    <a:pt x="2024" y="1377"/>
                    <a:pt x="2024" y="858"/>
                  </a:cubicBezTo>
                  <a:cubicBezTo>
                    <a:pt x="2024" y="382"/>
                    <a:pt x="1620" y="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27"/>
          <p:cNvGrpSpPr/>
          <p:nvPr/>
        </p:nvGrpSpPr>
        <p:grpSpPr>
          <a:xfrm>
            <a:off x="6268218" y="1400919"/>
            <a:ext cx="274684" cy="366770"/>
            <a:chOff x="876743" y="4633266"/>
            <a:chExt cx="274684" cy="366770"/>
          </a:xfrm>
        </p:grpSpPr>
        <p:sp>
          <p:nvSpPr>
            <p:cNvPr id="1044" name="Google Shape;1044;p27"/>
            <p:cNvSpPr/>
            <p:nvPr/>
          </p:nvSpPr>
          <p:spPr>
            <a:xfrm>
              <a:off x="985117" y="4826574"/>
              <a:ext cx="68508" cy="59372"/>
            </a:xfrm>
            <a:custGeom>
              <a:avLst/>
              <a:gdLst/>
              <a:ahLst/>
              <a:cxnLst/>
              <a:rect l="l" t="t" r="r" b="b"/>
              <a:pathLst>
                <a:path w="2002" h="1735" extrusionOk="0">
                  <a:moveTo>
                    <a:pt x="868" y="0"/>
                  </a:moveTo>
                  <a:cubicBezTo>
                    <a:pt x="425" y="0"/>
                    <a:pt x="1" y="346"/>
                    <a:pt x="1" y="877"/>
                  </a:cubicBezTo>
                  <a:cubicBezTo>
                    <a:pt x="1" y="1353"/>
                    <a:pt x="382" y="1734"/>
                    <a:pt x="858" y="1734"/>
                  </a:cubicBezTo>
                  <a:cubicBezTo>
                    <a:pt x="1620" y="1734"/>
                    <a:pt x="2001" y="806"/>
                    <a:pt x="1477" y="258"/>
                  </a:cubicBezTo>
                  <a:cubicBezTo>
                    <a:pt x="1300" y="80"/>
                    <a:pt x="1082"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7"/>
            <p:cNvSpPr/>
            <p:nvPr/>
          </p:nvSpPr>
          <p:spPr>
            <a:xfrm>
              <a:off x="979437" y="4907094"/>
              <a:ext cx="70117" cy="44862"/>
            </a:xfrm>
            <a:custGeom>
              <a:avLst/>
              <a:gdLst/>
              <a:ahLst/>
              <a:cxnLst/>
              <a:rect l="l" t="t" r="r" b="b"/>
              <a:pathLst>
                <a:path w="2049" h="1311" extrusionOk="0">
                  <a:moveTo>
                    <a:pt x="1024" y="1"/>
                  </a:moveTo>
                  <a:cubicBezTo>
                    <a:pt x="453" y="1"/>
                    <a:pt x="0" y="477"/>
                    <a:pt x="0" y="1048"/>
                  </a:cubicBezTo>
                  <a:lnTo>
                    <a:pt x="0" y="1310"/>
                  </a:lnTo>
                  <a:lnTo>
                    <a:pt x="2048" y="1310"/>
                  </a:lnTo>
                  <a:lnTo>
                    <a:pt x="2048" y="1048"/>
                  </a:lnTo>
                  <a:cubicBezTo>
                    <a:pt x="2048" y="477"/>
                    <a:pt x="1596"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a:off x="876743" y="4725146"/>
              <a:ext cx="274684" cy="274889"/>
            </a:xfrm>
            <a:custGeom>
              <a:avLst/>
              <a:gdLst/>
              <a:ahLst/>
              <a:cxnLst/>
              <a:rect l="l" t="t" r="r" b="b"/>
              <a:pathLst>
                <a:path w="8027" h="8033" extrusionOk="0">
                  <a:moveTo>
                    <a:pt x="4025" y="698"/>
                  </a:moveTo>
                  <a:lnTo>
                    <a:pt x="5002" y="1364"/>
                  </a:lnTo>
                  <a:lnTo>
                    <a:pt x="3049" y="1364"/>
                  </a:lnTo>
                  <a:lnTo>
                    <a:pt x="4025" y="698"/>
                  </a:lnTo>
                  <a:close/>
                  <a:moveTo>
                    <a:pt x="4049" y="2341"/>
                  </a:moveTo>
                  <a:cubicBezTo>
                    <a:pt x="5454" y="2341"/>
                    <a:pt x="6073" y="4103"/>
                    <a:pt x="5002" y="4984"/>
                  </a:cubicBezTo>
                  <a:cubicBezTo>
                    <a:pt x="5454" y="5294"/>
                    <a:pt x="5716" y="5818"/>
                    <a:pt x="5716" y="6365"/>
                  </a:cubicBezTo>
                  <a:lnTo>
                    <a:pt x="5716" y="6937"/>
                  </a:lnTo>
                  <a:lnTo>
                    <a:pt x="5692" y="6937"/>
                  </a:lnTo>
                  <a:cubicBezTo>
                    <a:pt x="5692" y="7104"/>
                    <a:pt x="5549" y="7246"/>
                    <a:pt x="5359" y="7246"/>
                  </a:cubicBezTo>
                  <a:lnTo>
                    <a:pt x="2692" y="7246"/>
                  </a:lnTo>
                  <a:cubicBezTo>
                    <a:pt x="2525" y="7246"/>
                    <a:pt x="2382" y="7104"/>
                    <a:pt x="2382" y="6937"/>
                  </a:cubicBezTo>
                  <a:lnTo>
                    <a:pt x="2382" y="6365"/>
                  </a:lnTo>
                  <a:cubicBezTo>
                    <a:pt x="2406" y="5818"/>
                    <a:pt x="2668" y="5294"/>
                    <a:pt x="3120" y="4984"/>
                  </a:cubicBezTo>
                  <a:cubicBezTo>
                    <a:pt x="2025" y="4103"/>
                    <a:pt x="2644" y="2341"/>
                    <a:pt x="4049" y="2341"/>
                  </a:cubicBezTo>
                  <a:close/>
                  <a:moveTo>
                    <a:pt x="4025" y="1"/>
                  </a:moveTo>
                  <a:cubicBezTo>
                    <a:pt x="3966" y="1"/>
                    <a:pt x="3906" y="19"/>
                    <a:pt x="3858" y="55"/>
                  </a:cubicBezTo>
                  <a:lnTo>
                    <a:pt x="1906" y="1364"/>
                  </a:lnTo>
                  <a:lnTo>
                    <a:pt x="1001" y="1364"/>
                  </a:lnTo>
                  <a:cubicBezTo>
                    <a:pt x="453" y="1364"/>
                    <a:pt x="1" y="1793"/>
                    <a:pt x="1" y="2341"/>
                  </a:cubicBezTo>
                  <a:lnTo>
                    <a:pt x="1" y="7056"/>
                  </a:lnTo>
                  <a:cubicBezTo>
                    <a:pt x="1" y="7580"/>
                    <a:pt x="453" y="8032"/>
                    <a:pt x="1001" y="8032"/>
                  </a:cubicBezTo>
                  <a:lnTo>
                    <a:pt x="7050" y="8032"/>
                  </a:lnTo>
                  <a:cubicBezTo>
                    <a:pt x="7597" y="8032"/>
                    <a:pt x="8026" y="7580"/>
                    <a:pt x="8026" y="7056"/>
                  </a:cubicBezTo>
                  <a:lnTo>
                    <a:pt x="8026" y="2341"/>
                  </a:lnTo>
                  <a:cubicBezTo>
                    <a:pt x="8026" y="1793"/>
                    <a:pt x="7597" y="1364"/>
                    <a:pt x="7050" y="1364"/>
                  </a:cubicBezTo>
                  <a:lnTo>
                    <a:pt x="6145" y="1364"/>
                  </a:lnTo>
                  <a:lnTo>
                    <a:pt x="4192" y="55"/>
                  </a:lnTo>
                  <a:cubicBezTo>
                    <a:pt x="4144" y="19"/>
                    <a:pt x="4085" y="1"/>
                    <a:pt x="4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a:off x="897925" y="4633266"/>
              <a:ext cx="244536" cy="21251"/>
            </a:xfrm>
            <a:custGeom>
              <a:avLst/>
              <a:gdLst/>
              <a:ahLst/>
              <a:cxnLst/>
              <a:rect l="l" t="t" r="r" b="b"/>
              <a:pathLst>
                <a:path w="7146" h="621" extrusionOk="0">
                  <a:moveTo>
                    <a:pt x="382" y="1"/>
                  </a:moveTo>
                  <a:cubicBezTo>
                    <a:pt x="1" y="49"/>
                    <a:pt x="1" y="596"/>
                    <a:pt x="382" y="620"/>
                  </a:cubicBezTo>
                  <a:lnTo>
                    <a:pt x="6764" y="620"/>
                  </a:lnTo>
                  <a:cubicBezTo>
                    <a:pt x="7145" y="596"/>
                    <a:pt x="7145" y="49"/>
                    <a:pt x="6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932145" y="4679736"/>
              <a:ext cx="163845" cy="21216"/>
            </a:xfrm>
            <a:custGeom>
              <a:avLst/>
              <a:gdLst/>
              <a:ahLst/>
              <a:cxnLst/>
              <a:rect l="l" t="t" r="r" b="b"/>
              <a:pathLst>
                <a:path w="4788" h="620" extrusionOk="0">
                  <a:moveTo>
                    <a:pt x="382" y="0"/>
                  </a:moveTo>
                  <a:cubicBezTo>
                    <a:pt x="1" y="24"/>
                    <a:pt x="1" y="572"/>
                    <a:pt x="382" y="620"/>
                  </a:cubicBezTo>
                  <a:lnTo>
                    <a:pt x="4430" y="620"/>
                  </a:lnTo>
                  <a:cubicBezTo>
                    <a:pt x="4788" y="572"/>
                    <a:pt x="4788" y="24"/>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27"/>
          <p:cNvGrpSpPr/>
          <p:nvPr/>
        </p:nvGrpSpPr>
        <p:grpSpPr>
          <a:xfrm>
            <a:off x="457198" y="923762"/>
            <a:ext cx="2860902" cy="996150"/>
            <a:chOff x="457198" y="923762"/>
            <a:chExt cx="2860902" cy="996150"/>
          </a:xfrm>
        </p:grpSpPr>
        <p:grpSp>
          <p:nvGrpSpPr>
            <p:cNvPr id="1050" name="Google Shape;1050;p27"/>
            <p:cNvGrpSpPr/>
            <p:nvPr/>
          </p:nvGrpSpPr>
          <p:grpSpPr>
            <a:xfrm>
              <a:off x="457198" y="1248663"/>
              <a:ext cx="1981204" cy="671250"/>
              <a:chOff x="6053048" y="700371"/>
              <a:chExt cx="1981204" cy="671250"/>
            </a:xfrm>
          </p:grpSpPr>
          <p:sp>
            <p:nvSpPr>
              <p:cNvPr id="1051" name="Google Shape;1051;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Image 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1052" name="Google Shape;105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planet where we live</a:t>
                </a:r>
                <a:endParaRPr>
                  <a:latin typeface="Roboto"/>
                  <a:ea typeface="Roboto"/>
                  <a:cs typeface="Roboto"/>
                  <a:sym typeface="Roboto"/>
                </a:endParaRPr>
              </a:p>
            </p:txBody>
          </p:sp>
        </p:grpSp>
        <p:sp>
          <p:nvSpPr>
            <p:cNvPr id="1053" name="Google Shape;1053;p27"/>
            <p:cNvSpPr/>
            <p:nvPr/>
          </p:nvSpPr>
          <p:spPr>
            <a:xfrm>
              <a:off x="2798500" y="923762"/>
              <a:ext cx="519600" cy="51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01</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54" name="Google Shape;1054;p27"/>
          <p:cNvGrpSpPr/>
          <p:nvPr/>
        </p:nvGrpSpPr>
        <p:grpSpPr>
          <a:xfrm>
            <a:off x="457190" y="2258450"/>
            <a:ext cx="2860910" cy="990275"/>
            <a:chOff x="457190" y="2258450"/>
            <a:chExt cx="2860910" cy="990275"/>
          </a:xfrm>
        </p:grpSpPr>
        <p:grpSp>
          <p:nvGrpSpPr>
            <p:cNvPr id="1055" name="Google Shape;1055;p27"/>
            <p:cNvGrpSpPr/>
            <p:nvPr/>
          </p:nvGrpSpPr>
          <p:grpSpPr>
            <a:xfrm>
              <a:off x="457190" y="2577475"/>
              <a:ext cx="1981204" cy="671250"/>
              <a:chOff x="6053048" y="700371"/>
              <a:chExt cx="1981204" cy="671250"/>
            </a:xfrm>
          </p:grpSpPr>
          <p:sp>
            <p:nvSpPr>
              <p:cNvPr id="1056" name="Google Shape;1056;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Voice </a:t>
                </a:r>
                <a:r>
                  <a:rPr lang="en" sz="1800" b="1">
                    <a:solidFill>
                      <a:schemeClr val="dk1"/>
                    </a:solidFill>
                    <a:latin typeface="Fira Sans Extra Condensed"/>
                    <a:ea typeface="Fira Sans Extra Condensed"/>
                    <a:cs typeface="Fira Sans Extra Condensed"/>
                    <a:sym typeface="Fira Sans Extra Condensed"/>
                  </a:rPr>
                  <a:t>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1057" name="Google Shape;105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sp>
          <p:nvSpPr>
            <p:cNvPr id="1058" name="Google Shape;1058;p27"/>
            <p:cNvSpPr/>
            <p:nvPr/>
          </p:nvSpPr>
          <p:spPr>
            <a:xfrm>
              <a:off x="2798500" y="2258450"/>
              <a:ext cx="519600" cy="51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03</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59" name="Google Shape;1059;p27"/>
          <p:cNvGrpSpPr/>
          <p:nvPr/>
        </p:nvGrpSpPr>
        <p:grpSpPr>
          <a:xfrm>
            <a:off x="457190" y="3593825"/>
            <a:ext cx="2860910" cy="983696"/>
            <a:chOff x="457190" y="3593825"/>
            <a:chExt cx="2860910" cy="983696"/>
          </a:xfrm>
        </p:grpSpPr>
        <p:grpSp>
          <p:nvGrpSpPr>
            <p:cNvPr id="1060" name="Google Shape;1060;p27"/>
            <p:cNvGrpSpPr/>
            <p:nvPr/>
          </p:nvGrpSpPr>
          <p:grpSpPr>
            <a:xfrm>
              <a:off x="457190" y="3906271"/>
              <a:ext cx="1981204" cy="671250"/>
              <a:chOff x="6053048" y="700371"/>
              <a:chExt cx="1981204" cy="671250"/>
            </a:xfrm>
          </p:grpSpPr>
          <p:sp>
            <p:nvSpPr>
              <p:cNvPr id="1061" name="Google Shape;1061;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Optical </a:t>
                </a:r>
                <a:r>
                  <a:rPr lang="en" sz="1800" b="1">
                    <a:solidFill>
                      <a:schemeClr val="dk1"/>
                    </a:solidFill>
                    <a:latin typeface="Fira Sans Extra Condensed"/>
                    <a:ea typeface="Fira Sans Extra Condensed"/>
                    <a:cs typeface="Fira Sans Extra Condensed"/>
                    <a:sym typeface="Fira Sans Extra Condensed"/>
                  </a:rPr>
                  <a:t>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1062" name="Google Shape;106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sp>
          <p:nvSpPr>
            <p:cNvPr id="1063" name="Google Shape;1063;p27"/>
            <p:cNvSpPr/>
            <p:nvPr/>
          </p:nvSpPr>
          <p:spPr>
            <a:xfrm>
              <a:off x="2798500" y="3593825"/>
              <a:ext cx="519600" cy="51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05</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64" name="Google Shape;1064;p27"/>
          <p:cNvGrpSpPr/>
          <p:nvPr/>
        </p:nvGrpSpPr>
        <p:grpSpPr>
          <a:xfrm>
            <a:off x="5825888" y="923762"/>
            <a:ext cx="2860915" cy="996150"/>
            <a:chOff x="5825888" y="923762"/>
            <a:chExt cx="2860915" cy="996150"/>
          </a:xfrm>
        </p:grpSpPr>
        <p:grpSp>
          <p:nvGrpSpPr>
            <p:cNvPr id="1065" name="Google Shape;1065;p27"/>
            <p:cNvGrpSpPr/>
            <p:nvPr/>
          </p:nvGrpSpPr>
          <p:grpSpPr>
            <a:xfrm>
              <a:off x="6705598" y="1248663"/>
              <a:ext cx="1981204" cy="671250"/>
              <a:chOff x="6053048" y="700371"/>
              <a:chExt cx="1981204" cy="671250"/>
            </a:xfrm>
          </p:grpSpPr>
          <p:sp>
            <p:nvSpPr>
              <p:cNvPr id="1066" name="Google Shape;1066;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Customization</a:t>
                </a:r>
                <a:endParaRPr sz="1800" b="1">
                  <a:solidFill>
                    <a:srgbClr val="000000"/>
                  </a:solidFill>
                  <a:latin typeface="Fira Sans Extra Condensed"/>
                  <a:ea typeface="Fira Sans Extra Condensed"/>
                  <a:cs typeface="Fira Sans Extra Condensed"/>
                  <a:sym typeface="Fira Sans Extra Condensed"/>
                </a:endParaRPr>
              </a:p>
            </p:txBody>
          </p:sp>
          <p:sp>
            <p:nvSpPr>
              <p:cNvPr id="1067" name="Google Shape;106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068" name="Google Shape;1068;p27"/>
            <p:cNvSpPr/>
            <p:nvPr/>
          </p:nvSpPr>
          <p:spPr>
            <a:xfrm>
              <a:off x="5825888" y="923762"/>
              <a:ext cx="519600" cy="51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02</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69" name="Google Shape;1069;p27"/>
          <p:cNvGrpSpPr/>
          <p:nvPr/>
        </p:nvGrpSpPr>
        <p:grpSpPr>
          <a:xfrm>
            <a:off x="5825888" y="2258450"/>
            <a:ext cx="2860915" cy="990275"/>
            <a:chOff x="5825888" y="2258450"/>
            <a:chExt cx="2860915" cy="990275"/>
          </a:xfrm>
        </p:grpSpPr>
        <p:grpSp>
          <p:nvGrpSpPr>
            <p:cNvPr id="1070" name="Google Shape;1070;p27"/>
            <p:cNvGrpSpPr/>
            <p:nvPr/>
          </p:nvGrpSpPr>
          <p:grpSpPr>
            <a:xfrm>
              <a:off x="6705598" y="2577475"/>
              <a:ext cx="1981204" cy="671250"/>
              <a:chOff x="6053048" y="700371"/>
              <a:chExt cx="1981204" cy="671250"/>
            </a:xfrm>
          </p:grpSpPr>
          <p:sp>
            <p:nvSpPr>
              <p:cNvPr id="1071" name="Google Shape;1071;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Data analysis</a:t>
                </a:r>
                <a:endParaRPr sz="1800" b="1">
                  <a:solidFill>
                    <a:srgbClr val="000000"/>
                  </a:solidFill>
                  <a:latin typeface="Fira Sans Extra Condensed"/>
                  <a:ea typeface="Fira Sans Extra Condensed"/>
                  <a:cs typeface="Fira Sans Extra Condensed"/>
                  <a:sym typeface="Fira Sans Extra Condensed"/>
                </a:endParaRPr>
              </a:p>
            </p:txBody>
          </p:sp>
          <p:sp>
            <p:nvSpPr>
              <p:cNvPr id="1072" name="Google Shape;107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sp>
          <p:nvSpPr>
            <p:cNvPr id="1073" name="Google Shape;1073;p27"/>
            <p:cNvSpPr/>
            <p:nvPr/>
          </p:nvSpPr>
          <p:spPr>
            <a:xfrm>
              <a:off x="5825888" y="2258450"/>
              <a:ext cx="519600" cy="51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04</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74" name="Google Shape;1074;p27"/>
          <p:cNvGrpSpPr/>
          <p:nvPr/>
        </p:nvGrpSpPr>
        <p:grpSpPr>
          <a:xfrm>
            <a:off x="5825888" y="3593825"/>
            <a:ext cx="2860915" cy="983696"/>
            <a:chOff x="5825888" y="3593825"/>
            <a:chExt cx="2860915" cy="983696"/>
          </a:xfrm>
        </p:grpSpPr>
        <p:grpSp>
          <p:nvGrpSpPr>
            <p:cNvPr id="1075" name="Google Shape;1075;p27"/>
            <p:cNvGrpSpPr/>
            <p:nvPr/>
          </p:nvGrpSpPr>
          <p:grpSpPr>
            <a:xfrm>
              <a:off x="6705598" y="3906271"/>
              <a:ext cx="1981204" cy="671250"/>
              <a:chOff x="6053048" y="700371"/>
              <a:chExt cx="1981204" cy="671250"/>
            </a:xfrm>
          </p:grpSpPr>
          <p:sp>
            <p:nvSpPr>
              <p:cNvPr id="1076" name="Google Shape;1076;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Memory data</a:t>
                </a:r>
                <a:endParaRPr sz="1800" b="1">
                  <a:solidFill>
                    <a:srgbClr val="000000"/>
                  </a:solidFill>
                  <a:latin typeface="Fira Sans Extra Condensed"/>
                  <a:ea typeface="Fira Sans Extra Condensed"/>
                  <a:cs typeface="Fira Sans Extra Condensed"/>
                  <a:sym typeface="Fira Sans Extra Condensed"/>
                </a:endParaRPr>
              </a:p>
            </p:txBody>
          </p:sp>
          <p:sp>
            <p:nvSpPr>
              <p:cNvPr id="1077" name="Google Shape;107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Pluto is considered a dwarf planet</a:t>
                </a:r>
                <a:endParaRPr>
                  <a:latin typeface="Roboto"/>
                  <a:ea typeface="Roboto"/>
                  <a:cs typeface="Roboto"/>
                  <a:sym typeface="Roboto"/>
                </a:endParaRPr>
              </a:p>
            </p:txBody>
          </p:sp>
        </p:grpSp>
        <p:sp>
          <p:nvSpPr>
            <p:cNvPr id="1078" name="Google Shape;1078;p27"/>
            <p:cNvSpPr/>
            <p:nvPr/>
          </p:nvSpPr>
          <p:spPr>
            <a:xfrm>
              <a:off x="5825888" y="3593825"/>
              <a:ext cx="519600" cy="51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06</a:t>
              </a:r>
              <a:endParaRPr sz="1200" b="1">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28"/>
          <p:cNvSpPr/>
          <p:nvPr/>
        </p:nvSpPr>
        <p:spPr>
          <a:xfrm>
            <a:off x="6057925" y="1198550"/>
            <a:ext cx="2628900" cy="10212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457200" y="11985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086" name="Google Shape;1086;p28"/>
          <p:cNvGrpSpPr/>
          <p:nvPr/>
        </p:nvGrpSpPr>
        <p:grpSpPr>
          <a:xfrm>
            <a:off x="6381773" y="1373513"/>
            <a:ext cx="1981204" cy="671250"/>
            <a:chOff x="6053048" y="700371"/>
            <a:chExt cx="1981204" cy="671250"/>
          </a:xfrm>
        </p:grpSpPr>
        <p:sp>
          <p:nvSpPr>
            <p:cNvPr id="1087" name="Google Shape;1087;p28"/>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1088" name="Google Shape;1088;p28"/>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1089" name="Google Shape;1089;p28"/>
          <p:cNvGrpSpPr/>
          <p:nvPr/>
        </p:nvGrpSpPr>
        <p:grpSpPr>
          <a:xfrm>
            <a:off x="781056" y="1373521"/>
            <a:ext cx="1981204" cy="671250"/>
            <a:chOff x="6053048" y="700371"/>
            <a:chExt cx="1981204" cy="671250"/>
          </a:xfrm>
        </p:grpSpPr>
        <p:sp>
          <p:nvSpPr>
            <p:cNvPr id="1090" name="Google Shape;1090;p28"/>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1092" name="Google Shape;1092;p28"/>
          <p:cNvGrpSpPr/>
          <p:nvPr/>
        </p:nvGrpSpPr>
        <p:grpSpPr>
          <a:xfrm>
            <a:off x="5601165" y="4055029"/>
            <a:ext cx="1981204" cy="671250"/>
            <a:chOff x="6381765" y="4055029"/>
            <a:chExt cx="1981204" cy="671250"/>
          </a:xfrm>
        </p:grpSpPr>
        <p:sp>
          <p:nvSpPr>
            <p:cNvPr id="1093" name="Google Shape;1093;p28"/>
            <p:cNvSpPr txBox="1"/>
            <p:nvPr/>
          </p:nvSpPr>
          <p:spPr>
            <a:xfrm>
              <a:off x="6381769" y="405502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Input 2</a:t>
              </a:r>
              <a:endParaRPr sz="1800" b="1">
                <a:solidFill>
                  <a:srgbClr val="000000"/>
                </a:solidFill>
                <a:latin typeface="Fira Sans Extra Condensed"/>
                <a:ea typeface="Fira Sans Extra Condensed"/>
                <a:cs typeface="Fira Sans Extra Condensed"/>
                <a:sym typeface="Fira Sans Extra Condensed"/>
              </a:endParaRPr>
            </a:p>
          </p:txBody>
        </p:sp>
        <p:sp>
          <p:nvSpPr>
            <p:cNvPr id="1094" name="Google Shape;1094;p28"/>
            <p:cNvSpPr txBox="1"/>
            <p:nvPr/>
          </p:nvSpPr>
          <p:spPr>
            <a:xfrm>
              <a:off x="6381765" y="4394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1095" name="Google Shape;1095;p28"/>
          <p:cNvGrpSpPr/>
          <p:nvPr/>
        </p:nvGrpSpPr>
        <p:grpSpPr>
          <a:xfrm>
            <a:off x="1561648" y="4055013"/>
            <a:ext cx="1981204" cy="671250"/>
            <a:chOff x="781048" y="4055013"/>
            <a:chExt cx="1981204" cy="671250"/>
          </a:xfrm>
        </p:grpSpPr>
        <p:sp>
          <p:nvSpPr>
            <p:cNvPr id="1096" name="Google Shape;1096;p28"/>
            <p:cNvSpPr txBox="1"/>
            <p:nvPr/>
          </p:nvSpPr>
          <p:spPr>
            <a:xfrm>
              <a:off x="781052" y="40550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 1</a:t>
              </a:r>
              <a:endParaRPr sz="1800" b="1">
                <a:solidFill>
                  <a:srgbClr val="000000"/>
                </a:solidFill>
                <a:latin typeface="Fira Sans Extra Condensed"/>
                <a:ea typeface="Fira Sans Extra Condensed"/>
                <a:cs typeface="Fira Sans Extra Condensed"/>
                <a:sym typeface="Fira Sans Extra Condensed"/>
              </a:endParaRPr>
            </a:p>
          </p:txBody>
        </p:sp>
        <p:sp>
          <p:nvSpPr>
            <p:cNvPr id="1097" name="Google Shape;1097;p28"/>
            <p:cNvSpPr txBox="1"/>
            <p:nvPr/>
          </p:nvSpPr>
          <p:spPr>
            <a:xfrm>
              <a:off x="78104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cxnSp>
        <p:nvCxnSpPr>
          <p:cNvPr id="1098" name="Google Shape;1098;p28"/>
          <p:cNvCxnSpPr>
            <a:stCxn id="1096" idx="1"/>
            <a:endCxn id="1099" idx="2"/>
          </p:cNvCxnSpPr>
          <p:nvPr/>
        </p:nvCxnSpPr>
        <p:spPr>
          <a:xfrm rot="10800000" flipH="1">
            <a:off x="1561652" y="2812713"/>
            <a:ext cx="1981200" cy="1408200"/>
          </a:xfrm>
          <a:prstGeom prst="curvedConnector3">
            <a:avLst>
              <a:gd name="adj1" fmla="val -12019"/>
            </a:avLst>
          </a:prstGeom>
          <a:noFill/>
          <a:ln w="9525" cap="flat" cmpd="sng">
            <a:solidFill>
              <a:schemeClr val="dk2"/>
            </a:solidFill>
            <a:prstDash val="solid"/>
            <a:round/>
            <a:headEnd type="none" w="med" len="med"/>
            <a:tailEnd type="stealth" w="med" len="med"/>
          </a:ln>
        </p:spPr>
      </p:cxnSp>
      <p:cxnSp>
        <p:nvCxnSpPr>
          <p:cNvPr id="1100" name="Google Shape;1100;p28"/>
          <p:cNvCxnSpPr>
            <a:stCxn id="1093" idx="3"/>
            <a:endCxn id="1101" idx="6"/>
          </p:cNvCxnSpPr>
          <p:nvPr/>
        </p:nvCxnSpPr>
        <p:spPr>
          <a:xfrm rot="10800000">
            <a:off x="5601169" y="2812729"/>
            <a:ext cx="1981200" cy="1408200"/>
          </a:xfrm>
          <a:prstGeom prst="curvedConnector3">
            <a:avLst>
              <a:gd name="adj1" fmla="val -12019"/>
            </a:avLst>
          </a:prstGeom>
          <a:noFill/>
          <a:ln w="9525" cap="flat" cmpd="sng">
            <a:solidFill>
              <a:schemeClr val="dk2"/>
            </a:solidFill>
            <a:prstDash val="solid"/>
            <a:round/>
            <a:headEnd type="none" w="med" len="med"/>
            <a:tailEnd type="stealth" w="med" len="med"/>
          </a:ln>
        </p:spPr>
      </p:cxnSp>
      <p:grpSp>
        <p:nvGrpSpPr>
          <p:cNvPr id="1102" name="Google Shape;1102;p28"/>
          <p:cNvGrpSpPr/>
          <p:nvPr/>
        </p:nvGrpSpPr>
        <p:grpSpPr>
          <a:xfrm>
            <a:off x="3542850" y="1110125"/>
            <a:ext cx="2058325" cy="3621846"/>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79" name="Google Shape;1179;p28"/>
          <p:cNvCxnSpPr>
            <a:stCxn id="1083" idx="1"/>
            <a:endCxn id="1178" idx="6"/>
          </p:cNvCxnSpPr>
          <p:nvPr/>
        </p:nvCxnSpPr>
        <p:spPr>
          <a:xfrm flipH="1">
            <a:off x="5286925" y="1709150"/>
            <a:ext cx="771000" cy="600"/>
          </a:xfrm>
          <a:prstGeom prst="curvedConnector3">
            <a:avLst>
              <a:gd name="adj1" fmla="val 50005"/>
            </a:avLst>
          </a:prstGeom>
          <a:noFill/>
          <a:ln w="9525" cap="flat" cmpd="sng">
            <a:solidFill>
              <a:schemeClr val="dk2"/>
            </a:solidFill>
            <a:prstDash val="solid"/>
            <a:round/>
            <a:headEnd type="none" w="med" len="med"/>
            <a:tailEnd type="stealth"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774192" y="2090622"/>
            <a:ext cx="7595616" cy="1408482"/>
          </a:xfrm>
          <a:prstGeom prst="rect">
            <a:avLst/>
          </a:prstGeom>
        </p:spPr>
        <p:txBody>
          <a:bodyPr spcFirstLastPara="1" wrap="square" lIns="91425" tIns="91425" rIns="91425" bIns="91425" anchor="ctr" anchorCtr="0">
            <a:noAutofit/>
          </a:bodyPr>
          <a:lstStyle/>
          <a:p>
            <a:pPr>
              <a:lnSpc>
                <a:spcPct val="107000"/>
              </a:lnSpc>
              <a:spcAft>
                <a:spcPts val="800"/>
              </a:spcAft>
            </a:pPr>
            <a:r>
              <a:rPr lang="en-US" sz="3200" b="1" kern="100" dirty="0">
                <a:effectLst/>
                <a:latin typeface="Aptos" panose="020B0004020202020204" pitchFamily="34" charset="0"/>
                <a:ea typeface="Aptos" panose="020B0004020202020204" pitchFamily="34" charset="0"/>
                <a:cs typeface="Arial" panose="020B0604020202020204" pitchFamily="34" charset="0"/>
              </a:rPr>
              <a:t>Data Preparation and Preprocessing </a:t>
            </a:r>
            <a:endParaRPr lang="fr-FR" sz="3200" kern="100" dirty="0">
              <a:effectLst/>
              <a:latin typeface="Aptos" panose="020B0004020202020204" pitchFamily="34" charset="0"/>
              <a:ea typeface="Aptos" panose="020B00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aphicFrame>
        <p:nvGraphicFramePr>
          <p:cNvPr id="1185" name="Google Shape;1185;p29"/>
          <p:cNvGraphicFramePr/>
          <p:nvPr/>
        </p:nvGraphicFramePr>
        <p:xfrm>
          <a:off x="457200" y="922263"/>
          <a:ext cx="3000000" cy="3000000"/>
        </p:xfrm>
        <a:graphic>
          <a:graphicData uri="http://schemas.openxmlformats.org/drawingml/2006/table">
            <a:tbl>
              <a:tblPr>
                <a:noFill/>
                <a:tableStyleId>{C586F8C2-2495-4482-AA6D-69C13F856FEB}</a:tableStyleId>
              </a:tblPr>
              <a:tblGrid>
                <a:gridCol w="449525">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hot</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Unsupervised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 Mars is a cold place</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Semi-supervised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The Earth is the third planet from the Sun</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Reinforcement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Mercury is the closest planet to the Sun</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7"/>
                  </a:ext>
                </a:extLst>
              </a:tr>
              <a:tr h="364025">
                <a:tc>
                  <a:txBody>
                    <a:bodyPr/>
                    <a:lstStyle/>
                    <a:p>
                      <a:pPr marL="0" lvl="0" indent="0" algn="l"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Dimensionality reduction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Pluto is considered a dwarf planet</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1186" name="Google Shape;1186;p29"/>
          <p:cNvGrpSpPr/>
          <p:nvPr/>
        </p:nvGrpSpPr>
        <p:grpSpPr>
          <a:xfrm>
            <a:off x="4572000" y="99701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263" name="Google Shape;1263;p30"/>
          <p:cNvGrpSpPr/>
          <p:nvPr/>
        </p:nvGrpSpPr>
        <p:grpSpPr>
          <a:xfrm>
            <a:off x="457197" y="1512105"/>
            <a:ext cx="2381210" cy="824600"/>
            <a:chOff x="457200" y="959300"/>
            <a:chExt cx="2518200" cy="824600"/>
          </a:xfrm>
        </p:grpSpPr>
        <p:grpSp>
          <p:nvGrpSpPr>
            <p:cNvPr id="1264" name="Google Shape;1264;p30"/>
            <p:cNvGrpSpPr/>
            <p:nvPr/>
          </p:nvGrpSpPr>
          <p:grpSpPr>
            <a:xfrm>
              <a:off x="914400" y="959300"/>
              <a:ext cx="2061000" cy="824600"/>
              <a:chOff x="457200" y="959300"/>
              <a:chExt cx="2061000" cy="824600"/>
            </a:xfrm>
          </p:grpSpPr>
          <p:sp>
            <p:nvSpPr>
              <p:cNvPr id="1265" name="Google Shape;126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Active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1266" name="Google Shape;1266;p3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267" name="Google Shape;126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268" name="Google Shape;1268;p30"/>
          <p:cNvGrpSpPr/>
          <p:nvPr/>
        </p:nvGrpSpPr>
        <p:grpSpPr>
          <a:xfrm>
            <a:off x="6305606" y="1509839"/>
            <a:ext cx="2381197" cy="824600"/>
            <a:chOff x="6305606" y="1509839"/>
            <a:chExt cx="2381197" cy="824600"/>
          </a:xfrm>
        </p:grpSpPr>
        <p:grpSp>
          <p:nvGrpSpPr>
            <p:cNvPr id="1269" name="Google Shape;1269;p30"/>
            <p:cNvGrpSpPr/>
            <p:nvPr/>
          </p:nvGrpSpPr>
          <p:grpSpPr>
            <a:xfrm>
              <a:off x="6305606" y="1509839"/>
              <a:ext cx="1948882" cy="824600"/>
              <a:chOff x="457200" y="2087425"/>
              <a:chExt cx="2061000" cy="824600"/>
            </a:xfrm>
          </p:grpSpPr>
          <p:sp>
            <p:nvSpPr>
              <p:cNvPr id="1270" name="Google Shape;1270;p3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Maturation</a:t>
                </a:r>
                <a:endParaRPr sz="1800" b="1">
                  <a:solidFill>
                    <a:srgbClr val="000000"/>
                  </a:solidFill>
                  <a:latin typeface="Fira Sans Extra Condensed"/>
                  <a:ea typeface="Fira Sans Extra Condensed"/>
                  <a:cs typeface="Fira Sans Extra Condensed"/>
                  <a:sym typeface="Fira Sans Extra Condensed"/>
                </a:endParaRPr>
              </a:p>
            </p:txBody>
          </p:sp>
          <p:sp>
            <p:nvSpPr>
              <p:cNvPr id="1271" name="Google Shape;1271;p3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272" name="Google Shape;1272;p30"/>
            <p:cNvSpPr txBox="1"/>
            <p:nvPr/>
          </p:nvSpPr>
          <p:spPr>
            <a:xfrm>
              <a:off x="8254503" y="1509839"/>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273" name="Google Shape;1273;p30"/>
          <p:cNvGrpSpPr/>
          <p:nvPr/>
        </p:nvGrpSpPr>
        <p:grpSpPr>
          <a:xfrm>
            <a:off x="457197" y="2988260"/>
            <a:ext cx="2381210" cy="824600"/>
            <a:chOff x="457200" y="959300"/>
            <a:chExt cx="2518200" cy="824600"/>
          </a:xfrm>
        </p:grpSpPr>
        <p:grpSp>
          <p:nvGrpSpPr>
            <p:cNvPr id="1274" name="Google Shape;1274;p30"/>
            <p:cNvGrpSpPr/>
            <p:nvPr/>
          </p:nvGrpSpPr>
          <p:grpSpPr>
            <a:xfrm>
              <a:off x="914400" y="959300"/>
              <a:ext cx="2061000" cy="824600"/>
              <a:chOff x="457200" y="959300"/>
              <a:chExt cx="2061000" cy="824600"/>
            </a:xfrm>
          </p:grpSpPr>
          <p:sp>
            <p:nvSpPr>
              <p:cNvPr id="1275" name="Google Shape;127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Motor synergies</a:t>
                </a:r>
                <a:endParaRPr sz="1800" b="1">
                  <a:solidFill>
                    <a:srgbClr val="000000"/>
                  </a:solidFill>
                  <a:latin typeface="Fira Sans Extra Condensed"/>
                  <a:ea typeface="Fira Sans Extra Condensed"/>
                  <a:cs typeface="Fira Sans Extra Condensed"/>
                  <a:sym typeface="Fira Sans Extra Condensed"/>
                </a:endParaRPr>
              </a:p>
            </p:txBody>
          </p:sp>
          <p:sp>
            <p:nvSpPr>
              <p:cNvPr id="1276" name="Google Shape;1276;p3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planet where we live</a:t>
                </a:r>
                <a:endParaRPr>
                  <a:latin typeface="Roboto"/>
                  <a:ea typeface="Roboto"/>
                  <a:cs typeface="Roboto"/>
                  <a:sym typeface="Roboto"/>
                </a:endParaRPr>
              </a:p>
            </p:txBody>
          </p:sp>
        </p:grpSp>
        <p:sp>
          <p:nvSpPr>
            <p:cNvPr id="1277" name="Google Shape;127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1278" name="Google Shape;1278;p30"/>
          <p:cNvGrpSpPr/>
          <p:nvPr/>
        </p:nvGrpSpPr>
        <p:grpSpPr>
          <a:xfrm>
            <a:off x="6305606" y="2986010"/>
            <a:ext cx="2381197" cy="824600"/>
            <a:chOff x="6305606" y="2986010"/>
            <a:chExt cx="2381197" cy="824600"/>
          </a:xfrm>
        </p:grpSpPr>
        <p:grpSp>
          <p:nvGrpSpPr>
            <p:cNvPr id="1279" name="Google Shape;1279;p30"/>
            <p:cNvGrpSpPr/>
            <p:nvPr/>
          </p:nvGrpSpPr>
          <p:grpSpPr>
            <a:xfrm>
              <a:off x="6305606" y="2986010"/>
              <a:ext cx="1948882" cy="824600"/>
              <a:chOff x="457200" y="2087425"/>
              <a:chExt cx="2061000" cy="824600"/>
            </a:xfrm>
          </p:grpSpPr>
          <p:sp>
            <p:nvSpPr>
              <p:cNvPr id="1280" name="Google Shape;1280;p3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Imitation</a:t>
                </a:r>
                <a:endParaRPr sz="1800" b="1">
                  <a:solidFill>
                    <a:srgbClr val="000000"/>
                  </a:solidFill>
                  <a:latin typeface="Fira Sans Extra Condensed"/>
                  <a:ea typeface="Fira Sans Extra Condensed"/>
                  <a:cs typeface="Fira Sans Extra Condensed"/>
                  <a:sym typeface="Fira Sans Extra Condensed"/>
                </a:endParaRPr>
              </a:p>
            </p:txBody>
          </p:sp>
          <p:sp>
            <p:nvSpPr>
              <p:cNvPr id="1281" name="Google Shape;1281;p3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282" name="Google Shape;1282;p30"/>
            <p:cNvSpPr txBox="1"/>
            <p:nvPr/>
          </p:nvSpPr>
          <p:spPr>
            <a:xfrm>
              <a:off x="8254503" y="2986010"/>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sp>
        <p:nvSpPr>
          <p:cNvPr id="1283" name="Google Shape;1283;p30"/>
          <p:cNvSpPr/>
          <p:nvPr/>
        </p:nvSpPr>
        <p:spPr>
          <a:xfrm>
            <a:off x="23241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2438400"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1532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69627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7" name="Google Shape;1287;p30"/>
          <p:cNvGrpSpPr/>
          <p:nvPr/>
        </p:nvGrpSpPr>
        <p:grpSpPr>
          <a:xfrm>
            <a:off x="3229376" y="1038225"/>
            <a:ext cx="2990047" cy="3762375"/>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8" name="Google Shape;1368;p30"/>
          <p:cNvCxnSpPr>
            <a:stCxn id="1283" idx="6"/>
            <a:endCxn id="1364" idx="0"/>
          </p:cNvCxnSpPr>
          <p:nvPr/>
        </p:nvCxnSpPr>
        <p:spPr>
          <a:xfrm>
            <a:off x="2486100" y="1690725"/>
            <a:ext cx="1519200" cy="233400"/>
          </a:xfrm>
          <a:prstGeom prst="bentConnector2">
            <a:avLst/>
          </a:prstGeom>
          <a:noFill/>
          <a:ln w="9525" cap="flat" cmpd="sng">
            <a:solidFill>
              <a:schemeClr val="dk2"/>
            </a:solidFill>
            <a:prstDash val="solid"/>
            <a:round/>
            <a:headEnd type="none" w="med" len="med"/>
            <a:tailEnd type="oval" w="med" len="med"/>
          </a:ln>
        </p:spPr>
      </p:cxnSp>
      <p:cxnSp>
        <p:nvCxnSpPr>
          <p:cNvPr id="1369" name="Google Shape;1369;p30"/>
          <p:cNvCxnSpPr>
            <a:stCxn id="1284" idx="6"/>
            <a:endCxn id="1365" idx="0"/>
          </p:cNvCxnSpPr>
          <p:nvPr/>
        </p:nvCxnSpPr>
        <p:spPr>
          <a:xfrm>
            <a:off x="2600400" y="3146925"/>
            <a:ext cx="1404900" cy="433500"/>
          </a:xfrm>
          <a:prstGeom prst="bentConnector2">
            <a:avLst/>
          </a:prstGeom>
          <a:noFill/>
          <a:ln w="9525" cap="flat" cmpd="sng">
            <a:solidFill>
              <a:schemeClr val="dk2"/>
            </a:solidFill>
            <a:prstDash val="solid"/>
            <a:round/>
            <a:headEnd type="none" w="med" len="med"/>
            <a:tailEnd type="oval" w="med" len="med"/>
          </a:ln>
        </p:spPr>
      </p:cxnSp>
      <p:cxnSp>
        <p:nvCxnSpPr>
          <p:cNvPr id="1370" name="Google Shape;1370;p30"/>
          <p:cNvCxnSpPr>
            <a:stCxn id="1286" idx="2"/>
            <a:endCxn id="1367" idx="6"/>
          </p:cNvCxnSpPr>
          <p:nvPr/>
        </p:nvCxnSpPr>
        <p:spPr>
          <a:xfrm rot="10800000">
            <a:off x="4876800" y="1119225"/>
            <a:ext cx="2085900" cy="571500"/>
          </a:xfrm>
          <a:prstGeom prst="bentConnector3">
            <a:avLst>
              <a:gd name="adj1" fmla="val 34244"/>
            </a:avLst>
          </a:prstGeom>
          <a:noFill/>
          <a:ln w="9525" cap="flat" cmpd="sng">
            <a:solidFill>
              <a:schemeClr val="dk2"/>
            </a:solidFill>
            <a:prstDash val="solid"/>
            <a:round/>
            <a:headEnd type="none" w="med" len="med"/>
            <a:tailEnd type="oval" w="med" len="med"/>
          </a:ln>
        </p:spPr>
      </p:cxnSp>
      <p:cxnSp>
        <p:nvCxnSpPr>
          <p:cNvPr id="1371" name="Google Shape;1371;p30"/>
          <p:cNvCxnSpPr>
            <a:stCxn id="1285" idx="2"/>
            <a:endCxn id="1366" idx="6"/>
          </p:cNvCxnSpPr>
          <p:nvPr/>
        </p:nvCxnSpPr>
        <p:spPr>
          <a:xfrm flipH="1">
            <a:off x="5943675" y="3146925"/>
            <a:ext cx="1209600" cy="600"/>
          </a:xfrm>
          <a:prstGeom prst="bentConnector3">
            <a:avLst>
              <a:gd name="adj1" fmla="val 50000"/>
            </a:avLst>
          </a:prstGeom>
          <a:noFill/>
          <a:ln w="9525" cap="flat" cmpd="sng">
            <a:solidFill>
              <a:schemeClr val="dk2"/>
            </a:solidFill>
            <a:prstDash val="solid"/>
            <a:round/>
            <a:headEnd type="none" w="med" len="med"/>
            <a:tailEnd type="oval"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pic>
        <p:nvPicPr>
          <p:cNvPr id="1376" name="Google Shape;1376;p31" title="Gráfico">
            <a:hlinkClick r:id="rId3"/>
          </p:cNvPr>
          <p:cNvPicPr preferRelativeResize="0"/>
          <p:nvPr/>
        </p:nvPicPr>
        <p:blipFill>
          <a:blip r:embed="rId4">
            <a:alphaModFix/>
          </a:blip>
          <a:stretch>
            <a:fillRect/>
          </a:stretch>
        </p:blipFill>
        <p:spPr>
          <a:xfrm>
            <a:off x="1809760" y="1072925"/>
            <a:ext cx="5524481" cy="3415450"/>
          </a:xfrm>
          <a:prstGeom prst="rect">
            <a:avLst/>
          </a:prstGeom>
          <a:noFill/>
          <a:ln>
            <a:noFill/>
          </a:ln>
        </p:spPr>
      </p:pic>
      <p:sp>
        <p:nvSpPr>
          <p:cNvPr id="1377" name="Google Shape;1377;p3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378" name="Google Shape;1378;p31"/>
          <p:cNvGrpSpPr/>
          <p:nvPr/>
        </p:nvGrpSpPr>
        <p:grpSpPr>
          <a:xfrm flipH="1">
            <a:off x="5324632" y="1737393"/>
            <a:ext cx="2564311" cy="2664201"/>
            <a:chOff x="457200" y="1322450"/>
            <a:chExt cx="3281689" cy="3409523"/>
          </a:xfrm>
        </p:grpSpPr>
        <p:sp>
          <p:nvSpPr>
            <p:cNvPr id="1379" name="Google Shape;1379;p31"/>
            <p:cNvSpPr/>
            <p:nvPr/>
          </p:nvSpPr>
          <p:spPr>
            <a:xfrm>
              <a:off x="2776429" y="4574428"/>
              <a:ext cx="750464" cy="76155"/>
            </a:xfrm>
            <a:custGeom>
              <a:avLst/>
              <a:gdLst/>
              <a:ahLst/>
              <a:cxnLst/>
              <a:rect l="l" t="t" r="r" b="b"/>
              <a:pathLst>
                <a:path w="23227" h="2357" extrusionOk="0">
                  <a:moveTo>
                    <a:pt x="11609" y="1"/>
                  </a:moveTo>
                  <a:lnTo>
                    <a:pt x="10421" y="10"/>
                  </a:lnTo>
                  <a:lnTo>
                    <a:pt x="9272" y="29"/>
                  </a:lnTo>
                  <a:lnTo>
                    <a:pt x="8161" y="58"/>
                  </a:lnTo>
                  <a:lnTo>
                    <a:pt x="7088" y="97"/>
                  </a:lnTo>
                  <a:lnTo>
                    <a:pt x="6073" y="144"/>
                  </a:lnTo>
                  <a:lnTo>
                    <a:pt x="5115" y="202"/>
                  </a:lnTo>
                  <a:lnTo>
                    <a:pt x="4224" y="269"/>
                  </a:lnTo>
                  <a:lnTo>
                    <a:pt x="3400" y="346"/>
                  </a:lnTo>
                  <a:lnTo>
                    <a:pt x="2653" y="432"/>
                  </a:lnTo>
                  <a:lnTo>
                    <a:pt x="1983" y="518"/>
                  </a:lnTo>
                  <a:lnTo>
                    <a:pt x="1398" y="614"/>
                  </a:lnTo>
                  <a:lnTo>
                    <a:pt x="1140" y="671"/>
                  </a:lnTo>
                  <a:lnTo>
                    <a:pt x="910" y="719"/>
                  </a:lnTo>
                  <a:lnTo>
                    <a:pt x="699" y="777"/>
                  </a:lnTo>
                  <a:lnTo>
                    <a:pt x="517" y="834"/>
                  </a:lnTo>
                  <a:lnTo>
                    <a:pt x="364" y="882"/>
                  </a:lnTo>
                  <a:lnTo>
                    <a:pt x="230" y="939"/>
                  </a:lnTo>
                  <a:lnTo>
                    <a:pt x="134" y="997"/>
                  </a:lnTo>
                  <a:lnTo>
                    <a:pt x="58" y="1064"/>
                  </a:lnTo>
                  <a:lnTo>
                    <a:pt x="29" y="1093"/>
                  </a:lnTo>
                  <a:lnTo>
                    <a:pt x="10" y="1121"/>
                  </a:lnTo>
                  <a:lnTo>
                    <a:pt x="0" y="1150"/>
                  </a:lnTo>
                  <a:lnTo>
                    <a:pt x="0" y="1179"/>
                  </a:lnTo>
                  <a:lnTo>
                    <a:pt x="0" y="1208"/>
                  </a:lnTo>
                  <a:lnTo>
                    <a:pt x="10" y="1236"/>
                  </a:lnTo>
                  <a:lnTo>
                    <a:pt x="29" y="1275"/>
                  </a:lnTo>
                  <a:lnTo>
                    <a:pt x="58" y="1303"/>
                  </a:lnTo>
                  <a:lnTo>
                    <a:pt x="134" y="1361"/>
                  </a:lnTo>
                  <a:lnTo>
                    <a:pt x="230" y="1418"/>
                  </a:lnTo>
                  <a:lnTo>
                    <a:pt x="364" y="1476"/>
                  </a:lnTo>
                  <a:lnTo>
                    <a:pt x="517" y="1533"/>
                  </a:lnTo>
                  <a:lnTo>
                    <a:pt x="699" y="1581"/>
                  </a:lnTo>
                  <a:lnTo>
                    <a:pt x="910" y="1639"/>
                  </a:lnTo>
                  <a:lnTo>
                    <a:pt x="1140" y="1686"/>
                  </a:lnTo>
                  <a:lnTo>
                    <a:pt x="1398" y="1744"/>
                  </a:lnTo>
                  <a:lnTo>
                    <a:pt x="1983" y="1840"/>
                  </a:lnTo>
                  <a:lnTo>
                    <a:pt x="2653" y="1926"/>
                  </a:lnTo>
                  <a:lnTo>
                    <a:pt x="3400" y="2012"/>
                  </a:lnTo>
                  <a:lnTo>
                    <a:pt x="4224" y="2089"/>
                  </a:lnTo>
                  <a:lnTo>
                    <a:pt x="5115" y="2156"/>
                  </a:lnTo>
                  <a:lnTo>
                    <a:pt x="6073" y="2213"/>
                  </a:lnTo>
                  <a:lnTo>
                    <a:pt x="7088" y="2261"/>
                  </a:lnTo>
                  <a:lnTo>
                    <a:pt x="8161" y="2299"/>
                  </a:lnTo>
                  <a:lnTo>
                    <a:pt x="9272" y="2328"/>
                  </a:lnTo>
                  <a:lnTo>
                    <a:pt x="10421" y="2347"/>
                  </a:lnTo>
                  <a:lnTo>
                    <a:pt x="11609" y="2357"/>
                  </a:lnTo>
                  <a:lnTo>
                    <a:pt x="12796" y="2347"/>
                  </a:lnTo>
                  <a:lnTo>
                    <a:pt x="13955" y="2328"/>
                  </a:lnTo>
                  <a:lnTo>
                    <a:pt x="15066" y="2299"/>
                  </a:lnTo>
                  <a:lnTo>
                    <a:pt x="16130" y="2261"/>
                  </a:lnTo>
                  <a:lnTo>
                    <a:pt x="17145" y="2213"/>
                  </a:lnTo>
                  <a:lnTo>
                    <a:pt x="18103" y="2156"/>
                  </a:lnTo>
                  <a:lnTo>
                    <a:pt x="19003" y="2089"/>
                  </a:lnTo>
                  <a:lnTo>
                    <a:pt x="19827" y="2012"/>
                  </a:lnTo>
                  <a:lnTo>
                    <a:pt x="20574" y="1926"/>
                  </a:lnTo>
                  <a:lnTo>
                    <a:pt x="21244" y="1840"/>
                  </a:lnTo>
                  <a:lnTo>
                    <a:pt x="21829" y="1744"/>
                  </a:lnTo>
                  <a:lnTo>
                    <a:pt x="22078" y="1686"/>
                  </a:lnTo>
                  <a:lnTo>
                    <a:pt x="22317" y="1639"/>
                  </a:lnTo>
                  <a:lnTo>
                    <a:pt x="22518" y="1581"/>
                  </a:lnTo>
                  <a:lnTo>
                    <a:pt x="22700" y="1533"/>
                  </a:lnTo>
                  <a:lnTo>
                    <a:pt x="22863" y="1476"/>
                  </a:lnTo>
                  <a:lnTo>
                    <a:pt x="22987" y="1418"/>
                  </a:lnTo>
                  <a:lnTo>
                    <a:pt x="23093" y="1361"/>
                  </a:lnTo>
                  <a:lnTo>
                    <a:pt x="23169" y="1303"/>
                  </a:lnTo>
                  <a:lnTo>
                    <a:pt x="23189" y="1275"/>
                  </a:lnTo>
                  <a:lnTo>
                    <a:pt x="23208" y="1236"/>
                  </a:lnTo>
                  <a:lnTo>
                    <a:pt x="23217" y="1208"/>
                  </a:lnTo>
                  <a:lnTo>
                    <a:pt x="23227" y="1179"/>
                  </a:lnTo>
                  <a:lnTo>
                    <a:pt x="23217" y="1150"/>
                  </a:lnTo>
                  <a:lnTo>
                    <a:pt x="23208" y="1121"/>
                  </a:lnTo>
                  <a:lnTo>
                    <a:pt x="23189" y="1093"/>
                  </a:lnTo>
                  <a:lnTo>
                    <a:pt x="23169" y="1064"/>
                  </a:lnTo>
                  <a:lnTo>
                    <a:pt x="23093" y="997"/>
                  </a:lnTo>
                  <a:lnTo>
                    <a:pt x="22987" y="939"/>
                  </a:lnTo>
                  <a:lnTo>
                    <a:pt x="22863" y="882"/>
                  </a:lnTo>
                  <a:lnTo>
                    <a:pt x="22700" y="834"/>
                  </a:lnTo>
                  <a:lnTo>
                    <a:pt x="22518" y="777"/>
                  </a:lnTo>
                  <a:lnTo>
                    <a:pt x="22317" y="719"/>
                  </a:lnTo>
                  <a:lnTo>
                    <a:pt x="22078" y="671"/>
                  </a:lnTo>
                  <a:lnTo>
                    <a:pt x="21829" y="614"/>
                  </a:lnTo>
                  <a:lnTo>
                    <a:pt x="21244" y="518"/>
                  </a:lnTo>
                  <a:lnTo>
                    <a:pt x="20574" y="432"/>
                  </a:lnTo>
                  <a:lnTo>
                    <a:pt x="19827" y="346"/>
                  </a:lnTo>
                  <a:lnTo>
                    <a:pt x="19003" y="269"/>
                  </a:lnTo>
                  <a:lnTo>
                    <a:pt x="18103" y="202"/>
                  </a:lnTo>
                  <a:lnTo>
                    <a:pt x="17145" y="144"/>
                  </a:lnTo>
                  <a:lnTo>
                    <a:pt x="16130" y="97"/>
                  </a:lnTo>
                  <a:lnTo>
                    <a:pt x="15066" y="58"/>
                  </a:lnTo>
                  <a:lnTo>
                    <a:pt x="13955" y="29"/>
                  </a:lnTo>
                  <a:lnTo>
                    <a:pt x="12796" y="10"/>
                  </a:lnTo>
                  <a:lnTo>
                    <a:pt x="11609"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57200" y="4623960"/>
              <a:ext cx="2418856" cy="108012"/>
            </a:xfrm>
            <a:custGeom>
              <a:avLst/>
              <a:gdLst/>
              <a:ahLst/>
              <a:cxnLst/>
              <a:rect l="l" t="t" r="r" b="b"/>
              <a:pathLst>
                <a:path w="74864" h="3343" extrusionOk="0">
                  <a:moveTo>
                    <a:pt x="37432" y="0"/>
                  </a:moveTo>
                  <a:lnTo>
                    <a:pt x="33610" y="10"/>
                  </a:lnTo>
                  <a:lnTo>
                    <a:pt x="29894" y="29"/>
                  </a:lnTo>
                  <a:lnTo>
                    <a:pt x="26302" y="77"/>
                  </a:lnTo>
                  <a:lnTo>
                    <a:pt x="22864" y="134"/>
                  </a:lnTo>
                  <a:lnTo>
                    <a:pt x="19598" y="201"/>
                  </a:lnTo>
                  <a:lnTo>
                    <a:pt x="16504" y="288"/>
                  </a:lnTo>
                  <a:lnTo>
                    <a:pt x="13630" y="383"/>
                  </a:lnTo>
                  <a:lnTo>
                    <a:pt x="10968" y="489"/>
                  </a:lnTo>
                  <a:lnTo>
                    <a:pt x="8554" y="604"/>
                  </a:lnTo>
                  <a:lnTo>
                    <a:pt x="7443" y="671"/>
                  </a:lnTo>
                  <a:lnTo>
                    <a:pt x="6399" y="738"/>
                  </a:lnTo>
                  <a:lnTo>
                    <a:pt x="5422" y="805"/>
                  </a:lnTo>
                  <a:lnTo>
                    <a:pt x="4522" y="872"/>
                  </a:lnTo>
                  <a:lnTo>
                    <a:pt x="3698" y="948"/>
                  </a:lnTo>
                  <a:lnTo>
                    <a:pt x="2951" y="1025"/>
                  </a:lnTo>
                  <a:lnTo>
                    <a:pt x="2280" y="1102"/>
                  </a:lnTo>
                  <a:lnTo>
                    <a:pt x="1687" y="1178"/>
                  </a:lnTo>
                  <a:lnTo>
                    <a:pt x="1179" y="1255"/>
                  </a:lnTo>
                  <a:lnTo>
                    <a:pt x="767" y="1332"/>
                  </a:lnTo>
                  <a:lnTo>
                    <a:pt x="585" y="1379"/>
                  </a:lnTo>
                  <a:lnTo>
                    <a:pt x="432" y="1418"/>
                  </a:lnTo>
                  <a:lnTo>
                    <a:pt x="307" y="1456"/>
                  </a:lnTo>
                  <a:lnTo>
                    <a:pt x="202" y="1504"/>
                  </a:lnTo>
                  <a:lnTo>
                    <a:pt x="116" y="1542"/>
                  </a:lnTo>
                  <a:lnTo>
                    <a:pt x="58" y="1590"/>
                  </a:lnTo>
                  <a:lnTo>
                    <a:pt x="20" y="1629"/>
                  </a:lnTo>
                  <a:lnTo>
                    <a:pt x="10" y="1648"/>
                  </a:lnTo>
                  <a:lnTo>
                    <a:pt x="1" y="1676"/>
                  </a:lnTo>
                  <a:lnTo>
                    <a:pt x="10" y="1696"/>
                  </a:lnTo>
                  <a:lnTo>
                    <a:pt x="20" y="1715"/>
                  </a:lnTo>
                  <a:lnTo>
                    <a:pt x="58" y="1763"/>
                  </a:lnTo>
                  <a:lnTo>
                    <a:pt x="116" y="1801"/>
                  </a:lnTo>
                  <a:lnTo>
                    <a:pt x="202" y="1849"/>
                  </a:lnTo>
                  <a:lnTo>
                    <a:pt x="307" y="1887"/>
                  </a:lnTo>
                  <a:lnTo>
                    <a:pt x="432" y="1925"/>
                  </a:lnTo>
                  <a:lnTo>
                    <a:pt x="585" y="1973"/>
                  </a:lnTo>
                  <a:lnTo>
                    <a:pt x="767" y="2012"/>
                  </a:lnTo>
                  <a:lnTo>
                    <a:pt x="1179" y="2088"/>
                  </a:lnTo>
                  <a:lnTo>
                    <a:pt x="1687" y="2174"/>
                  </a:lnTo>
                  <a:lnTo>
                    <a:pt x="2280" y="2251"/>
                  </a:lnTo>
                  <a:lnTo>
                    <a:pt x="2951" y="2328"/>
                  </a:lnTo>
                  <a:lnTo>
                    <a:pt x="3698" y="2395"/>
                  </a:lnTo>
                  <a:lnTo>
                    <a:pt x="4522" y="2471"/>
                  </a:lnTo>
                  <a:lnTo>
                    <a:pt x="5422" y="2538"/>
                  </a:lnTo>
                  <a:lnTo>
                    <a:pt x="6399" y="2605"/>
                  </a:lnTo>
                  <a:lnTo>
                    <a:pt x="7443" y="2673"/>
                  </a:lnTo>
                  <a:lnTo>
                    <a:pt x="8554" y="2740"/>
                  </a:lnTo>
                  <a:lnTo>
                    <a:pt x="10968" y="2855"/>
                  </a:lnTo>
                  <a:lnTo>
                    <a:pt x="13630" y="2969"/>
                  </a:lnTo>
                  <a:lnTo>
                    <a:pt x="16504" y="3065"/>
                  </a:lnTo>
                  <a:lnTo>
                    <a:pt x="19598" y="3142"/>
                  </a:lnTo>
                  <a:lnTo>
                    <a:pt x="22864" y="3218"/>
                  </a:lnTo>
                  <a:lnTo>
                    <a:pt x="26302" y="3276"/>
                  </a:lnTo>
                  <a:lnTo>
                    <a:pt x="29894" y="3314"/>
                  </a:lnTo>
                  <a:lnTo>
                    <a:pt x="33610" y="3343"/>
                  </a:lnTo>
                  <a:lnTo>
                    <a:pt x="41263" y="3343"/>
                  </a:lnTo>
                  <a:lnTo>
                    <a:pt x="44980" y="3314"/>
                  </a:lnTo>
                  <a:lnTo>
                    <a:pt x="48562" y="3276"/>
                  </a:lnTo>
                  <a:lnTo>
                    <a:pt x="52000" y="3218"/>
                  </a:lnTo>
                  <a:lnTo>
                    <a:pt x="55276" y="3142"/>
                  </a:lnTo>
                  <a:lnTo>
                    <a:pt x="58360" y="3065"/>
                  </a:lnTo>
                  <a:lnTo>
                    <a:pt x="61243" y="2969"/>
                  </a:lnTo>
                  <a:lnTo>
                    <a:pt x="63906" y="2855"/>
                  </a:lnTo>
                  <a:lnTo>
                    <a:pt x="66320" y="2740"/>
                  </a:lnTo>
                  <a:lnTo>
                    <a:pt x="67431" y="2673"/>
                  </a:lnTo>
                  <a:lnTo>
                    <a:pt x="68475" y="2605"/>
                  </a:lnTo>
                  <a:lnTo>
                    <a:pt x="69442" y="2538"/>
                  </a:lnTo>
                  <a:lnTo>
                    <a:pt x="70342" y="2471"/>
                  </a:lnTo>
                  <a:lnTo>
                    <a:pt x="71176" y="2395"/>
                  </a:lnTo>
                  <a:lnTo>
                    <a:pt x="71923" y="2328"/>
                  </a:lnTo>
                  <a:lnTo>
                    <a:pt x="72593" y="2251"/>
                  </a:lnTo>
                  <a:lnTo>
                    <a:pt x="73177" y="2174"/>
                  </a:lnTo>
                  <a:lnTo>
                    <a:pt x="73685" y="2088"/>
                  </a:lnTo>
                  <a:lnTo>
                    <a:pt x="74107" y="2012"/>
                  </a:lnTo>
                  <a:lnTo>
                    <a:pt x="74279" y="1973"/>
                  </a:lnTo>
                  <a:lnTo>
                    <a:pt x="74432" y="1925"/>
                  </a:lnTo>
                  <a:lnTo>
                    <a:pt x="74566" y="1887"/>
                  </a:lnTo>
                  <a:lnTo>
                    <a:pt x="74672" y="1849"/>
                  </a:lnTo>
                  <a:lnTo>
                    <a:pt x="74758" y="1801"/>
                  </a:lnTo>
                  <a:lnTo>
                    <a:pt x="74815" y="1763"/>
                  </a:lnTo>
                  <a:lnTo>
                    <a:pt x="74854" y="1715"/>
                  </a:lnTo>
                  <a:lnTo>
                    <a:pt x="74863" y="1696"/>
                  </a:lnTo>
                  <a:lnTo>
                    <a:pt x="74863" y="1676"/>
                  </a:lnTo>
                  <a:lnTo>
                    <a:pt x="74863" y="1648"/>
                  </a:lnTo>
                  <a:lnTo>
                    <a:pt x="74854" y="1629"/>
                  </a:lnTo>
                  <a:lnTo>
                    <a:pt x="74815" y="1590"/>
                  </a:lnTo>
                  <a:lnTo>
                    <a:pt x="74758" y="1542"/>
                  </a:lnTo>
                  <a:lnTo>
                    <a:pt x="74672" y="1504"/>
                  </a:lnTo>
                  <a:lnTo>
                    <a:pt x="74566" y="1456"/>
                  </a:lnTo>
                  <a:lnTo>
                    <a:pt x="74432" y="1418"/>
                  </a:lnTo>
                  <a:lnTo>
                    <a:pt x="74279" y="1379"/>
                  </a:lnTo>
                  <a:lnTo>
                    <a:pt x="74107" y="1332"/>
                  </a:lnTo>
                  <a:lnTo>
                    <a:pt x="73685" y="1255"/>
                  </a:lnTo>
                  <a:lnTo>
                    <a:pt x="73177" y="1178"/>
                  </a:lnTo>
                  <a:lnTo>
                    <a:pt x="72593" y="1102"/>
                  </a:lnTo>
                  <a:lnTo>
                    <a:pt x="71923" y="1025"/>
                  </a:lnTo>
                  <a:lnTo>
                    <a:pt x="71176" y="948"/>
                  </a:lnTo>
                  <a:lnTo>
                    <a:pt x="70342" y="872"/>
                  </a:lnTo>
                  <a:lnTo>
                    <a:pt x="69442" y="805"/>
                  </a:lnTo>
                  <a:lnTo>
                    <a:pt x="68475" y="738"/>
                  </a:lnTo>
                  <a:lnTo>
                    <a:pt x="67431" y="671"/>
                  </a:lnTo>
                  <a:lnTo>
                    <a:pt x="66320" y="604"/>
                  </a:lnTo>
                  <a:lnTo>
                    <a:pt x="63906" y="489"/>
                  </a:lnTo>
                  <a:lnTo>
                    <a:pt x="61243" y="383"/>
                  </a:lnTo>
                  <a:lnTo>
                    <a:pt x="58360" y="288"/>
                  </a:lnTo>
                  <a:lnTo>
                    <a:pt x="55276" y="201"/>
                  </a:lnTo>
                  <a:lnTo>
                    <a:pt x="52000" y="134"/>
                  </a:lnTo>
                  <a:lnTo>
                    <a:pt x="48562" y="77"/>
                  </a:lnTo>
                  <a:lnTo>
                    <a:pt x="44980" y="29"/>
                  </a:lnTo>
                  <a:lnTo>
                    <a:pt x="41263" y="10"/>
                  </a:lnTo>
                  <a:lnTo>
                    <a:pt x="37432"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3469009" y="1322450"/>
              <a:ext cx="113925" cy="200580"/>
            </a:xfrm>
            <a:custGeom>
              <a:avLst/>
              <a:gdLst/>
              <a:ahLst/>
              <a:cxnLst/>
              <a:rect l="l" t="t" r="r" b="b"/>
              <a:pathLst>
                <a:path w="3526" h="6208" extrusionOk="0">
                  <a:moveTo>
                    <a:pt x="1447" y="1"/>
                  </a:moveTo>
                  <a:lnTo>
                    <a:pt x="1390" y="10"/>
                  </a:lnTo>
                  <a:lnTo>
                    <a:pt x="1351" y="30"/>
                  </a:lnTo>
                  <a:lnTo>
                    <a:pt x="1303" y="68"/>
                  </a:lnTo>
                  <a:lnTo>
                    <a:pt x="1275" y="106"/>
                  </a:lnTo>
                  <a:lnTo>
                    <a:pt x="1236" y="164"/>
                  </a:lnTo>
                  <a:lnTo>
                    <a:pt x="1208" y="231"/>
                  </a:lnTo>
                  <a:lnTo>
                    <a:pt x="1179" y="298"/>
                  </a:lnTo>
                  <a:lnTo>
                    <a:pt x="1131" y="461"/>
                  </a:lnTo>
                  <a:lnTo>
                    <a:pt x="1093" y="623"/>
                  </a:lnTo>
                  <a:lnTo>
                    <a:pt x="1074" y="796"/>
                  </a:lnTo>
                  <a:lnTo>
                    <a:pt x="1064" y="959"/>
                  </a:lnTo>
                  <a:lnTo>
                    <a:pt x="1074" y="1131"/>
                  </a:lnTo>
                  <a:lnTo>
                    <a:pt x="1083" y="1294"/>
                  </a:lnTo>
                  <a:lnTo>
                    <a:pt x="1112" y="1457"/>
                  </a:lnTo>
                  <a:lnTo>
                    <a:pt x="1150" y="1620"/>
                  </a:lnTo>
                  <a:lnTo>
                    <a:pt x="1198" y="1782"/>
                  </a:lnTo>
                  <a:lnTo>
                    <a:pt x="1265" y="1984"/>
                  </a:lnTo>
                  <a:lnTo>
                    <a:pt x="1323" y="2204"/>
                  </a:lnTo>
                  <a:lnTo>
                    <a:pt x="1380" y="2424"/>
                  </a:lnTo>
                  <a:lnTo>
                    <a:pt x="1418" y="2635"/>
                  </a:lnTo>
                  <a:lnTo>
                    <a:pt x="1428" y="2826"/>
                  </a:lnTo>
                  <a:lnTo>
                    <a:pt x="1428" y="2922"/>
                  </a:lnTo>
                  <a:lnTo>
                    <a:pt x="1428" y="2999"/>
                  </a:lnTo>
                  <a:lnTo>
                    <a:pt x="1409" y="3075"/>
                  </a:lnTo>
                  <a:lnTo>
                    <a:pt x="1380" y="3133"/>
                  </a:lnTo>
                  <a:lnTo>
                    <a:pt x="1351" y="3190"/>
                  </a:lnTo>
                  <a:lnTo>
                    <a:pt x="1303" y="3229"/>
                  </a:lnTo>
                  <a:lnTo>
                    <a:pt x="1256" y="3248"/>
                  </a:lnTo>
                  <a:lnTo>
                    <a:pt x="1198" y="3248"/>
                  </a:lnTo>
                  <a:lnTo>
                    <a:pt x="1131" y="3229"/>
                  </a:lnTo>
                  <a:lnTo>
                    <a:pt x="1054" y="3200"/>
                  </a:lnTo>
                  <a:lnTo>
                    <a:pt x="978" y="3162"/>
                  </a:lnTo>
                  <a:lnTo>
                    <a:pt x="892" y="3104"/>
                  </a:lnTo>
                  <a:lnTo>
                    <a:pt x="738" y="2989"/>
                  </a:lnTo>
                  <a:lnTo>
                    <a:pt x="585" y="2865"/>
                  </a:lnTo>
                  <a:lnTo>
                    <a:pt x="461" y="2750"/>
                  </a:lnTo>
                  <a:lnTo>
                    <a:pt x="346" y="2635"/>
                  </a:lnTo>
                  <a:lnTo>
                    <a:pt x="298" y="2616"/>
                  </a:lnTo>
                  <a:lnTo>
                    <a:pt x="202" y="2577"/>
                  </a:lnTo>
                  <a:lnTo>
                    <a:pt x="145" y="2568"/>
                  </a:lnTo>
                  <a:lnTo>
                    <a:pt x="87" y="2558"/>
                  </a:lnTo>
                  <a:lnTo>
                    <a:pt x="39" y="2568"/>
                  </a:lnTo>
                  <a:lnTo>
                    <a:pt x="20" y="2587"/>
                  </a:lnTo>
                  <a:lnTo>
                    <a:pt x="1" y="2597"/>
                  </a:lnTo>
                  <a:lnTo>
                    <a:pt x="39" y="2874"/>
                  </a:lnTo>
                  <a:lnTo>
                    <a:pt x="68" y="3028"/>
                  </a:lnTo>
                  <a:lnTo>
                    <a:pt x="116" y="3171"/>
                  </a:lnTo>
                  <a:lnTo>
                    <a:pt x="183" y="3315"/>
                  </a:lnTo>
                  <a:lnTo>
                    <a:pt x="259" y="3449"/>
                  </a:lnTo>
                  <a:lnTo>
                    <a:pt x="355" y="3574"/>
                  </a:lnTo>
                  <a:lnTo>
                    <a:pt x="451" y="3688"/>
                  </a:lnTo>
                  <a:lnTo>
                    <a:pt x="576" y="3794"/>
                  </a:lnTo>
                  <a:lnTo>
                    <a:pt x="700" y="3880"/>
                  </a:lnTo>
                  <a:lnTo>
                    <a:pt x="710" y="3890"/>
                  </a:lnTo>
                  <a:lnTo>
                    <a:pt x="1198" y="4196"/>
                  </a:lnTo>
                  <a:lnTo>
                    <a:pt x="1370" y="4321"/>
                  </a:lnTo>
                  <a:lnTo>
                    <a:pt x="1524" y="4455"/>
                  </a:lnTo>
                  <a:lnTo>
                    <a:pt x="1677" y="4598"/>
                  </a:lnTo>
                  <a:lnTo>
                    <a:pt x="1802" y="4761"/>
                  </a:lnTo>
                  <a:lnTo>
                    <a:pt x="1926" y="4924"/>
                  </a:lnTo>
                  <a:lnTo>
                    <a:pt x="2031" y="5106"/>
                  </a:lnTo>
                  <a:lnTo>
                    <a:pt x="2118" y="5298"/>
                  </a:lnTo>
                  <a:lnTo>
                    <a:pt x="2185" y="5499"/>
                  </a:lnTo>
                  <a:lnTo>
                    <a:pt x="2405" y="6208"/>
                  </a:lnTo>
                  <a:lnTo>
                    <a:pt x="3526" y="6064"/>
                  </a:lnTo>
                  <a:lnTo>
                    <a:pt x="3353" y="4665"/>
                  </a:lnTo>
                  <a:lnTo>
                    <a:pt x="3344" y="4311"/>
                  </a:lnTo>
                  <a:lnTo>
                    <a:pt x="3315" y="3938"/>
                  </a:lnTo>
                  <a:lnTo>
                    <a:pt x="3286" y="3487"/>
                  </a:lnTo>
                  <a:lnTo>
                    <a:pt x="3238" y="2999"/>
                  </a:lnTo>
                  <a:lnTo>
                    <a:pt x="3181" y="2539"/>
                  </a:lnTo>
                  <a:lnTo>
                    <a:pt x="3142" y="2319"/>
                  </a:lnTo>
                  <a:lnTo>
                    <a:pt x="3095" y="2127"/>
                  </a:lnTo>
                  <a:lnTo>
                    <a:pt x="3047" y="1955"/>
                  </a:lnTo>
                  <a:lnTo>
                    <a:pt x="2999" y="1811"/>
                  </a:lnTo>
                  <a:lnTo>
                    <a:pt x="2884" y="1572"/>
                  </a:lnTo>
                  <a:lnTo>
                    <a:pt x="2721" y="1275"/>
                  </a:lnTo>
                  <a:lnTo>
                    <a:pt x="2529" y="959"/>
                  </a:lnTo>
                  <a:lnTo>
                    <a:pt x="2424" y="805"/>
                  </a:lnTo>
                  <a:lnTo>
                    <a:pt x="2319" y="643"/>
                  </a:lnTo>
                  <a:lnTo>
                    <a:pt x="2204" y="499"/>
                  </a:lnTo>
                  <a:lnTo>
                    <a:pt x="2089" y="365"/>
                  </a:lnTo>
                  <a:lnTo>
                    <a:pt x="1974" y="250"/>
                  </a:lnTo>
                  <a:lnTo>
                    <a:pt x="1849" y="145"/>
                  </a:lnTo>
                  <a:lnTo>
                    <a:pt x="1734" y="68"/>
                  </a:lnTo>
                  <a:lnTo>
                    <a:pt x="1677" y="39"/>
                  </a:lnTo>
                  <a:lnTo>
                    <a:pt x="1620" y="20"/>
                  </a:lnTo>
                  <a:lnTo>
                    <a:pt x="1562" y="10"/>
                  </a:lnTo>
                  <a:lnTo>
                    <a:pt x="1505"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2254644" y="1641228"/>
              <a:ext cx="103392" cy="205524"/>
            </a:xfrm>
            <a:custGeom>
              <a:avLst/>
              <a:gdLst/>
              <a:ahLst/>
              <a:cxnLst/>
              <a:rect l="l" t="t" r="r" b="b"/>
              <a:pathLst>
                <a:path w="3200" h="6361" extrusionOk="0">
                  <a:moveTo>
                    <a:pt x="604" y="0"/>
                  </a:moveTo>
                  <a:lnTo>
                    <a:pt x="546" y="20"/>
                  </a:lnTo>
                  <a:lnTo>
                    <a:pt x="498" y="39"/>
                  </a:lnTo>
                  <a:lnTo>
                    <a:pt x="451" y="77"/>
                  </a:lnTo>
                  <a:lnTo>
                    <a:pt x="412" y="115"/>
                  </a:lnTo>
                  <a:lnTo>
                    <a:pt x="364" y="163"/>
                  </a:lnTo>
                  <a:lnTo>
                    <a:pt x="326" y="211"/>
                  </a:lnTo>
                  <a:lnTo>
                    <a:pt x="259" y="336"/>
                  </a:lnTo>
                  <a:lnTo>
                    <a:pt x="202" y="479"/>
                  </a:lnTo>
                  <a:lnTo>
                    <a:pt x="144" y="633"/>
                  </a:lnTo>
                  <a:lnTo>
                    <a:pt x="106" y="805"/>
                  </a:lnTo>
                  <a:lnTo>
                    <a:pt x="77" y="987"/>
                  </a:lnTo>
                  <a:lnTo>
                    <a:pt x="48" y="1178"/>
                  </a:lnTo>
                  <a:lnTo>
                    <a:pt x="29" y="1370"/>
                  </a:lnTo>
                  <a:lnTo>
                    <a:pt x="0" y="1734"/>
                  </a:lnTo>
                  <a:lnTo>
                    <a:pt x="0" y="2069"/>
                  </a:lnTo>
                  <a:lnTo>
                    <a:pt x="10" y="2337"/>
                  </a:lnTo>
                  <a:lnTo>
                    <a:pt x="20" y="2491"/>
                  </a:lnTo>
                  <a:lnTo>
                    <a:pt x="58" y="2663"/>
                  </a:lnTo>
                  <a:lnTo>
                    <a:pt x="115" y="2855"/>
                  </a:lnTo>
                  <a:lnTo>
                    <a:pt x="173" y="3065"/>
                  </a:lnTo>
                  <a:lnTo>
                    <a:pt x="336" y="3506"/>
                  </a:lnTo>
                  <a:lnTo>
                    <a:pt x="518" y="3956"/>
                  </a:lnTo>
                  <a:lnTo>
                    <a:pt x="690" y="4368"/>
                  </a:lnTo>
                  <a:lnTo>
                    <a:pt x="843" y="4713"/>
                  </a:lnTo>
                  <a:lnTo>
                    <a:pt x="997" y="5029"/>
                  </a:lnTo>
                  <a:lnTo>
                    <a:pt x="1485" y="6360"/>
                  </a:lnTo>
                  <a:lnTo>
                    <a:pt x="2548" y="5968"/>
                  </a:lnTo>
                  <a:lnTo>
                    <a:pt x="2414" y="5240"/>
                  </a:lnTo>
                  <a:lnTo>
                    <a:pt x="2385" y="5029"/>
                  </a:lnTo>
                  <a:lnTo>
                    <a:pt x="2376" y="4818"/>
                  </a:lnTo>
                  <a:lnTo>
                    <a:pt x="2385" y="4607"/>
                  </a:lnTo>
                  <a:lnTo>
                    <a:pt x="2414" y="4406"/>
                  </a:lnTo>
                  <a:lnTo>
                    <a:pt x="2462" y="4205"/>
                  </a:lnTo>
                  <a:lnTo>
                    <a:pt x="2519" y="4004"/>
                  </a:lnTo>
                  <a:lnTo>
                    <a:pt x="2606" y="3812"/>
                  </a:lnTo>
                  <a:lnTo>
                    <a:pt x="2701" y="3630"/>
                  </a:lnTo>
                  <a:lnTo>
                    <a:pt x="2989" y="3132"/>
                  </a:lnTo>
                  <a:lnTo>
                    <a:pt x="2998" y="3123"/>
                  </a:lnTo>
                  <a:lnTo>
                    <a:pt x="3065" y="2979"/>
                  </a:lnTo>
                  <a:lnTo>
                    <a:pt x="3123" y="2835"/>
                  </a:lnTo>
                  <a:lnTo>
                    <a:pt x="3161" y="2692"/>
                  </a:lnTo>
                  <a:lnTo>
                    <a:pt x="3190" y="2539"/>
                  </a:lnTo>
                  <a:lnTo>
                    <a:pt x="3199" y="2385"/>
                  </a:lnTo>
                  <a:lnTo>
                    <a:pt x="3190" y="2232"/>
                  </a:lnTo>
                  <a:lnTo>
                    <a:pt x="3161" y="2079"/>
                  </a:lnTo>
                  <a:lnTo>
                    <a:pt x="3123" y="1926"/>
                  </a:lnTo>
                  <a:lnTo>
                    <a:pt x="3027" y="1657"/>
                  </a:lnTo>
                  <a:lnTo>
                    <a:pt x="2979" y="1657"/>
                  </a:lnTo>
                  <a:lnTo>
                    <a:pt x="2931" y="1667"/>
                  </a:lnTo>
                  <a:lnTo>
                    <a:pt x="2883" y="1696"/>
                  </a:lnTo>
                  <a:lnTo>
                    <a:pt x="2836" y="1734"/>
                  </a:lnTo>
                  <a:lnTo>
                    <a:pt x="2768" y="1811"/>
                  </a:lnTo>
                  <a:lnTo>
                    <a:pt x="2740" y="1849"/>
                  </a:lnTo>
                  <a:lnTo>
                    <a:pt x="2692" y="2002"/>
                  </a:lnTo>
                  <a:lnTo>
                    <a:pt x="2634" y="2165"/>
                  </a:lnTo>
                  <a:lnTo>
                    <a:pt x="2558" y="2347"/>
                  </a:lnTo>
                  <a:lnTo>
                    <a:pt x="2462" y="2529"/>
                  </a:lnTo>
                  <a:lnTo>
                    <a:pt x="2414" y="2606"/>
                  </a:lnTo>
                  <a:lnTo>
                    <a:pt x="2366" y="2682"/>
                  </a:lnTo>
                  <a:lnTo>
                    <a:pt x="2318" y="2740"/>
                  </a:lnTo>
                  <a:lnTo>
                    <a:pt x="2261" y="2788"/>
                  </a:lnTo>
                  <a:lnTo>
                    <a:pt x="2213" y="2816"/>
                  </a:lnTo>
                  <a:lnTo>
                    <a:pt x="2155" y="2816"/>
                  </a:lnTo>
                  <a:lnTo>
                    <a:pt x="2098" y="2807"/>
                  </a:lnTo>
                  <a:lnTo>
                    <a:pt x="2050" y="2778"/>
                  </a:lnTo>
                  <a:lnTo>
                    <a:pt x="1993" y="2730"/>
                  </a:lnTo>
                  <a:lnTo>
                    <a:pt x="1945" y="2673"/>
                  </a:lnTo>
                  <a:lnTo>
                    <a:pt x="1906" y="2606"/>
                  </a:lnTo>
                  <a:lnTo>
                    <a:pt x="1859" y="2519"/>
                  </a:lnTo>
                  <a:lnTo>
                    <a:pt x="1791" y="2337"/>
                  </a:lnTo>
                  <a:lnTo>
                    <a:pt x="1724" y="2136"/>
                  </a:lnTo>
                  <a:lnTo>
                    <a:pt x="1667" y="1916"/>
                  </a:lnTo>
                  <a:lnTo>
                    <a:pt x="1629" y="1696"/>
                  </a:lnTo>
                  <a:lnTo>
                    <a:pt x="1590" y="1485"/>
                  </a:lnTo>
                  <a:lnTo>
                    <a:pt x="1562" y="1322"/>
                  </a:lnTo>
                  <a:lnTo>
                    <a:pt x="1514" y="1159"/>
                  </a:lnTo>
                  <a:lnTo>
                    <a:pt x="1466" y="996"/>
                  </a:lnTo>
                  <a:lnTo>
                    <a:pt x="1399" y="843"/>
                  </a:lnTo>
                  <a:lnTo>
                    <a:pt x="1332" y="700"/>
                  </a:lnTo>
                  <a:lnTo>
                    <a:pt x="1246" y="546"/>
                  </a:lnTo>
                  <a:lnTo>
                    <a:pt x="1150" y="412"/>
                  </a:lnTo>
                  <a:lnTo>
                    <a:pt x="1044" y="278"/>
                  </a:lnTo>
                  <a:lnTo>
                    <a:pt x="929" y="163"/>
                  </a:lnTo>
                  <a:lnTo>
                    <a:pt x="872" y="106"/>
                  </a:lnTo>
                  <a:lnTo>
                    <a:pt x="815" y="67"/>
                  </a:lnTo>
                  <a:lnTo>
                    <a:pt x="757" y="29"/>
                  </a:lnTo>
                  <a:lnTo>
                    <a:pt x="700" y="10"/>
                  </a:lnTo>
                  <a:lnTo>
                    <a:pt x="652"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2172025" y="3395345"/>
              <a:ext cx="43037" cy="379416"/>
            </a:xfrm>
            <a:custGeom>
              <a:avLst/>
              <a:gdLst/>
              <a:ahLst/>
              <a:cxnLst/>
              <a:rect l="l" t="t" r="r" b="b"/>
              <a:pathLst>
                <a:path w="1332" h="11743" extrusionOk="0">
                  <a:moveTo>
                    <a:pt x="594" y="0"/>
                  </a:moveTo>
                  <a:lnTo>
                    <a:pt x="536" y="10"/>
                  </a:lnTo>
                  <a:lnTo>
                    <a:pt x="469" y="29"/>
                  </a:lnTo>
                  <a:lnTo>
                    <a:pt x="412" y="48"/>
                  </a:lnTo>
                  <a:lnTo>
                    <a:pt x="354" y="77"/>
                  </a:lnTo>
                  <a:lnTo>
                    <a:pt x="297" y="115"/>
                  </a:lnTo>
                  <a:lnTo>
                    <a:pt x="239" y="153"/>
                  </a:lnTo>
                  <a:lnTo>
                    <a:pt x="201" y="192"/>
                  </a:lnTo>
                  <a:lnTo>
                    <a:pt x="153" y="240"/>
                  </a:lnTo>
                  <a:lnTo>
                    <a:pt x="115" y="287"/>
                  </a:lnTo>
                  <a:lnTo>
                    <a:pt x="86" y="345"/>
                  </a:lnTo>
                  <a:lnTo>
                    <a:pt x="58" y="402"/>
                  </a:lnTo>
                  <a:lnTo>
                    <a:pt x="29" y="469"/>
                  </a:lnTo>
                  <a:lnTo>
                    <a:pt x="19" y="527"/>
                  </a:lnTo>
                  <a:lnTo>
                    <a:pt x="10" y="594"/>
                  </a:lnTo>
                  <a:lnTo>
                    <a:pt x="0" y="661"/>
                  </a:lnTo>
                  <a:lnTo>
                    <a:pt x="0" y="11072"/>
                  </a:lnTo>
                  <a:lnTo>
                    <a:pt x="10" y="11139"/>
                  </a:lnTo>
                  <a:lnTo>
                    <a:pt x="19" y="11207"/>
                  </a:lnTo>
                  <a:lnTo>
                    <a:pt x="29" y="11274"/>
                  </a:lnTo>
                  <a:lnTo>
                    <a:pt x="58" y="11331"/>
                  </a:lnTo>
                  <a:lnTo>
                    <a:pt x="86" y="11389"/>
                  </a:lnTo>
                  <a:lnTo>
                    <a:pt x="115" y="11446"/>
                  </a:lnTo>
                  <a:lnTo>
                    <a:pt x="153" y="11494"/>
                  </a:lnTo>
                  <a:lnTo>
                    <a:pt x="201" y="11542"/>
                  </a:lnTo>
                  <a:lnTo>
                    <a:pt x="239" y="11590"/>
                  </a:lnTo>
                  <a:lnTo>
                    <a:pt x="297" y="11628"/>
                  </a:lnTo>
                  <a:lnTo>
                    <a:pt x="354" y="11657"/>
                  </a:lnTo>
                  <a:lnTo>
                    <a:pt x="412" y="11685"/>
                  </a:lnTo>
                  <a:lnTo>
                    <a:pt x="469" y="11714"/>
                  </a:lnTo>
                  <a:lnTo>
                    <a:pt x="536" y="11724"/>
                  </a:lnTo>
                  <a:lnTo>
                    <a:pt x="594" y="11733"/>
                  </a:lnTo>
                  <a:lnTo>
                    <a:pt x="671" y="11743"/>
                  </a:lnTo>
                  <a:lnTo>
                    <a:pt x="738" y="11733"/>
                  </a:lnTo>
                  <a:lnTo>
                    <a:pt x="805" y="11724"/>
                  </a:lnTo>
                  <a:lnTo>
                    <a:pt x="862" y="11714"/>
                  </a:lnTo>
                  <a:lnTo>
                    <a:pt x="929" y="11685"/>
                  </a:lnTo>
                  <a:lnTo>
                    <a:pt x="987" y="11657"/>
                  </a:lnTo>
                  <a:lnTo>
                    <a:pt x="1034" y="11628"/>
                  </a:lnTo>
                  <a:lnTo>
                    <a:pt x="1092" y="11590"/>
                  </a:lnTo>
                  <a:lnTo>
                    <a:pt x="1140" y="11542"/>
                  </a:lnTo>
                  <a:lnTo>
                    <a:pt x="1178" y="11494"/>
                  </a:lnTo>
                  <a:lnTo>
                    <a:pt x="1216" y="11446"/>
                  </a:lnTo>
                  <a:lnTo>
                    <a:pt x="1245" y="11389"/>
                  </a:lnTo>
                  <a:lnTo>
                    <a:pt x="1274" y="11331"/>
                  </a:lnTo>
                  <a:lnTo>
                    <a:pt x="1303" y="11274"/>
                  </a:lnTo>
                  <a:lnTo>
                    <a:pt x="1312" y="11207"/>
                  </a:lnTo>
                  <a:lnTo>
                    <a:pt x="1322" y="11139"/>
                  </a:lnTo>
                  <a:lnTo>
                    <a:pt x="1331" y="11072"/>
                  </a:lnTo>
                  <a:lnTo>
                    <a:pt x="1331" y="661"/>
                  </a:lnTo>
                  <a:lnTo>
                    <a:pt x="1322" y="594"/>
                  </a:lnTo>
                  <a:lnTo>
                    <a:pt x="1312" y="527"/>
                  </a:lnTo>
                  <a:lnTo>
                    <a:pt x="1303" y="469"/>
                  </a:lnTo>
                  <a:lnTo>
                    <a:pt x="1274" y="402"/>
                  </a:lnTo>
                  <a:lnTo>
                    <a:pt x="1245" y="345"/>
                  </a:lnTo>
                  <a:lnTo>
                    <a:pt x="1216" y="287"/>
                  </a:lnTo>
                  <a:lnTo>
                    <a:pt x="1178" y="240"/>
                  </a:lnTo>
                  <a:lnTo>
                    <a:pt x="1140" y="192"/>
                  </a:lnTo>
                  <a:lnTo>
                    <a:pt x="1092" y="153"/>
                  </a:lnTo>
                  <a:lnTo>
                    <a:pt x="1034" y="115"/>
                  </a:lnTo>
                  <a:lnTo>
                    <a:pt x="987" y="77"/>
                  </a:lnTo>
                  <a:lnTo>
                    <a:pt x="929" y="48"/>
                  </a:lnTo>
                  <a:lnTo>
                    <a:pt x="862" y="29"/>
                  </a:lnTo>
                  <a:lnTo>
                    <a:pt x="805" y="10"/>
                  </a:lnTo>
                  <a:lnTo>
                    <a:pt x="738" y="0"/>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1896900" y="3021187"/>
              <a:ext cx="587073" cy="543454"/>
            </a:xfrm>
            <a:custGeom>
              <a:avLst/>
              <a:gdLst/>
              <a:ahLst/>
              <a:cxnLst/>
              <a:rect l="l" t="t" r="r" b="b"/>
              <a:pathLst>
                <a:path w="18170" h="16820" extrusionOk="0">
                  <a:moveTo>
                    <a:pt x="2912" y="0"/>
                  </a:moveTo>
                  <a:lnTo>
                    <a:pt x="2759" y="10"/>
                  </a:lnTo>
                  <a:lnTo>
                    <a:pt x="2615" y="19"/>
                  </a:lnTo>
                  <a:lnTo>
                    <a:pt x="2471" y="39"/>
                  </a:lnTo>
                  <a:lnTo>
                    <a:pt x="2328" y="58"/>
                  </a:lnTo>
                  <a:lnTo>
                    <a:pt x="2184" y="96"/>
                  </a:lnTo>
                  <a:lnTo>
                    <a:pt x="2050" y="134"/>
                  </a:lnTo>
                  <a:lnTo>
                    <a:pt x="1906" y="182"/>
                  </a:lnTo>
                  <a:lnTo>
                    <a:pt x="1782" y="230"/>
                  </a:lnTo>
                  <a:lnTo>
                    <a:pt x="1648" y="288"/>
                  </a:lnTo>
                  <a:lnTo>
                    <a:pt x="1523" y="355"/>
                  </a:lnTo>
                  <a:lnTo>
                    <a:pt x="1399" y="422"/>
                  </a:lnTo>
                  <a:lnTo>
                    <a:pt x="1284" y="498"/>
                  </a:lnTo>
                  <a:lnTo>
                    <a:pt x="1169" y="584"/>
                  </a:lnTo>
                  <a:lnTo>
                    <a:pt x="1063" y="671"/>
                  </a:lnTo>
                  <a:lnTo>
                    <a:pt x="958" y="757"/>
                  </a:lnTo>
                  <a:lnTo>
                    <a:pt x="853" y="853"/>
                  </a:lnTo>
                  <a:lnTo>
                    <a:pt x="757" y="958"/>
                  </a:lnTo>
                  <a:lnTo>
                    <a:pt x="661" y="1063"/>
                  </a:lnTo>
                  <a:lnTo>
                    <a:pt x="575" y="1169"/>
                  </a:lnTo>
                  <a:lnTo>
                    <a:pt x="498" y="1284"/>
                  </a:lnTo>
                  <a:lnTo>
                    <a:pt x="422" y="1408"/>
                  </a:lnTo>
                  <a:lnTo>
                    <a:pt x="355" y="1523"/>
                  </a:lnTo>
                  <a:lnTo>
                    <a:pt x="287" y="1648"/>
                  </a:lnTo>
                  <a:lnTo>
                    <a:pt x="230" y="1782"/>
                  </a:lnTo>
                  <a:lnTo>
                    <a:pt x="173" y="1916"/>
                  </a:lnTo>
                  <a:lnTo>
                    <a:pt x="134" y="2050"/>
                  </a:lnTo>
                  <a:lnTo>
                    <a:pt x="86" y="2184"/>
                  </a:lnTo>
                  <a:lnTo>
                    <a:pt x="58" y="2328"/>
                  </a:lnTo>
                  <a:lnTo>
                    <a:pt x="29" y="2471"/>
                  </a:lnTo>
                  <a:lnTo>
                    <a:pt x="10" y="2615"/>
                  </a:lnTo>
                  <a:lnTo>
                    <a:pt x="0" y="2768"/>
                  </a:lnTo>
                  <a:lnTo>
                    <a:pt x="0" y="2912"/>
                  </a:lnTo>
                  <a:lnTo>
                    <a:pt x="0" y="13908"/>
                  </a:lnTo>
                  <a:lnTo>
                    <a:pt x="0" y="14051"/>
                  </a:lnTo>
                  <a:lnTo>
                    <a:pt x="10" y="14205"/>
                  </a:lnTo>
                  <a:lnTo>
                    <a:pt x="29" y="14348"/>
                  </a:lnTo>
                  <a:lnTo>
                    <a:pt x="58" y="14492"/>
                  </a:lnTo>
                  <a:lnTo>
                    <a:pt x="86" y="14636"/>
                  </a:lnTo>
                  <a:lnTo>
                    <a:pt x="134" y="14770"/>
                  </a:lnTo>
                  <a:lnTo>
                    <a:pt x="173" y="14904"/>
                  </a:lnTo>
                  <a:lnTo>
                    <a:pt x="230" y="15038"/>
                  </a:lnTo>
                  <a:lnTo>
                    <a:pt x="287" y="15162"/>
                  </a:lnTo>
                  <a:lnTo>
                    <a:pt x="355" y="15296"/>
                  </a:lnTo>
                  <a:lnTo>
                    <a:pt x="422" y="15411"/>
                  </a:lnTo>
                  <a:lnTo>
                    <a:pt x="498" y="15536"/>
                  </a:lnTo>
                  <a:lnTo>
                    <a:pt x="575" y="15651"/>
                  </a:lnTo>
                  <a:lnTo>
                    <a:pt x="661" y="15756"/>
                  </a:lnTo>
                  <a:lnTo>
                    <a:pt x="757" y="15862"/>
                  </a:lnTo>
                  <a:lnTo>
                    <a:pt x="853" y="15967"/>
                  </a:lnTo>
                  <a:lnTo>
                    <a:pt x="958" y="16063"/>
                  </a:lnTo>
                  <a:lnTo>
                    <a:pt x="1063" y="16149"/>
                  </a:lnTo>
                  <a:lnTo>
                    <a:pt x="1169" y="16235"/>
                  </a:lnTo>
                  <a:lnTo>
                    <a:pt x="1284" y="16321"/>
                  </a:lnTo>
                  <a:lnTo>
                    <a:pt x="1399" y="16398"/>
                  </a:lnTo>
                  <a:lnTo>
                    <a:pt x="1523" y="16465"/>
                  </a:lnTo>
                  <a:lnTo>
                    <a:pt x="1648" y="16532"/>
                  </a:lnTo>
                  <a:lnTo>
                    <a:pt x="1782" y="16589"/>
                  </a:lnTo>
                  <a:lnTo>
                    <a:pt x="1906" y="16637"/>
                  </a:lnTo>
                  <a:lnTo>
                    <a:pt x="2050" y="16685"/>
                  </a:lnTo>
                  <a:lnTo>
                    <a:pt x="2184" y="16724"/>
                  </a:lnTo>
                  <a:lnTo>
                    <a:pt x="2328" y="16762"/>
                  </a:lnTo>
                  <a:lnTo>
                    <a:pt x="2471" y="16781"/>
                  </a:lnTo>
                  <a:lnTo>
                    <a:pt x="2615" y="16800"/>
                  </a:lnTo>
                  <a:lnTo>
                    <a:pt x="2759" y="16810"/>
                  </a:lnTo>
                  <a:lnTo>
                    <a:pt x="2912" y="16819"/>
                  </a:lnTo>
                  <a:lnTo>
                    <a:pt x="15258" y="16819"/>
                  </a:lnTo>
                  <a:lnTo>
                    <a:pt x="15411" y="16810"/>
                  </a:lnTo>
                  <a:lnTo>
                    <a:pt x="15555" y="16800"/>
                  </a:lnTo>
                  <a:lnTo>
                    <a:pt x="15708" y="16781"/>
                  </a:lnTo>
                  <a:lnTo>
                    <a:pt x="15842" y="16762"/>
                  </a:lnTo>
                  <a:lnTo>
                    <a:pt x="15986" y="16724"/>
                  </a:lnTo>
                  <a:lnTo>
                    <a:pt x="16130" y="16685"/>
                  </a:lnTo>
                  <a:lnTo>
                    <a:pt x="16264" y="16637"/>
                  </a:lnTo>
                  <a:lnTo>
                    <a:pt x="16398" y="16589"/>
                  </a:lnTo>
                  <a:lnTo>
                    <a:pt x="16522" y="16532"/>
                  </a:lnTo>
                  <a:lnTo>
                    <a:pt x="16647" y="16465"/>
                  </a:lnTo>
                  <a:lnTo>
                    <a:pt x="16771" y="16398"/>
                  </a:lnTo>
                  <a:lnTo>
                    <a:pt x="16886" y="16321"/>
                  </a:lnTo>
                  <a:lnTo>
                    <a:pt x="17001" y="16235"/>
                  </a:lnTo>
                  <a:lnTo>
                    <a:pt x="17116" y="16149"/>
                  </a:lnTo>
                  <a:lnTo>
                    <a:pt x="17222" y="16063"/>
                  </a:lnTo>
                  <a:lnTo>
                    <a:pt x="17317" y="15967"/>
                  </a:lnTo>
                  <a:lnTo>
                    <a:pt x="17413" y="15862"/>
                  </a:lnTo>
                  <a:lnTo>
                    <a:pt x="17509" y="15756"/>
                  </a:lnTo>
                  <a:lnTo>
                    <a:pt x="17595" y="15651"/>
                  </a:lnTo>
                  <a:lnTo>
                    <a:pt x="17672" y="15536"/>
                  </a:lnTo>
                  <a:lnTo>
                    <a:pt x="17748" y="15411"/>
                  </a:lnTo>
                  <a:lnTo>
                    <a:pt x="17825" y="15296"/>
                  </a:lnTo>
                  <a:lnTo>
                    <a:pt x="17882" y="15162"/>
                  </a:lnTo>
                  <a:lnTo>
                    <a:pt x="17940" y="15038"/>
                  </a:lnTo>
                  <a:lnTo>
                    <a:pt x="17997" y="14904"/>
                  </a:lnTo>
                  <a:lnTo>
                    <a:pt x="18045" y="14770"/>
                  </a:lnTo>
                  <a:lnTo>
                    <a:pt x="18084" y="14636"/>
                  </a:lnTo>
                  <a:lnTo>
                    <a:pt x="18112" y="14492"/>
                  </a:lnTo>
                  <a:lnTo>
                    <a:pt x="18141" y="14348"/>
                  </a:lnTo>
                  <a:lnTo>
                    <a:pt x="18160" y="14205"/>
                  </a:lnTo>
                  <a:lnTo>
                    <a:pt x="18170" y="14051"/>
                  </a:lnTo>
                  <a:lnTo>
                    <a:pt x="18170" y="13908"/>
                  </a:lnTo>
                  <a:lnTo>
                    <a:pt x="18170" y="2912"/>
                  </a:lnTo>
                  <a:lnTo>
                    <a:pt x="18170" y="2768"/>
                  </a:lnTo>
                  <a:lnTo>
                    <a:pt x="18160" y="2615"/>
                  </a:lnTo>
                  <a:lnTo>
                    <a:pt x="18141" y="2471"/>
                  </a:lnTo>
                  <a:lnTo>
                    <a:pt x="18112" y="2328"/>
                  </a:lnTo>
                  <a:lnTo>
                    <a:pt x="18084" y="2184"/>
                  </a:lnTo>
                  <a:lnTo>
                    <a:pt x="18045" y="2050"/>
                  </a:lnTo>
                  <a:lnTo>
                    <a:pt x="17997" y="1916"/>
                  </a:lnTo>
                  <a:lnTo>
                    <a:pt x="17940" y="1782"/>
                  </a:lnTo>
                  <a:lnTo>
                    <a:pt x="17882" y="1648"/>
                  </a:lnTo>
                  <a:lnTo>
                    <a:pt x="17825" y="1523"/>
                  </a:lnTo>
                  <a:lnTo>
                    <a:pt x="17748" y="1408"/>
                  </a:lnTo>
                  <a:lnTo>
                    <a:pt x="17672" y="1284"/>
                  </a:lnTo>
                  <a:lnTo>
                    <a:pt x="17595" y="1169"/>
                  </a:lnTo>
                  <a:lnTo>
                    <a:pt x="17509" y="1063"/>
                  </a:lnTo>
                  <a:lnTo>
                    <a:pt x="17413" y="958"/>
                  </a:lnTo>
                  <a:lnTo>
                    <a:pt x="17317" y="853"/>
                  </a:lnTo>
                  <a:lnTo>
                    <a:pt x="17222" y="757"/>
                  </a:lnTo>
                  <a:lnTo>
                    <a:pt x="17116" y="671"/>
                  </a:lnTo>
                  <a:lnTo>
                    <a:pt x="17001" y="584"/>
                  </a:lnTo>
                  <a:lnTo>
                    <a:pt x="16886" y="498"/>
                  </a:lnTo>
                  <a:lnTo>
                    <a:pt x="16771" y="422"/>
                  </a:lnTo>
                  <a:lnTo>
                    <a:pt x="16647" y="355"/>
                  </a:lnTo>
                  <a:lnTo>
                    <a:pt x="16522" y="288"/>
                  </a:lnTo>
                  <a:lnTo>
                    <a:pt x="16398" y="230"/>
                  </a:lnTo>
                  <a:lnTo>
                    <a:pt x="16264" y="182"/>
                  </a:lnTo>
                  <a:lnTo>
                    <a:pt x="16130" y="134"/>
                  </a:lnTo>
                  <a:lnTo>
                    <a:pt x="15986" y="96"/>
                  </a:lnTo>
                  <a:lnTo>
                    <a:pt x="15842" y="58"/>
                  </a:lnTo>
                  <a:lnTo>
                    <a:pt x="15708" y="39"/>
                  </a:lnTo>
                  <a:lnTo>
                    <a:pt x="15555" y="19"/>
                  </a:lnTo>
                  <a:lnTo>
                    <a:pt x="15411" y="10"/>
                  </a:lnTo>
                  <a:lnTo>
                    <a:pt x="15258" y="0"/>
                  </a:lnTo>
                  <a:close/>
                </a:path>
              </a:pathLst>
            </a:custGeom>
            <a:solidFill>
              <a:srgbClr val="D46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899969" y="2961767"/>
              <a:ext cx="587105" cy="543454"/>
            </a:xfrm>
            <a:custGeom>
              <a:avLst/>
              <a:gdLst/>
              <a:ahLst/>
              <a:cxnLst/>
              <a:rect l="l" t="t" r="r" b="b"/>
              <a:pathLst>
                <a:path w="18171" h="16820" extrusionOk="0">
                  <a:moveTo>
                    <a:pt x="2913" y="0"/>
                  </a:moveTo>
                  <a:lnTo>
                    <a:pt x="2759" y="10"/>
                  </a:lnTo>
                  <a:lnTo>
                    <a:pt x="2616" y="19"/>
                  </a:lnTo>
                  <a:lnTo>
                    <a:pt x="2472" y="39"/>
                  </a:lnTo>
                  <a:lnTo>
                    <a:pt x="2328" y="58"/>
                  </a:lnTo>
                  <a:lnTo>
                    <a:pt x="2185" y="96"/>
                  </a:lnTo>
                  <a:lnTo>
                    <a:pt x="2051" y="134"/>
                  </a:lnTo>
                  <a:lnTo>
                    <a:pt x="1907" y="182"/>
                  </a:lnTo>
                  <a:lnTo>
                    <a:pt x="1782" y="230"/>
                  </a:lnTo>
                  <a:lnTo>
                    <a:pt x="1648" y="288"/>
                  </a:lnTo>
                  <a:lnTo>
                    <a:pt x="1524" y="355"/>
                  </a:lnTo>
                  <a:lnTo>
                    <a:pt x="1399" y="422"/>
                  </a:lnTo>
                  <a:lnTo>
                    <a:pt x="1284" y="498"/>
                  </a:lnTo>
                  <a:lnTo>
                    <a:pt x="1169" y="584"/>
                  </a:lnTo>
                  <a:lnTo>
                    <a:pt x="1064" y="671"/>
                  </a:lnTo>
                  <a:lnTo>
                    <a:pt x="959" y="757"/>
                  </a:lnTo>
                  <a:lnTo>
                    <a:pt x="853" y="853"/>
                  </a:lnTo>
                  <a:lnTo>
                    <a:pt x="758" y="958"/>
                  </a:lnTo>
                  <a:lnTo>
                    <a:pt x="662" y="1063"/>
                  </a:lnTo>
                  <a:lnTo>
                    <a:pt x="576" y="1169"/>
                  </a:lnTo>
                  <a:lnTo>
                    <a:pt x="499" y="1284"/>
                  </a:lnTo>
                  <a:lnTo>
                    <a:pt x="422" y="1408"/>
                  </a:lnTo>
                  <a:lnTo>
                    <a:pt x="355" y="1523"/>
                  </a:lnTo>
                  <a:lnTo>
                    <a:pt x="288" y="1648"/>
                  </a:lnTo>
                  <a:lnTo>
                    <a:pt x="231" y="1782"/>
                  </a:lnTo>
                  <a:lnTo>
                    <a:pt x="173" y="1916"/>
                  </a:lnTo>
                  <a:lnTo>
                    <a:pt x="135" y="2050"/>
                  </a:lnTo>
                  <a:lnTo>
                    <a:pt x="87" y="2184"/>
                  </a:lnTo>
                  <a:lnTo>
                    <a:pt x="58" y="2328"/>
                  </a:lnTo>
                  <a:lnTo>
                    <a:pt x="30" y="2471"/>
                  </a:lnTo>
                  <a:lnTo>
                    <a:pt x="10" y="2615"/>
                  </a:lnTo>
                  <a:lnTo>
                    <a:pt x="1" y="2768"/>
                  </a:lnTo>
                  <a:lnTo>
                    <a:pt x="1" y="2912"/>
                  </a:lnTo>
                  <a:lnTo>
                    <a:pt x="1" y="13908"/>
                  </a:lnTo>
                  <a:lnTo>
                    <a:pt x="1" y="14051"/>
                  </a:lnTo>
                  <a:lnTo>
                    <a:pt x="10" y="14205"/>
                  </a:lnTo>
                  <a:lnTo>
                    <a:pt x="30" y="14348"/>
                  </a:lnTo>
                  <a:lnTo>
                    <a:pt x="58" y="14492"/>
                  </a:lnTo>
                  <a:lnTo>
                    <a:pt x="87" y="14636"/>
                  </a:lnTo>
                  <a:lnTo>
                    <a:pt x="135" y="14770"/>
                  </a:lnTo>
                  <a:lnTo>
                    <a:pt x="173" y="14904"/>
                  </a:lnTo>
                  <a:lnTo>
                    <a:pt x="231" y="15038"/>
                  </a:lnTo>
                  <a:lnTo>
                    <a:pt x="288" y="15172"/>
                  </a:lnTo>
                  <a:lnTo>
                    <a:pt x="355" y="15296"/>
                  </a:lnTo>
                  <a:lnTo>
                    <a:pt x="422" y="15411"/>
                  </a:lnTo>
                  <a:lnTo>
                    <a:pt x="499" y="15536"/>
                  </a:lnTo>
                  <a:lnTo>
                    <a:pt x="576" y="15651"/>
                  </a:lnTo>
                  <a:lnTo>
                    <a:pt x="662" y="15756"/>
                  </a:lnTo>
                  <a:lnTo>
                    <a:pt x="758" y="15862"/>
                  </a:lnTo>
                  <a:lnTo>
                    <a:pt x="853" y="15967"/>
                  </a:lnTo>
                  <a:lnTo>
                    <a:pt x="959" y="16063"/>
                  </a:lnTo>
                  <a:lnTo>
                    <a:pt x="1064" y="16149"/>
                  </a:lnTo>
                  <a:lnTo>
                    <a:pt x="1169" y="16235"/>
                  </a:lnTo>
                  <a:lnTo>
                    <a:pt x="1284" y="16321"/>
                  </a:lnTo>
                  <a:lnTo>
                    <a:pt x="1399" y="16398"/>
                  </a:lnTo>
                  <a:lnTo>
                    <a:pt x="1524" y="16465"/>
                  </a:lnTo>
                  <a:lnTo>
                    <a:pt x="1648" y="16532"/>
                  </a:lnTo>
                  <a:lnTo>
                    <a:pt x="1782" y="16589"/>
                  </a:lnTo>
                  <a:lnTo>
                    <a:pt x="1907" y="16637"/>
                  </a:lnTo>
                  <a:lnTo>
                    <a:pt x="2051" y="16685"/>
                  </a:lnTo>
                  <a:lnTo>
                    <a:pt x="2185" y="16724"/>
                  </a:lnTo>
                  <a:lnTo>
                    <a:pt x="2328" y="16762"/>
                  </a:lnTo>
                  <a:lnTo>
                    <a:pt x="2472" y="16781"/>
                  </a:lnTo>
                  <a:lnTo>
                    <a:pt x="2616" y="16800"/>
                  </a:lnTo>
                  <a:lnTo>
                    <a:pt x="2759" y="16810"/>
                  </a:lnTo>
                  <a:lnTo>
                    <a:pt x="2913" y="16819"/>
                  </a:lnTo>
                  <a:lnTo>
                    <a:pt x="15259" y="16819"/>
                  </a:lnTo>
                  <a:lnTo>
                    <a:pt x="15412" y="16810"/>
                  </a:lnTo>
                  <a:lnTo>
                    <a:pt x="15556" y="16800"/>
                  </a:lnTo>
                  <a:lnTo>
                    <a:pt x="15709" y="16781"/>
                  </a:lnTo>
                  <a:lnTo>
                    <a:pt x="15843" y="16762"/>
                  </a:lnTo>
                  <a:lnTo>
                    <a:pt x="15987" y="16724"/>
                  </a:lnTo>
                  <a:lnTo>
                    <a:pt x="16130" y="16685"/>
                  </a:lnTo>
                  <a:lnTo>
                    <a:pt x="16264" y="16637"/>
                  </a:lnTo>
                  <a:lnTo>
                    <a:pt x="16399" y="16589"/>
                  </a:lnTo>
                  <a:lnTo>
                    <a:pt x="16523" y="16532"/>
                  </a:lnTo>
                  <a:lnTo>
                    <a:pt x="16648" y="16465"/>
                  </a:lnTo>
                  <a:lnTo>
                    <a:pt x="16772" y="16398"/>
                  </a:lnTo>
                  <a:lnTo>
                    <a:pt x="16887" y="16321"/>
                  </a:lnTo>
                  <a:lnTo>
                    <a:pt x="17002" y="16235"/>
                  </a:lnTo>
                  <a:lnTo>
                    <a:pt x="17117" y="16149"/>
                  </a:lnTo>
                  <a:lnTo>
                    <a:pt x="17222" y="16063"/>
                  </a:lnTo>
                  <a:lnTo>
                    <a:pt x="17318" y="15967"/>
                  </a:lnTo>
                  <a:lnTo>
                    <a:pt x="17414" y="15862"/>
                  </a:lnTo>
                  <a:lnTo>
                    <a:pt x="17510" y="15756"/>
                  </a:lnTo>
                  <a:lnTo>
                    <a:pt x="17596" y="15651"/>
                  </a:lnTo>
                  <a:lnTo>
                    <a:pt x="17672" y="15536"/>
                  </a:lnTo>
                  <a:lnTo>
                    <a:pt x="17749" y="15411"/>
                  </a:lnTo>
                  <a:lnTo>
                    <a:pt x="17826" y="15296"/>
                  </a:lnTo>
                  <a:lnTo>
                    <a:pt x="17883" y="15172"/>
                  </a:lnTo>
                  <a:lnTo>
                    <a:pt x="17941" y="15038"/>
                  </a:lnTo>
                  <a:lnTo>
                    <a:pt x="17998" y="14904"/>
                  </a:lnTo>
                  <a:lnTo>
                    <a:pt x="18046" y="14770"/>
                  </a:lnTo>
                  <a:lnTo>
                    <a:pt x="18084" y="14636"/>
                  </a:lnTo>
                  <a:lnTo>
                    <a:pt x="18113" y="14492"/>
                  </a:lnTo>
                  <a:lnTo>
                    <a:pt x="18142" y="14348"/>
                  </a:lnTo>
                  <a:lnTo>
                    <a:pt x="18161" y="14205"/>
                  </a:lnTo>
                  <a:lnTo>
                    <a:pt x="18171" y="14051"/>
                  </a:lnTo>
                  <a:lnTo>
                    <a:pt x="18171" y="13908"/>
                  </a:lnTo>
                  <a:lnTo>
                    <a:pt x="18171" y="2912"/>
                  </a:lnTo>
                  <a:lnTo>
                    <a:pt x="18171" y="2768"/>
                  </a:lnTo>
                  <a:lnTo>
                    <a:pt x="18161" y="2615"/>
                  </a:lnTo>
                  <a:lnTo>
                    <a:pt x="18142" y="2471"/>
                  </a:lnTo>
                  <a:lnTo>
                    <a:pt x="18113" y="2328"/>
                  </a:lnTo>
                  <a:lnTo>
                    <a:pt x="18084" y="2184"/>
                  </a:lnTo>
                  <a:lnTo>
                    <a:pt x="18046" y="2050"/>
                  </a:lnTo>
                  <a:lnTo>
                    <a:pt x="17998" y="1916"/>
                  </a:lnTo>
                  <a:lnTo>
                    <a:pt x="17941" y="1782"/>
                  </a:lnTo>
                  <a:lnTo>
                    <a:pt x="17883" y="1648"/>
                  </a:lnTo>
                  <a:lnTo>
                    <a:pt x="17826" y="1523"/>
                  </a:lnTo>
                  <a:lnTo>
                    <a:pt x="17749" y="1408"/>
                  </a:lnTo>
                  <a:lnTo>
                    <a:pt x="17672" y="1284"/>
                  </a:lnTo>
                  <a:lnTo>
                    <a:pt x="17596" y="1169"/>
                  </a:lnTo>
                  <a:lnTo>
                    <a:pt x="17510" y="1063"/>
                  </a:lnTo>
                  <a:lnTo>
                    <a:pt x="17414" y="958"/>
                  </a:lnTo>
                  <a:lnTo>
                    <a:pt x="17318" y="853"/>
                  </a:lnTo>
                  <a:lnTo>
                    <a:pt x="17222" y="757"/>
                  </a:lnTo>
                  <a:lnTo>
                    <a:pt x="17117" y="671"/>
                  </a:lnTo>
                  <a:lnTo>
                    <a:pt x="17002" y="584"/>
                  </a:lnTo>
                  <a:lnTo>
                    <a:pt x="16887" y="498"/>
                  </a:lnTo>
                  <a:lnTo>
                    <a:pt x="16772" y="422"/>
                  </a:lnTo>
                  <a:lnTo>
                    <a:pt x="16648" y="355"/>
                  </a:lnTo>
                  <a:lnTo>
                    <a:pt x="16523" y="288"/>
                  </a:lnTo>
                  <a:lnTo>
                    <a:pt x="16399" y="230"/>
                  </a:lnTo>
                  <a:lnTo>
                    <a:pt x="16264" y="182"/>
                  </a:lnTo>
                  <a:lnTo>
                    <a:pt x="16130" y="134"/>
                  </a:lnTo>
                  <a:lnTo>
                    <a:pt x="15987" y="96"/>
                  </a:lnTo>
                  <a:lnTo>
                    <a:pt x="15843" y="58"/>
                  </a:lnTo>
                  <a:lnTo>
                    <a:pt x="15709" y="39"/>
                  </a:lnTo>
                  <a:lnTo>
                    <a:pt x="15556" y="19"/>
                  </a:lnTo>
                  <a:lnTo>
                    <a:pt x="15412" y="10"/>
                  </a:lnTo>
                  <a:lnTo>
                    <a:pt x="152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1826624" y="3809116"/>
              <a:ext cx="727589" cy="48303"/>
            </a:xfrm>
            <a:custGeom>
              <a:avLst/>
              <a:gdLst/>
              <a:ahLst/>
              <a:cxnLst/>
              <a:rect l="l" t="t" r="r" b="b"/>
              <a:pathLst>
                <a:path w="22519" h="1495" extrusionOk="0">
                  <a:moveTo>
                    <a:pt x="1" y="0"/>
                  </a:moveTo>
                  <a:lnTo>
                    <a:pt x="1" y="450"/>
                  </a:lnTo>
                  <a:lnTo>
                    <a:pt x="10" y="556"/>
                  </a:lnTo>
                  <a:lnTo>
                    <a:pt x="20" y="661"/>
                  </a:lnTo>
                  <a:lnTo>
                    <a:pt x="49" y="757"/>
                  </a:lnTo>
                  <a:lnTo>
                    <a:pt x="87" y="853"/>
                  </a:lnTo>
                  <a:lnTo>
                    <a:pt x="125" y="948"/>
                  </a:lnTo>
                  <a:lnTo>
                    <a:pt x="183" y="1035"/>
                  </a:lnTo>
                  <a:lnTo>
                    <a:pt x="240" y="1111"/>
                  </a:lnTo>
                  <a:lnTo>
                    <a:pt x="307" y="1188"/>
                  </a:lnTo>
                  <a:lnTo>
                    <a:pt x="384" y="1255"/>
                  </a:lnTo>
                  <a:lnTo>
                    <a:pt x="461" y="1312"/>
                  </a:lnTo>
                  <a:lnTo>
                    <a:pt x="547" y="1370"/>
                  </a:lnTo>
                  <a:lnTo>
                    <a:pt x="633" y="1408"/>
                  </a:lnTo>
                  <a:lnTo>
                    <a:pt x="729" y="1446"/>
                  </a:lnTo>
                  <a:lnTo>
                    <a:pt x="834" y="1475"/>
                  </a:lnTo>
                  <a:lnTo>
                    <a:pt x="930" y="1485"/>
                  </a:lnTo>
                  <a:lnTo>
                    <a:pt x="1045" y="1494"/>
                  </a:lnTo>
                  <a:lnTo>
                    <a:pt x="21485" y="1494"/>
                  </a:lnTo>
                  <a:lnTo>
                    <a:pt x="21590" y="1485"/>
                  </a:lnTo>
                  <a:lnTo>
                    <a:pt x="21686" y="1475"/>
                  </a:lnTo>
                  <a:lnTo>
                    <a:pt x="21791" y="1446"/>
                  </a:lnTo>
                  <a:lnTo>
                    <a:pt x="21887" y="1408"/>
                  </a:lnTo>
                  <a:lnTo>
                    <a:pt x="21973" y="1370"/>
                  </a:lnTo>
                  <a:lnTo>
                    <a:pt x="22059" y="1312"/>
                  </a:lnTo>
                  <a:lnTo>
                    <a:pt x="22145" y="1255"/>
                  </a:lnTo>
                  <a:lnTo>
                    <a:pt x="22212" y="1188"/>
                  </a:lnTo>
                  <a:lnTo>
                    <a:pt x="22280" y="1111"/>
                  </a:lnTo>
                  <a:lnTo>
                    <a:pt x="22347" y="1035"/>
                  </a:lnTo>
                  <a:lnTo>
                    <a:pt x="22394" y="948"/>
                  </a:lnTo>
                  <a:lnTo>
                    <a:pt x="22442" y="853"/>
                  </a:lnTo>
                  <a:lnTo>
                    <a:pt x="22471" y="757"/>
                  </a:lnTo>
                  <a:lnTo>
                    <a:pt x="22500" y="661"/>
                  </a:lnTo>
                  <a:lnTo>
                    <a:pt x="22519" y="556"/>
                  </a:lnTo>
                  <a:lnTo>
                    <a:pt x="22519" y="450"/>
                  </a:lnTo>
                  <a:lnTo>
                    <a:pt x="22519" y="0"/>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2165208" y="3829213"/>
              <a:ext cx="52342" cy="756700"/>
            </a:xfrm>
            <a:custGeom>
              <a:avLst/>
              <a:gdLst/>
              <a:ahLst/>
              <a:cxnLst/>
              <a:rect l="l" t="t" r="r" b="b"/>
              <a:pathLst>
                <a:path w="1620" h="23420" extrusionOk="0">
                  <a:moveTo>
                    <a:pt x="0" y="1"/>
                  </a:moveTo>
                  <a:lnTo>
                    <a:pt x="0" y="23419"/>
                  </a:lnTo>
                  <a:lnTo>
                    <a:pt x="1619" y="23419"/>
                  </a:lnTo>
                  <a:lnTo>
                    <a:pt x="1619"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946723" y="4506963"/>
              <a:ext cx="494246" cy="132180"/>
            </a:xfrm>
            <a:custGeom>
              <a:avLst/>
              <a:gdLst/>
              <a:ahLst/>
              <a:cxnLst/>
              <a:rect l="l" t="t" r="r" b="b"/>
              <a:pathLst>
                <a:path w="15297" h="4091" extrusionOk="0">
                  <a:moveTo>
                    <a:pt x="3879" y="1"/>
                  </a:moveTo>
                  <a:lnTo>
                    <a:pt x="3678" y="20"/>
                  </a:lnTo>
                  <a:lnTo>
                    <a:pt x="3467" y="49"/>
                  </a:lnTo>
                  <a:lnTo>
                    <a:pt x="3266" y="87"/>
                  </a:lnTo>
                  <a:lnTo>
                    <a:pt x="3065" y="125"/>
                  </a:lnTo>
                  <a:lnTo>
                    <a:pt x="2874" y="183"/>
                  </a:lnTo>
                  <a:lnTo>
                    <a:pt x="2682" y="250"/>
                  </a:lnTo>
                  <a:lnTo>
                    <a:pt x="2500" y="326"/>
                  </a:lnTo>
                  <a:lnTo>
                    <a:pt x="2318" y="403"/>
                  </a:lnTo>
                  <a:lnTo>
                    <a:pt x="2146" y="499"/>
                  </a:lnTo>
                  <a:lnTo>
                    <a:pt x="1973" y="595"/>
                  </a:lnTo>
                  <a:lnTo>
                    <a:pt x="1801" y="700"/>
                  </a:lnTo>
                  <a:lnTo>
                    <a:pt x="1648" y="815"/>
                  </a:lnTo>
                  <a:lnTo>
                    <a:pt x="1485" y="939"/>
                  </a:lnTo>
                  <a:lnTo>
                    <a:pt x="1341" y="1064"/>
                  </a:lnTo>
                  <a:lnTo>
                    <a:pt x="1197" y="1198"/>
                  </a:lnTo>
                  <a:lnTo>
                    <a:pt x="1063" y="1342"/>
                  </a:lnTo>
                  <a:lnTo>
                    <a:pt x="929" y="1495"/>
                  </a:lnTo>
                  <a:lnTo>
                    <a:pt x="814" y="1648"/>
                  </a:lnTo>
                  <a:lnTo>
                    <a:pt x="699" y="1811"/>
                  </a:lnTo>
                  <a:lnTo>
                    <a:pt x="594" y="1974"/>
                  </a:lnTo>
                  <a:lnTo>
                    <a:pt x="489" y="2146"/>
                  </a:lnTo>
                  <a:lnTo>
                    <a:pt x="402" y="2319"/>
                  </a:lnTo>
                  <a:lnTo>
                    <a:pt x="316" y="2501"/>
                  </a:lnTo>
                  <a:lnTo>
                    <a:pt x="249" y="2692"/>
                  </a:lnTo>
                  <a:lnTo>
                    <a:pt x="182" y="2874"/>
                  </a:lnTo>
                  <a:lnTo>
                    <a:pt x="125" y="3075"/>
                  </a:lnTo>
                  <a:lnTo>
                    <a:pt x="77" y="3267"/>
                  </a:lnTo>
                  <a:lnTo>
                    <a:pt x="48" y="3468"/>
                  </a:lnTo>
                  <a:lnTo>
                    <a:pt x="19" y="3679"/>
                  </a:lnTo>
                  <a:lnTo>
                    <a:pt x="0" y="3880"/>
                  </a:lnTo>
                  <a:lnTo>
                    <a:pt x="0" y="4091"/>
                  </a:lnTo>
                  <a:lnTo>
                    <a:pt x="1169" y="4091"/>
                  </a:lnTo>
                  <a:lnTo>
                    <a:pt x="1178" y="3947"/>
                  </a:lnTo>
                  <a:lnTo>
                    <a:pt x="1188" y="3794"/>
                  </a:lnTo>
                  <a:lnTo>
                    <a:pt x="1207" y="3650"/>
                  </a:lnTo>
                  <a:lnTo>
                    <a:pt x="1236" y="3506"/>
                  </a:lnTo>
                  <a:lnTo>
                    <a:pt x="1264" y="3363"/>
                  </a:lnTo>
                  <a:lnTo>
                    <a:pt x="1303" y="3229"/>
                  </a:lnTo>
                  <a:lnTo>
                    <a:pt x="1351" y="3094"/>
                  </a:lnTo>
                  <a:lnTo>
                    <a:pt x="1399" y="2960"/>
                  </a:lnTo>
                  <a:lnTo>
                    <a:pt x="1466" y="2826"/>
                  </a:lnTo>
                  <a:lnTo>
                    <a:pt x="1523" y="2702"/>
                  </a:lnTo>
                  <a:lnTo>
                    <a:pt x="1600" y="2577"/>
                  </a:lnTo>
                  <a:lnTo>
                    <a:pt x="1676" y="2462"/>
                  </a:lnTo>
                  <a:lnTo>
                    <a:pt x="1753" y="2347"/>
                  </a:lnTo>
                  <a:lnTo>
                    <a:pt x="1839" y="2242"/>
                  </a:lnTo>
                  <a:lnTo>
                    <a:pt x="1935" y="2137"/>
                  </a:lnTo>
                  <a:lnTo>
                    <a:pt x="2031" y="2031"/>
                  </a:lnTo>
                  <a:lnTo>
                    <a:pt x="2127" y="1935"/>
                  </a:lnTo>
                  <a:lnTo>
                    <a:pt x="2232" y="1840"/>
                  </a:lnTo>
                  <a:lnTo>
                    <a:pt x="2347" y="1754"/>
                  </a:lnTo>
                  <a:lnTo>
                    <a:pt x="2462" y="1677"/>
                  </a:lnTo>
                  <a:lnTo>
                    <a:pt x="2577" y="1600"/>
                  </a:lnTo>
                  <a:lnTo>
                    <a:pt x="2701" y="1524"/>
                  </a:lnTo>
                  <a:lnTo>
                    <a:pt x="2826" y="1466"/>
                  </a:lnTo>
                  <a:lnTo>
                    <a:pt x="2960" y="1409"/>
                  </a:lnTo>
                  <a:lnTo>
                    <a:pt x="3094" y="1351"/>
                  </a:lnTo>
                  <a:lnTo>
                    <a:pt x="3228" y="1303"/>
                  </a:lnTo>
                  <a:lnTo>
                    <a:pt x="3362" y="1265"/>
                  </a:lnTo>
                  <a:lnTo>
                    <a:pt x="3506" y="1236"/>
                  </a:lnTo>
                  <a:lnTo>
                    <a:pt x="3649" y="1208"/>
                  </a:lnTo>
                  <a:lnTo>
                    <a:pt x="3793" y="1188"/>
                  </a:lnTo>
                  <a:lnTo>
                    <a:pt x="3946" y="1179"/>
                  </a:lnTo>
                  <a:lnTo>
                    <a:pt x="11350" y="1179"/>
                  </a:lnTo>
                  <a:lnTo>
                    <a:pt x="11494" y="1188"/>
                  </a:lnTo>
                  <a:lnTo>
                    <a:pt x="11638" y="1208"/>
                  </a:lnTo>
                  <a:lnTo>
                    <a:pt x="11781" y="1236"/>
                  </a:lnTo>
                  <a:lnTo>
                    <a:pt x="11925" y="1265"/>
                  </a:lnTo>
                  <a:lnTo>
                    <a:pt x="12069" y="1303"/>
                  </a:lnTo>
                  <a:lnTo>
                    <a:pt x="12203" y="1351"/>
                  </a:lnTo>
                  <a:lnTo>
                    <a:pt x="12337" y="1409"/>
                  </a:lnTo>
                  <a:lnTo>
                    <a:pt x="12461" y="1466"/>
                  </a:lnTo>
                  <a:lnTo>
                    <a:pt x="12586" y="1524"/>
                  </a:lnTo>
                  <a:lnTo>
                    <a:pt x="12710" y="1600"/>
                  </a:lnTo>
                  <a:lnTo>
                    <a:pt x="12825" y="1677"/>
                  </a:lnTo>
                  <a:lnTo>
                    <a:pt x="12940" y="1754"/>
                  </a:lnTo>
                  <a:lnTo>
                    <a:pt x="13055" y="1840"/>
                  </a:lnTo>
                  <a:lnTo>
                    <a:pt x="13160" y="1935"/>
                  </a:lnTo>
                  <a:lnTo>
                    <a:pt x="13256" y="2031"/>
                  </a:lnTo>
                  <a:lnTo>
                    <a:pt x="13362" y="2137"/>
                  </a:lnTo>
                  <a:lnTo>
                    <a:pt x="13448" y="2242"/>
                  </a:lnTo>
                  <a:lnTo>
                    <a:pt x="13534" y="2347"/>
                  </a:lnTo>
                  <a:lnTo>
                    <a:pt x="13620" y="2462"/>
                  </a:lnTo>
                  <a:lnTo>
                    <a:pt x="13697" y="2577"/>
                  </a:lnTo>
                  <a:lnTo>
                    <a:pt x="13764" y="2702"/>
                  </a:lnTo>
                  <a:lnTo>
                    <a:pt x="13831" y="2826"/>
                  </a:lnTo>
                  <a:lnTo>
                    <a:pt x="13888" y="2960"/>
                  </a:lnTo>
                  <a:lnTo>
                    <a:pt x="13936" y="3094"/>
                  </a:lnTo>
                  <a:lnTo>
                    <a:pt x="13984" y="3229"/>
                  </a:lnTo>
                  <a:lnTo>
                    <a:pt x="14023" y="3363"/>
                  </a:lnTo>
                  <a:lnTo>
                    <a:pt x="14061" y="3506"/>
                  </a:lnTo>
                  <a:lnTo>
                    <a:pt x="14080" y="3650"/>
                  </a:lnTo>
                  <a:lnTo>
                    <a:pt x="14099" y="3794"/>
                  </a:lnTo>
                  <a:lnTo>
                    <a:pt x="14109" y="3947"/>
                  </a:lnTo>
                  <a:lnTo>
                    <a:pt x="14118" y="4091"/>
                  </a:lnTo>
                  <a:lnTo>
                    <a:pt x="15296" y="4091"/>
                  </a:lnTo>
                  <a:lnTo>
                    <a:pt x="15287" y="3880"/>
                  </a:lnTo>
                  <a:lnTo>
                    <a:pt x="15268" y="3679"/>
                  </a:lnTo>
                  <a:lnTo>
                    <a:pt x="15249" y="3468"/>
                  </a:lnTo>
                  <a:lnTo>
                    <a:pt x="15210" y="3267"/>
                  </a:lnTo>
                  <a:lnTo>
                    <a:pt x="15162" y="3075"/>
                  </a:lnTo>
                  <a:lnTo>
                    <a:pt x="15105" y="2874"/>
                  </a:lnTo>
                  <a:lnTo>
                    <a:pt x="15047" y="2692"/>
                  </a:lnTo>
                  <a:lnTo>
                    <a:pt x="14971" y="2501"/>
                  </a:lnTo>
                  <a:lnTo>
                    <a:pt x="14885" y="2319"/>
                  </a:lnTo>
                  <a:lnTo>
                    <a:pt x="14798" y="2146"/>
                  </a:lnTo>
                  <a:lnTo>
                    <a:pt x="14703" y="1974"/>
                  </a:lnTo>
                  <a:lnTo>
                    <a:pt x="14588" y="1811"/>
                  </a:lnTo>
                  <a:lnTo>
                    <a:pt x="14473" y="1648"/>
                  </a:lnTo>
                  <a:lnTo>
                    <a:pt x="14358" y="1495"/>
                  </a:lnTo>
                  <a:lnTo>
                    <a:pt x="14224" y="1342"/>
                  </a:lnTo>
                  <a:lnTo>
                    <a:pt x="14090" y="1198"/>
                  </a:lnTo>
                  <a:lnTo>
                    <a:pt x="13946" y="1064"/>
                  </a:lnTo>
                  <a:lnTo>
                    <a:pt x="13802" y="939"/>
                  </a:lnTo>
                  <a:lnTo>
                    <a:pt x="13649" y="815"/>
                  </a:lnTo>
                  <a:lnTo>
                    <a:pt x="13486" y="700"/>
                  </a:lnTo>
                  <a:lnTo>
                    <a:pt x="13323" y="595"/>
                  </a:lnTo>
                  <a:lnTo>
                    <a:pt x="13151" y="499"/>
                  </a:lnTo>
                  <a:lnTo>
                    <a:pt x="12969" y="403"/>
                  </a:lnTo>
                  <a:lnTo>
                    <a:pt x="12787" y="326"/>
                  </a:lnTo>
                  <a:lnTo>
                    <a:pt x="12605" y="250"/>
                  </a:lnTo>
                  <a:lnTo>
                    <a:pt x="12413" y="183"/>
                  </a:lnTo>
                  <a:lnTo>
                    <a:pt x="12222" y="125"/>
                  </a:lnTo>
                  <a:lnTo>
                    <a:pt x="12021" y="87"/>
                  </a:lnTo>
                  <a:lnTo>
                    <a:pt x="11820" y="49"/>
                  </a:lnTo>
                  <a:lnTo>
                    <a:pt x="11618" y="20"/>
                  </a:lnTo>
                  <a:lnTo>
                    <a:pt x="11408" y="1"/>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2131475" y="3821168"/>
              <a:ext cx="113279" cy="205201"/>
            </a:xfrm>
            <a:custGeom>
              <a:avLst/>
              <a:gdLst/>
              <a:ahLst/>
              <a:cxnLst/>
              <a:rect l="l" t="t" r="r" b="b"/>
              <a:pathLst>
                <a:path w="3506" h="6351" extrusionOk="0">
                  <a:moveTo>
                    <a:pt x="0" y="1"/>
                  </a:moveTo>
                  <a:lnTo>
                    <a:pt x="661" y="6351"/>
                  </a:lnTo>
                  <a:lnTo>
                    <a:pt x="2845" y="6351"/>
                  </a:lnTo>
                  <a:lnTo>
                    <a:pt x="3506" y="1"/>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1801260" y="3705431"/>
              <a:ext cx="780190" cy="115767"/>
            </a:xfrm>
            <a:custGeom>
              <a:avLst/>
              <a:gdLst/>
              <a:ahLst/>
              <a:cxnLst/>
              <a:rect l="l" t="t" r="r" b="b"/>
              <a:pathLst>
                <a:path w="24147" h="3583" extrusionOk="0">
                  <a:moveTo>
                    <a:pt x="3171" y="0"/>
                  </a:moveTo>
                  <a:lnTo>
                    <a:pt x="3008" y="10"/>
                  </a:lnTo>
                  <a:lnTo>
                    <a:pt x="2855" y="20"/>
                  </a:lnTo>
                  <a:lnTo>
                    <a:pt x="2692" y="39"/>
                  </a:lnTo>
                  <a:lnTo>
                    <a:pt x="2539" y="67"/>
                  </a:lnTo>
                  <a:lnTo>
                    <a:pt x="2385" y="106"/>
                  </a:lnTo>
                  <a:lnTo>
                    <a:pt x="2232" y="144"/>
                  </a:lnTo>
                  <a:lnTo>
                    <a:pt x="2089" y="192"/>
                  </a:lnTo>
                  <a:lnTo>
                    <a:pt x="1945" y="249"/>
                  </a:lnTo>
                  <a:lnTo>
                    <a:pt x="1801" y="316"/>
                  </a:lnTo>
                  <a:lnTo>
                    <a:pt x="1667" y="384"/>
                  </a:lnTo>
                  <a:lnTo>
                    <a:pt x="1533" y="460"/>
                  </a:lnTo>
                  <a:lnTo>
                    <a:pt x="1399" y="546"/>
                  </a:lnTo>
                  <a:lnTo>
                    <a:pt x="1274" y="633"/>
                  </a:lnTo>
                  <a:lnTo>
                    <a:pt x="1159" y="728"/>
                  </a:lnTo>
                  <a:lnTo>
                    <a:pt x="1044" y="824"/>
                  </a:lnTo>
                  <a:lnTo>
                    <a:pt x="930" y="929"/>
                  </a:lnTo>
                  <a:lnTo>
                    <a:pt x="824" y="1044"/>
                  </a:lnTo>
                  <a:lnTo>
                    <a:pt x="728" y="1159"/>
                  </a:lnTo>
                  <a:lnTo>
                    <a:pt x="633" y="1274"/>
                  </a:lnTo>
                  <a:lnTo>
                    <a:pt x="546" y="1399"/>
                  </a:lnTo>
                  <a:lnTo>
                    <a:pt x="460" y="1533"/>
                  </a:lnTo>
                  <a:lnTo>
                    <a:pt x="384" y="1657"/>
                  </a:lnTo>
                  <a:lnTo>
                    <a:pt x="317" y="1801"/>
                  </a:lnTo>
                  <a:lnTo>
                    <a:pt x="250" y="1935"/>
                  </a:lnTo>
                  <a:lnTo>
                    <a:pt x="202" y="2079"/>
                  </a:lnTo>
                  <a:lnTo>
                    <a:pt x="144" y="2232"/>
                  </a:lnTo>
                  <a:lnTo>
                    <a:pt x="106" y="2376"/>
                  </a:lnTo>
                  <a:lnTo>
                    <a:pt x="68" y="2529"/>
                  </a:lnTo>
                  <a:lnTo>
                    <a:pt x="39" y="2692"/>
                  </a:lnTo>
                  <a:lnTo>
                    <a:pt x="20" y="2845"/>
                  </a:lnTo>
                  <a:lnTo>
                    <a:pt x="10" y="3008"/>
                  </a:lnTo>
                  <a:lnTo>
                    <a:pt x="0" y="3171"/>
                  </a:lnTo>
                  <a:lnTo>
                    <a:pt x="0" y="3583"/>
                  </a:lnTo>
                  <a:lnTo>
                    <a:pt x="24147" y="3583"/>
                  </a:lnTo>
                  <a:lnTo>
                    <a:pt x="24147" y="3171"/>
                  </a:lnTo>
                  <a:lnTo>
                    <a:pt x="24147" y="3008"/>
                  </a:lnTo>
                  <a:lnTo>
                    <a:pt x="24128" y="2845"/>
                  </a:lnTo>
                  <a:lnTo>
                    <a:pt x="24109" y="2692"/>
                  </a:lnTo>
                  <a:lnTo>
                    <a:pt x="24080" y="2529"/>
                  </a:lnTo>
                  <a:lnTo>
                    <a:pt x="24051" y="2376"/>
                  </a:lnTo>
                  <a:lnTo>
                    <a:pt x="24003" y="2232"/>
                  </a:lnTo>
                  <a:lnTo>
                    <a:pt x="23955" y="2079"/>
                  </a:lnTo>
                  <a:lnTo>
                    <a:pt x="23898" y="1935"/>
                  </a:lnTo>
                  <a:lnTo>
                    <a:pt x="23831" y="1801"/>
                  </a:lnTo>
                  <a:lnTo>
                    <a:pt x="23764" y="1657"/>
                  </a:lnTo>
                  <a:lnTo>
                    <a:pt x="23687" y="1533"/>
                  </a:lnTo>
                  <a:lnTo>
                    <a:pt x="23601" y="1399"/>
                  </a:lnTo>
                  <a:lnTo>
                    <a:pt x="23515" y="1274"/>
                  </a:lnTo>
                  <a:lnTo>
                    <a:pt x="23419" y="1159"/>
                  </a:lnTo>
                  <a:lnTo>
                    <a:pt x="23323" y="1044"/>
                  </a:lnTo>
                  <a:lnTo>
                    <a:pt x="23218" y="929"/>
                  </a:lnTo>
                  <a:lnTo>
                    <a:pt x="23112" y="824"/>
                  </a:lnTo>
                  <a:lnTo>
                    <a:pt x="22997" y="728"/>
                  </a:lnTo>
                  <a:lnTo>
                    <a:pt x="22873" y="633"/>
                  </a:lnTo>
                  <a:lnTo>
                    <a:pt x="22748" y="546"/>
                  </a:lnTo>
                  <a:lnTo>
                    <a:pt x="22624" y="460"/>
                  </a:lnTo>
                  <a:lnTo>
                    <a:pt x="22490" y="384"/>
                  </a:lnTo>
                  <a:lnTo>
                    <a:pt x="22346" y="316"/>
                  </a:lnTo>
                  <a:lnTo>
                    <a:pt x="22212" y="249"/>
                  </a:lnTo>
                  <a:lnTo>
                    <a:pt x="22068" y="192"/>
                  </a:lnTo>
                  <a:lnTo>
                    <a:pt x="21915" y="144"/>
                  </a:lnTo>
                  <a:lnTo>
                    <a:pt x="21771" y="106"/>
                  </a:lnTo>
                  <a:lnTo>
                    <a:pt x="21618" y="67"/>
                  </a:lnTo>
                  <a:lnTo>
                    <a:pt x="21455" y="39"/>
                  </a:lnTo>
                  <a:lnTo>
                    <a:pt x="21302" y="20"/>
                  </a:lnTo>
                  <a:lnTo>
                    <a:pt x="21139" y="10"/>
                  </a:lnTo>
                  <a:lnTo>
                    <a:pt x="209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2279717" y="1805851"/>
              <a:ext cx="732855" cy="701935"/>
            </a:xfrm>
            <a:custGeom>
              <a:avLst/>
              <a:gdLst/>
              <a:ahLst/>
              <a:cxnLst/>
              <a:rect l="l" t="t" r="r" b="b"/>
              <a:pathLst>
                <a:path w="22682" h="21725" extrusionOk="0">
                  <a:moveTo>
                    <a:pt x="1878" y="1"/>
                  </a:moveTo>
                  <a:lnTo>
                    <a:pt x="1609" y="30"/>
                  </a:lnTo>
                  <a:lnTo>
                    <a:pt x="1341" y="78"/>
                  </a:lnTo>
                  <a:lnTo>
                    <a:pt x="1217" y="106"/>
                  </a:lnTo>
                  <a:lnTo>
                    <a:pt x="1092" y="135"/>
                  </a:lnTo>
                  <a:lnTo>
                    <a:pt x="968" y="183"/>
                  </a:lnTo>
                  <a:lnTo>
                    <a:pt x="853" y="231"/>
                  </a:lnTo>
                  <a:lnTo>
                    <a:pt x="738" y="279"/>
                  </a:lnTo>
                  <a:lnTo>
                    <a:pt x="623" y="336"/>
                  </a:lnTo>
                  <a:lnTo>
                    <a:pt x="508" y="403"/>
                  </a:lnTo>
                  <a:lnTo>
                    <a:pt x="402" y="470"/>
                  </a:lnTo>
                  <a:lnTo>
                    <a:pt x="297" y="547"/>
                  </a:lnTo>
                  <a:lnTo>
                    <a:pt x="192" y="624"/>
                  </a:lnTo>
                  <a:lnTo>
                    <a:pt x="96" y="710"/>
                  </a:lnTo>
                  <a:lnTo>
                    <a:pt x="0" y="805"/>
                  </a:lnTo>
                  <a:lnTo>
                    <a:pt x="134" y="1390"/>
                  </a:lnTo>
                  <a:lnTo>
                    <a:pt x="307" y="2070"/>
                  </a:lnTo>
                  <a:lnTo>
                    <a:pt x="527" y="2961"/>
                  </a:lnTo>
                  <a:lnTo>
                    <a:pt x="805" y="4024"/>
                  </a:lnTo>
                  <a:lnTo>
                    <a:pt x="1140" y="5231"/>
                  </a:lnTo>
                  <a:lnTo>
                    <a:pt x="1514" y="6533"/>
                  </a:lnTo>
                  <a:lnTo>
                    <a:pt x="1715" y="7223"/>
                  </a:lnTo>
                  <a:lnTo>
                    <a:pt x="1935" y="7912"/>
                  </a:lnTo>
                  <a:lnTo>
                    <a:pt x="2155" y="8621"/>
                  </a:lnTo>
                  <a:lnTo>
                    <a:pt x="2395" y="9330"/>
                  </a:lnTo>
                  <a:lnTo>
                    <a:pt x="2634" y="10039"/>
                  </a:lnTo>
                  <a:lnTo>
                    <a:pt x="2883" y="10748"/>
                  </a:lnTo>
                  <a:lnTo>
                    <a:pt x="3142" y="11437"/>
                  </a:lnTo>
                  <a:lnTo>
                    <a:pt x="3400" y="12127"/>
                  </a:lnTo>
                  <a:lnTo>
                    <a:pt x="3678" y="12788"/>
                  </a:lnTo>
                  <a:lnTo>
                    <a:pt x="3946" y="13429"/>
                  </a:lnTo>
                  <a:lnTo>
                    <a:pt x="4234" y="14052"/>
                  </a:lnTo>
                  <a:lnTo>
                    <a:pt x="4521" y="14636"/>
                  </a:lnTo>
                  <a:lnTo>
                    <a:pt x="4808" y="15182"/>
                  </a:lnTo>
                  <a:lnTo>
                    <a:pt x="4952" y="15441"/>
                  </a:lnTo>
                  <a:lnTo>
                    <a:pt x="5105" y="15690"/>
                  </a:lnTo>
                  <a:lnTo>
                    <a:pt x="5249" y="15929"/>
                  </a:lnTo>
                  <a:lnTo>
                    <a:pt x="5402" y="16159"/>
                  </a:lnTo>
                  <a:lnTo>
                    <a:pt x="5556" y="16380"/>
                  </a:lnTo>
                  <a:lnTo>
                    <a:pt x="5699" y="16581"/>
                  </a:lnTo>
                  <a:lnTo>
                    <a:pt x="5852" y="16772"/>
                  </a:lnTo>
                  <a:lnTo>
                    <a:pt x="6006" y="16945"/>
                  </a:lnTo>
                  <a:lnTo>
                    <a:pt x="6159" y="17107"/>
                  </a:lnTo>
                  <a:lnTo>
                    <a:pt x="6312" y="17251"/>
                  </a:lnTo>
                  <a:lnTo>
                    <a:pt x="6456" y="17376"/>
                  </a:lnTo>
                  <a:lnTo>
                    <a:pt x="6609" y="17491"/>
                  </a:lnTo>
                  <a:lnTo>
                    <a:pt x="6772" y="17615"/>
                  </a:lnTo>
                  <a:lnTo>
                    <a:pt x="6954" y="17730"/>
                  </a:lnTo>
                  <a:lnTo>
                    <a:pt x="7145" y="17855"/>
                  </a:lnTo>
                  <a:lnTo>
                    <a:pt x="7347" y="17969"/>
                  </a:lnTo>
                  <a:lnTo>
                    <a:pt x="7557" y="18084"/>
                  </a:lnTo>
                  <a:lnTo>
                    <a:pt x="7778" y="18190"/>
                  </a:lnTo>
                  <a:lnTo>
                    <a:pt x="8247" y="18420"/>
                  </a:lnTo>
                  <a:lnTo>
                    <a:pt x="8755" y="18640"/>
                  </a:lnTo>
                  <a:lnTo>
                    <a:pt x="9291" y="18851"/>
                  </a:lnTo>
                  <a:lnTo>
                    <a:pt x="9846" y="19052"/>
                  </a:lnTo>
                  <a:lnTo>
                    <a:pt x="10440" y="19253"/>
                  </a:lnTo>
                  <a:lnTo>
                    <a:pt x="11044" y="19445"/>
                  </a:lnTo>
                  <a:lnTo>
                    <a:pt x="11657" y="19636"/>
                  </a:lnTo>
                  <a:lnTo>
                    <a:pt x="12289" y="19818"/>
                  </a:lnTo>
                  <a:lnTo>
                    <a:pt x="12921" y="19990"/>
                  </a:lnTo>
                  <a:lnTo>
                    <a:pt x="13563" y="20153"/>
                  </a:lnTo>
                  <a:lnTo>
                    <a:pt x="14205" y="20316"/>
                  </a:lnTo>
                  <a:lnTo>
                    <a:pt x="14837" y="20469"/>
                  </a:lnTo>
                  <a:lnTo>
                    <a:pt x="16072" y="20747"/>
                  </a:lnTo>
                  <a:lnTo>
                    <a:pt x="17250" y="20996"/>
                  </a:lnTo>
                  <a:lnTo>
                    <a:pt x="18333" y="21216"/>
                  </a:lnTo>
                  <a:lnTo>
                    <a:pt x="19281" y="21389"/>
                  </a:lnTo>
                  <a:lnTo>
                    <a:pt x="20076" y="21533"/>
                  </a:lnTo>
                  <a:lnTo>
                    <a:pt x="20689" y="21638"/>
                  </a:lnTo>
                  <a:lnTo>
                    <a:pt x="21206" y="21724"/>
                  </a:lnTo>
                  <a:lnTo>
                    <a:pt x="21292" y="21475"/>
                  </a:lnTo>
                  <a:lnTo>
                    <a:pt x="21388" y="21178"/>
                  </a:lnTo>
                  <a:lnTo>
                    <a:pt x="21503" y="20776"/>
                  </a:lnTo>
                  <a:lnTo>
                    <a:pt x="21647" y="20278"/>
                  </a:lnTo>
                  <a:lnTo>
                    <a:pt x="21800" y="19703"/>
                  </a:lnTo>
                  <a:lnTo>
                    <a:pt x="21953" y="19052"/>
                  </a:lnTo>
                  <a:lnTo>
                    <a:pt x="22116" y="18343"/>
                  </a:lnTo>
                  <a:lnTo>
                    <a:pt x="22269" y="17577"/>
                  </a:lnTo>
                  <a:lnTo>
                    <a:pt x="22336" y="17184"/>
                  </a:lnTo>
                  <a:lnTo>
                    <a:pt x="22403" y="16772"/>
                  </a:lnTo>
                  <a:lnTo>
                    <a:pt x="22461" y="16351"/>
                  </a:lnTo>
                  <a:lnTo>
                    <a:pt x="22518" y="15929"/>
                  </a:lnTo>
                  <a:lnTo>
                    <a:pt x="22566" y="15498"/>
                  </a:lnTo>
                  <a:lnTo>
                    <a:pt x="22614" y="15067"/>
                  </a:lnTo>
                  <a:lnTo>
                    <a:pt x="22643" y="14627"/>
                  </a:lnTo>
                  <a:lnTo>
                    <a:pt x="22662" y="14186"/>
                  </a:lnTo>
                  <a:lnTo>
                    <a:pt x="22681" y="13736"/>
                  </a:lnTo>
                  <a:lnTo>
                    <a:pt x="22681" y="13295"/>
                  </a:lnTo>
                  <a:lnTo>
                    <a:pt x="22672" y="12855"/>
                  </a:lnTo>
                  <a:lnTo>
                    <a:pt x="22652" y="12424"/>
                  </a:lnTo>
                  <a:lnTo>
                    <a:pt x="22614" y="11983"/>
                  </a:lnTo>
                  <a:lnTo>
                    <a:pt x="22566" y="11552"/>
                  </a:lnTo>
                  <a:lnTo>
                    <a:pt x="22145" y="11600"/>
                  </a:lnTo>
                  <a:lnTo>
                    <a:pt x="21024" y="11715"/>
                  </a:lnTo>
                  <a:lnTo>
                    <a:pt x="20248" y="11782"/>
                  </a:lnTo>
                  <a:lnTo>
                    <a:pt x="19377" y="11849"/>
                  </a:lnTo>
                  <a:lnTo>
                    <a:pt x="18428" y="11907"/>
                  </a:lnTo>
                  <a:lnTo>
                    <a:pt x="17413" y="11945"/>
                  </a:lnTo>
                  <a:lnTo>
                    <a:pt x="16379" y="11974"/>
                  </a:lnTo>
                  <a:lnTo>
                    <a:pt x="15852" y="11983"/>
                  </a:lnTo>
                  <a:lnTo>
                    <a:pt x="15325" y="11983"/>
                  </a:lnTo>
                  <a:lnTo>
                    <a:pt x="14808" y="11974"/>
                  </a:lnTo>
                  <a:lnTo>
                    <a:pt x="14300" y="11964"/>
                  </a:lnTo>
                  <a:lnTo>
                    <a:pt x="13793" y="11935"/>
                  </a:lnTo>
                  <a:lnTo>
                    <a:pt x="13304" y="11907"/>
                  </a:lnTo>
                  <a:lnTo>
                    <a:pt x="12835" y="11859"/>
                  </a:lnTo>
                  <a:lnTo>
                    <a:pt x="12385" y="11801"/>
                  </a:lnTo>
                  <a:lnTo>
                    <a:pt x="11954" y="11744"/>
                  </a:lnTo>
                  <a:lnTo>
                    <a:pt x="11551" y="11657"/>
                  </a:lnTo>
                  <a:lnTo>
                    <a:pt x="11178" y="11571"/>
                  </a:lnTo>
                  <a:lnTo>
                    <a:pt x="10996" y="11523"/>
                  </a:lnTo>
                  <a:lnTo>
                    <a:pt x="10833" y="11466"/>
                  </a:lnTo>
                  <a:lnTo>
                    <a:pt x="10670" y="11408"/>
                  </a:lnTo>
                  <a:lnTo>
                    <a:pt x="10527" y="11351"/>
                  </a:lnTo>
                  <a:lnTo>
                    <a:pt x="10383" y="11284"/>
                  </a:lnTo>
                  <a:lnTo>
                    <a:pt x="10249" y="11217"/>
                  </a:lnTo>
                  <a:lnTo>
                    <a:pt x="10115" y="11131"/>
                  </a:lnTo>
                  <a:lnTo>
                    <a:pt x="9961" y="11035"/>
                  </a:lnTo>
                  <a:lnTo>
                    <a:pt x="9818" y="10930"/>
                  </a:lnTo>
                  <a:lnTo>
                    <a:pt x="9665" y="10815"/>
                  </a:lnTo>
                  <a:lnTo>
                    <a:pt x="9348" y="10546"/>
                  </a:lnTo>
                  <a:lnTo>
                    <a:pt x="9023" y="10250"/>
                  </a:lnTo>
                  <a:lnTo>
                    <a:pt x="8697" y="9914"/>
                  </a:lnTo>
                  <a:lnTo>
                    <a:pt x="8362" y="9550"/>
                  </a:lnTo>
                  <a:lnTo>
                    <a:pt x="8017" y="9167"/>
                  </a:lnTo>
                  <a:lnTo>
                    <a:pt x="7672" y="8746"/>
                  </a:lnTo>
                  <a:lnTo>
                    <a:pt x="7318" y="8315"/>
                  </a:lnTo>
                  <a:lnTo>
                    <a:pt x="6973" y="7865"/>
                  </a:lnTo>
                  <a:lnTo>
                    <a:pt x="6628" y="7405"/>
                  </a:lnTo>
                  <a:lnTo>
                    <a:pt x="6274" y="6926"/>
                  </a:lnTo>
                  <a:lnTo>
                    <a:pt x="5929" y="6437"/>
                  </a:lnTo>
                  <a:lnTo>
                    <a:pt x="5594" y="5949"/>
                  </a:lnTo>
                  <a:lnTo>
                    <a:pt x="4933" y="4972"/>
                  </a:lnTo>
                  <a:lnTo>
                    <a:pt x="4310" y="4014"/>
                  </a:lnTo>
                  <a:lnTo>
                    <a:pt x="3736" y="3104"/>
                  </a:lnTo>
                  <a:lnTo>
                    <a:pt x="3209" y="2261"/>
                  </a:lnTo>
                  <a:lnTo>
                    <a:pt x="2759" y="1514"/>
                  </a:lnTo>
                  <a:lnTo>
                    <a:pt x="2117" y="413"/>
                  </a:lnTo>
                  <a:lnTo>
                    <a:pt x="1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2910712" y="4519952"/>
              <a:ext cx="99709" cy="108982"/>
            </a:xfrm>
            <a:custGeom>
              <a:avLst/>
              <a:gdLst/>
              <a:ahLst/>
              <a:cxnLst/>
              <a:rect l="l" t="t" r="r" b="b"/>
              <a:pathLst>
                <a:path w="3086" h="3373" extrusionOk="0">
                  <a:moveTo>
                    <a:pt x="1782" y="1"/>
                  </a:moveTo>
                  <a:lnTo>
                    <a:pt x="1390" y="997"/>
                  </a:lnTo>
                  <a:lnTo>
                    <a:pt x="1313" y="1083"/>
                  </a:lnTo>
                  <a:lnTo>
                    <a:pt x="1112" y="1284"/>
                  </a:lnTo>
                  <a:lnTo>
                    <a:pt x="834" y="1591"/>
                  </a:lnTo>
                  <a:lnTo>
                    <a:pt x="681" y="1763"/>
                  </a:lnTo>
                  <a:lnTo>
                    <a:pt x="528" y="1945"/>
                  </a:lnTo>
                  <a:lnTo>
                    <a:pt x="384" y="2137"/>
                  </a:lnTo>
                  <a:lnTo>
                    <a:pt x="250" y="2328"/>
                  </a:lnTo>
                  <a:lnTo>
                    <a:pt x="145" y="2520"/>
                  </a:lnTo>
                  <a:lnTo>
                    <a:pt x="97" y="2616"/>
                  </a:lnTo>
                  <a:lnTo>
                    <a:pt x="58" y="2702"/>
                  </a:lnTo>
                  <a:lnTo>
                    <a:pt x="30" y="2788"/>
                  </a:lnTo>
                  <a:lnTo>
                    <a:pt x="11" y="2874"/>
                  </a:lnTo>
                  <a:lnTo>
                    <a:pt x="1" y="2951"/>
                  </a:lnTo>
                  <a:lnTo>
                    <a:pt x="1" y="3028"/>
                  </a:lnTo>
                  <a:lnTo>
                    <a:pt x="11" y="3095"/>
                  </a:lnTo>
                  <a:lnTo>
                    <a:pt x="30" y="3152"/>
                  </a:lnTo>
                  <a:lnTo>
                    <a:pt x="68" y="3210"/>
                  </a:lnTo>
                  <a:lnTo>
                    <a:pt x="116" y="3258"/>
                  </a:lnTo>
                  <a:lnTo>
                    <a:pt x="164" y="3296"/>
                  </a:lnTo>
                  <a:lnTo>
                    <a:pt x="221" y="3325"/>
                  </a:lnTo>
                  <a:lnTo>
                    <a:pt x="288" y="3344"/>
                  </a:lnTo>
                  <a:lnTo>
                    <a:pt x="355" y="3363"/>
                  </a:lnTo>
                  <a:lnTo>
                    <a:pt x="432" y="3372"/>
                  </a:lnTo>
                  <a:lnTo>
                    <a:pt x="671" y="3372"/>
                  </a:lnTo>
                  <a:lnTo>
                    <a:pt x="844" y="3344"/>
                  </a:lnTo>
                  <a:lnTo>
                    <a:pt x="1035" y="3296"/>
                  </a:lnTo>
                  <a:lnTo>
                    <a:pt x="1227" y="3229"/>
                  </a:lnTo>
                  <a:lnTo>
                    <a:pt x="1419" y="3152"/>
                  </a:lnTo>
                  <a:lnTo>
                    <a:pt x="1620" y="3066"/>
                  </a:lnTo>
                  <a:lnTo>
                    <a:pt x="1821" y="2961"/>
                  </a:lnTo>
                  <a:lnTo>
                    <a:pt x="2012" y="2855"/>
                  </a:lnTo>
                  <a:lnTo>
                    <a:pt x="2194" y="2731"/>
                  </a:lnTo>
                  <a:lnTo>
                    <a:pt x="2367" y="2616"/>
                  </a:lnTo>
                  <a:lnTo>
                    <a:pt x="2530" y="2491"/>
                  </a:lnTo>
                  <a:lnTo>
                    <a:pt x="2673" y="2367"/>
                  </a:lnTo>
                  <a:lnTo>
                    <a:pt x="2798" y="2242"/>
                  </a:lnTo>
                  <a:lnTo>
                    <a:pt x="2865" y="2156"/>
                  </a:lnTo>
                  <a:lnTo>
                    <a:pt x="2932" y="2079"/>
                  </a:lnTo>
                  <a:lnTo>
                    <a:pt x="2980" y="1984"/>
                  </a:lnTo>
                  <a:lnTo>
                    <a:pt x="3018" y="1897"/>
                  </a:lnTo>
                  <a:lnTo>
                    <a:pt x="3047" y="1792"/>
                  </a:lnTo>
                  <a:lnTo>
                    <a:pt x="3076" y="1696"/>
                  </a:lnTo>
                  <a:lnTo>
                    <a:pt x="3085" y="1591"/>
                  </a:lnTo>
                  <a:lnTo>
                    <a:pt x="3085" y="1486"/>
                  </a:lnTo>
                  <a:lnTo>
                    <a:pt x="3056" y="87"/>
                  </a:lnTo>
                  <a:lnTo>
                    <a:pt x="1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3236307" y="4527093"/>
              <a:ext cx="119773" cy="96898"/>
            </a:xfrm>
            <a:custGeom>
              <a:avLst/>
              <a:gdLst/>
              <a:ahLst/>
              <a:cxnLst/>
              <a:rect l="l" t="t" r="r" b="b"/>
              <a:pathLst>
                <a:path w="3707" h="2999" extrusionOk="0">
                  <a:moveTo>
                    <a:pt x="1351" y="0"/>
                  </a:moveTo>
                  <a:lnTo>
                    <a:pt x="0" y="106"/>
                  </a:lnTo>
                  <a:lnTo>
                    <a:pt x="201" y="1686"/>
                  </a:lnTo>
                  <a:lnTo>
                    <a:pt x="240" y="1772"/>
                  </a:lnTo>
                  <a:lnTo>
                    <a:pt x="278" y="1858"/>
                  </a:lnTo>
                  <a:lnTo>
                    <a:pt x="316" y="1935"/>
                  </a:lnTo>
                  <a:lnTo>
                    <a:pt x="364" y="2012"/>
                  </a:lnTo>
                  <a:lnTo>
                    <a:pt x="422" y="2079"/>
                  </a:lnTo>
                  <a:lnTo>
                    <a:pt x="489" y="2146"/>
                  </a:lnTo>
                  <a:lnTo>
                    <a:pt x="556" y="2203"/>
                  </a:lnTo>
                  <a:lnTo>
                    <a:pt x="623" y="2261"/>
                  </a:lnTo>
                  <a:lnTo>
                    <a:pt x="766" y="2357"/>
                  </a:lnTo>
                  <a:lnTo>
                    <a:pt x="939" y="2452"/>
                  </a:lnTo>
                  <a:lnTo>
                    <a:pt x="1130" y="2538"/>
                  </a:lnTo>
                  <a:lnTo>
                    <a:pt x="1341" y="2634"/>
                  </a:lnTo>
                  <a:lnTo>
                    <a:pt x="1561" y="2711"/>
                  </a:lnTo>
                  <a:lnTo>
                    <a:pt x="1782" y="2788"/>
                  </a:lnTo>
                  <a:lnTo>
                    <a:pt x="2012" y="2855"/>
                  </a:lnTo>
                  <a:lnTo>
                    <a:pt x="2251" y="2912"/>
                  </a:lnTo>
                  <a:lnTo>
                    <a:pt x="2471" y="2960"/>
                  </a:lnTo>
                  <a:lnTo>
                    <a:pt x="2692" y="2989"/>
                  </a:lnTo>
                  <a:lnTo>
                    <a:pt x="2902" y="2998"/>
                  </a:lnTo>
                  <a:lnTo>
                    <a:pt x="3094" y="2998"/>
                  </a:lnTo>
                  <a:lnTo>
                    <a:pt x="3266" y="2970"/>
                  </a:lnTo>
                  <a:lnTo>
                    <a:pt x="3352" y="2950"/>
                  </a:lnTo>
                  <a:lnTo>
                    <a:pt x="3419" y="2931"/>
                  </a:lnTo>
                  <a:lnTo>
                    <a:pt x="3487" y="2902"/>
                  </a:lnTo>
                  <a:lnTo>
                    <a:pt x="3544" y="2864"/>
                  </a:lnTo>
                  <a:lnTo>
                    <a:pt x="3592" y="2826"/>
                  </a:lnTo>
                  <a:lnTo>
                    <a:pt x="3640" y="2778"/>
                  </a:lnTo>
                  <a:lnTo>
                    <a:pt x="3669" y="2720"/>
                  </a:lnTo>
                  <a:lnTo>
                    <a:pt x="3697" y="2663"/>
                  </a:lnTo>
                  <a:lnTo>
                    <a:pt x="3707" y="2606"/>
                  </a:lnTo>
                  <a:lnTo>
                    <a:pt x="3707" y="2548"/>
                  </a:lnTo>
                  <a:lnTo>
                    <a:pt x="3697" y="2481"/>
                  </a:lnTo>
                  <a:lnTo>
                    <a:pt x="3678" y="2414"/>
                  </a:lnTo>
                  <a:lnTo>
                    <a:pt x="3649" y="2347"/>
                  </a:lnTo>
                  <a:lnTo>
                    <a:pt x="3611" y="2280"/>
                  </a:lnTo>
                  <a:lnTo>
                    <a:pt x="3515" y="2146"/>
                  </a:lnTo>
                  <a:lnTo>
                    <a:pt x="3391" y="2012"/>
                  </a:lnTo>
                  <a:lnTo>
                    <a:pt x="3247" y="1868"/>
                  </a:lnTo>
                  <a:lnTo>
                    <a:pt x="3084" y="1724"/>
                  </a:lnTo>
                  <a:lnTo>
                    <a:pt x="2902" y="1581"/>
                  </a:lnTo>
                  <a:lnTo>
                    <a:pt x="2701" y="1447"/>
                  </a:lnTo>
                  <a:lnTo>
                    <a:pt x="2510" y="1312"/>
                  </a:lnTo>
                  <a:lnTo>
                    <a:pt x="2299" y="1178"/>
                  </a:lnTo>
                  <a:lnTo>
                    <a:pt x="1906" y="939"/>
                  </a:lnTo>
                  <a:lnTo>
                    <a:pt x="1542" y="728"/>
                  </a:lnTo>
                  <a:lnTo>
                    <a:pt x="135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2809515" y="3439578"/>
              <a:ext cx="237705" cy="1096181"/>
            </a:xfrm>
            <a:custGeom>
              <a:avLst/>
              <a:gdLst/>
              <a:ahLst/>
              <a:cxnLst/>
              <a:rect l="l" t="t" r="r" b="b"/>
              <a:pathLst>
                <a:path w="7357" h="33927" extrusionOk="0">
                  <a:moveTo>
                    <a:pt x="7357" y="1"/>
                  </a:moveTo>
                  <a:lnTo>
                    <a:pt x="1" y="710"/>
                  </a:lnTo>
                  <a:lnTo>
                    <a:pt x="4790" y="33764"/>
                  </a:lnTo>
                  <a:lnTo>
                    <a:pt x="4953" y="33831"/>
                  </a:lnTo>
                  <a:lnTo>
                    <a:pt x="5125" y="33888"/>
                  </a:lnTo>
                  <a:lnTo>
                    <a:pt x="5298" y="33917"/>
                  </a:lnTo>
                  <a:lnTo>
                    <a:pt x="5480" y="33926"/>
                  </a:lnTo>
                  <a:lnTo>
                    <a:pt x="5652" y="33907"/>
                  </a:lnTo>
                  <a:lnTo>
                    <a:pt x="5834" y="33879"/>
                  </a:lnTo>
                  <a:lnTo>
                    <a:pt x="6016" y="33831"/>
                  </a:lnTo>
                  <a:lnTo>
                    <a:pt x="6198" y="33764"/>
                  </a:lnTo>
                  <a:lnTo>
                    <a:pt x="735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058663" y="3301547"/>
              <a:ext cx="274215" cy="1234210"/>
            </a:xfrm>
            <a:custGeom>
              <a:avLst/>
              <a:gdLst/>
              <a:ahLst/>
              <a:cxnLst/>
              <a:rect l="l" t="t" r="r" b="b"/>
              <a:pathLst>
                <a:path w="8487" h="38199" extrusionOk="0">
                  <a:moveTo>
                    <a:pt x="8486" y="1"/>
                  </a:moveTo>
                  <a:lnTo>
                    <a:pt x="0" y="1917"/>
                  </a:lnTo>
                  <a:lnTo>
                    <a:pt x="5498" y="38036"/>
                  </a:lnTo>
                  <a:lnTo>
                    <a:pt x="5728" y="38112"/>
                  </a:lnTo>
                  <a:lnTo>
                    <a:pt x="5939" y="38160"/>
                  </a:lnTo>
                  <a:lnTo>
                    <a:pt x="6034" y="38179"/>
                  </a:lnTo>
                  <a:lnTo>
                    <a:pt x="6130" y="38189"/>
                  </a:lnTo>
                  <a:lnTo>
                    <a:pt x="6216" y="38198"/>
                  </a:lnTo>
                  <a:lnTo>
                    <a:pt x="6303" y="38189"/>
                  </a:lnTo>
                  <a:lnTo>
                    <a:pt x="6389" y="38179"/>
                  </a:lnTo>
                  <a:lnTo>
                    <a:pt x="6465" y="38170"/>
                  </a:lnTo>
                  <a:lnTo>
                    <a:pt x="6542" y="38141"/>
                  </a:lnTo>
                  <a:lnTo>
                    <a:pt x="6609" y="38112"/>
                  </a:lnTo>
                  <a:lnTo>
                    <a:pt x="6676" y="38074"/>
                  </a:lnTo>
                  <a:lnTo>
                    <a:pt x="6734" y="38036"/>
                  </a:lnTo>
                  <a:lnTo>
                    <a:pt x="6791" y="37988"/>
                  </a:lnTo>
                  <a:lnTo>
                    <a:pt x="6849" y="37930"/>
                  </a:lnTo>
                  <a:lnTo>
                    <a:pt x="8486"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2701210" y="2163014"/>
              <a:ext cx="708720" cy="1512399"/>
            </a:xfrm>
            <a:custGeom>
              <a:avLst/>
              <a:gdLst/>
              <a:ahLst/>
              <a:cxnLst/>
              <a:rect l="l" t="t" r="r" b="b"/>
              <a:pathLst>
                <a:path w="21935" h="46809" extrusionOk="0">
                  <a:moveTo>
                    <a:pt x="11954" y="0"/>
                  </a:moveTo>
                  <a:lnTo>
                    <a:pt x="11580" y="19"/>
                  </a:lnTo>
                  <a:lnTo>
                    <a:pt x="11207" y="48"/>
                  </a:lnTo>
                  <a:lnTo>
                    <a:pt x="10833" y="86"/>
                  </a:lnTo>
                  <a:lnTo>
                    <a:pt x="10460" y="144"/>
                  </a:lnTo>
                  <a:lnTo>
                    <a:pt x="10096" y="220"/>
                  </a:lnTo>
                  <a:lnTo>
                    <a:pt x="9732" y="316"/>
                  </a:lnTo>
                  <a:lnTo>
                    <a:pt x="9378" y="422"/>
                  </a:lnTo>
                  <a:lnTo>
                    <a:pt x="9014" y="546"/>
                  </a:lnTo>
                  <a:lnTo>
                    <a:pt x="8669" y="690"/>
                  </a:lnTo>
                  <a:lnTo>
                    <a:pt x="8324" y="843"/>
                  </a:lnTo>
                  <a:lnTo>
                    <a:pt x="7989" y="1015"/>
                  </a:lnTo>
                  <a:lnTo>
                    <a:pt x="7653" y="1207"/>
                  </a:lnTo>
                  <a:lnTo>
                    <a:pt x="7328" y="1418"/>
                  </a:lnTo>
                  <a:lnTo>
                    <a:pt x="7012" y="1638"/>
                  </a:lnTo>
                  <a:lnTo>
                    <a:pt x="6705" y="1877"/>
                  </a:lnTo>
                  <a:lnTo>
                    <a:pt x="6408" y="2126"/>
                  </a:lnTo>
                  <a:lnTo>
                    <a:pt x="6111" y="2404"/>
                  </a:lnTo>
                  <a:lnTo>
                    <a:pt x="5834" y="2692"/>
                  </a:lnTo>
                  <a:lnTo>
                    <a:pt x="5565" y="2988"/>
                  </a:lnTo>
                  <a:lnTo>
                    <a:pt x="5307" y="3314"/>
                  </a:lnTo>
                  <a:lnTo>
                    <a:pt x="5058" y="3649"/>
                  </a:lnTo>
                  <a:lnTo>
                    <a:pt x="4828" y="4004"/>
                  </a:lnTo>
                  <a:lnTo>
                    <a:pt x="4608" y="4368"/>
                  </a:lnTo>
                  <a:lnTo>
                    <a:pt x="4397" y="4760"/>
                  </a:lnTo>
                  <a:lnTo>
                    <a:pt x="4205" y="5163"/>
                  </a:lnTo>
                  <a:lnTo>
                    <a:pt x="4023" y="5584"/>
                  </a:lnTo>
                  <a:lnTo>
                    <a:pt x="3851" y="6015"/>
                  </a:lnTo>
                  <a:lnTo>
                    <a:pt x="3707" y="6475"/>
                  </a:lnTo>
                  <a:lnTo>
                    <a:pt x="3573" y="6944"/>
                  </a:lnTo>
                  <a:lnTo>
                    <a:pt x="3458" y="7423"/>
                  </a:lnTo>
                  <a:lnTo>
                    <a:pt x="3353" y="7931"/>
                  </a:lnTo>
                  <a:lnTo>
                    <a:pt x="3248" y="8572"/>
                  </a:lnTo>
                  <a:lnTo>
                    <a:pt x="3133" y="9348"/>
                  </a:lnTo>
                  <a:lnTo>
                    <a:pt x="3018" y="10249"/>
                  </a:lnTo>
                  <a:lnTo>
                    <a:pt x="2903" y="11274"/>
                  </a:lnTo>
                  <a:lnTo>
                    <a:pt x="2769" y="12404"/>
                  </a:lnTo>
                  <a:lnTo>
                    <a:pt x="2644" y="13630"/>
                  </a:lnTo>
                  <a:lnTo>
                    <a:pt x="2376" y="16321"/>
                  </a:lnTo>
                  <a:lnTo>
                    <a:pt x="2098" y="19281"/>
                  </a:lnTo>
                  <a:lnTo>
                    <a:pt x="1811" y="22413"/>
                  </a:lnTo>
                  <a:lnTo>
                    <a:pt x="1543" y="25650"/>
                  </a:lnTo>
                  <a:lnTo>
                    <a:pt x="1265" y="28888"/>
                  </a:lnTo>
                  <a:lnTo>
                    <a:pt x="1016" y="32058"/>
                  </a:lnTo>
                  <a:lnTo>
                    <a:pt x="776" y="35075"/>
                  </a:lnTo>
                  <a:lnTo>
                    <a:pt x="365" y="40314"/>
                  </a:lnTo>
                  <a:lnTo>
                    <a:pt x="96" y="43944"/>
                  </a:lnTo>
                  <a:lnTo>
                    <a:pt x="1" y="45305"/>
                  </a:lnTo>
                  <a:lnTo>
                    <a:pt x="288" y="45458"/>
                  </a:lnTo>
                  <a:lnTo>
                    <a:pt x="585" y="45601"/>
                  </a:lnTo>
                  <a:lnTo>
                    <a:pt x="891" y="45736"/>
                  </a:lnTo>
                  <a:lnTo>
                    <a:pt x="1217" y="45870"/>
                  </a:lnTo>
                  <a:lnTo>
                    <a:pt x="1552" y="45985"/>
                  </a:lnTo>
                  <a:lnTo>
                    <a:pt x="1887" y="46090"/>
                  </a:lnTo>
                  <a:lnTo>
                    <a:pt x="2242" y="46186"/>
                  </a:lnTo>
                  <a:lnTo>
                    <a:pt x="2596" y="46282"/>
                  </a:lnTo>
                  <a:lnTo>
                    <a:pt x="2960" y="46368"/>
                  </a:lnTo>
                  <a:lnTo>
                    <a:pt x="3334" y="46435"/>
                  </a:lnTo>
                  <a:lnTo>
                    <a:pt x="3717" y="46502"/>
                  </a:lnTo>
                  <a:lnTo>
                    <a:pt x="4100" y="46569"/>
                  </a:lnTo>
                  <a:lnTo>
                    <a:pt x="4493" y="46617"/>
                  </a:lnTo>
                  <a:lnTo>
                    <a:pt x="4895" y="46665"/>
                  </a:lnTo>
                  <a:lnTo>
                    <a:pt x="5297" y="46703"/>
                  </a:lnTo>
                  <a:lnTo>
                    <a:pt x="5709" y="46741"/>
                  </a:lnTo>
                  <a:lnTo>
                    <a:pt x="6111" y="46760"/>
                  </a:lnTo>
                  <a:lnTo>
                    <a:pt x="6533" y="46789"/>
                  </a:lnTo>
                  <a:lnTo>
                    <a:pt x="7366" y="46808"/>
                  </a:lnTo>
                  <a:lnTo>
                    <a:pt x="8209" y="46808"/>
                  </a:lnTo>
                  <a:lnTo>
                    <a:pt x="9061" y="46799"/>
                  </a:lnTo>
                  <a:lnTo>
                    <a:pt x="9904" y="46760"/>
                  </a:lnTo>
                  <a:lnTo>
                    <a:pt x="10747" y="46713"/>
                  </a:lnTo>
                  <a:lnTo>
                    <a:pt x="11571" y="46655"/>
                  </a:lnTo>
                  <a:lnTo>
                    <a:pt x="12395" y="46578"/>
                  </a:lnTo>
                  <a:lnTo>
                    <a:pt x="13190" y="46492"/>
                  </a:lnTo>
                  <a:lnTo>
                    <a:pt x="13965" y="46406"/>
                  </a:lnTo>
                  <a:lnTo>
                    <a:pt x="14722" y="46301"/>
                  </a:lnTo>
                  <a:lnTo>
                    <a:pt x="15440" y="46205"/>
                  </a:lnTo>
                  <a:lnTo>
                    <a:pt x="16130" y="46100"/>
                  </a:lnTo>
                  <a:lnTo>
                    <a:pt x="16781" y="45994"/>
                  </a:lnTo>
                  <a:lnTo>
                    <a:pt x="17950" y="45783"/>
                  </a:lnTo>
                  <a:lnTo>
                    <a:pt x="18908" y="45601"/>
                  </a:lnTo>
                  <a:lnTo>
                    <a:pt x="19645" y="45448"/>
                  </a:lnTo>
                  <a:lnTo>
                    <a:pt x="20268" y="45305"/>
                  </a:lnTo>
                  <a:lnTo>
                    <a:pt x="21915" y="16139"/>
                  </a:lnTo>
                  <a:lnTo>
                    <a:pt x="21925" y="15574"/>
                  </a:lnTo>
                  <a:lnTo>
                    <a:pt x="21934" y="15028"/>
                  </a:lnTo>
                  <a:lnTo>
                    <a:pt x="21925" y="14482"/>
                  </a:lnTo>
                  <a:lnTo>
                    <a:pt x="21925" y="13955"/>
                  </a:lnTo>
                  <a:lnTo>
                    <a:pt x="21906" y="13429"/>
                  </a:lnTo>
                  <a:lnTo>
                    <a:pt x="21887" y="12921"/>
                  </a:lnTo>
                  <a:lnTo>
                    <a:pt x="21858" y="12432"/>
                  </a:lnTo>
                  <a:lnTo>
                    <a:pt x="21829" y="11944"/>
                  </a:lnTo>
                  <a:lnTo>
                    <a:pt x="21791" y="11465"/>
                  </a:lnTo>
                  <a:lnTo>
                    <a:pt x="21743" y="11005"/>
                  </a:lnTo>
                  <a:lnTo>
                    <a:pt x="21695" y="10546"/>
                  </a:lnTo>
                  <a:lnTo>
                    <a:pt x="21647" y="10105"/>
                  </a:lnTo>
                  <a:lnTo>
                    <a:pt x="21590" y="9674"/>
                  </a:lnTo>
                  <a:lnTo>
                    <a:pt x="21523" y="9253"/>
                  </a:lnTo>
                  <a:lnTo>
                    <a:pt x="21456" y="8841"/>
                  </a:lnTo>
                  <a:lnTo>
                    <a:pt x="21379" y="8438"/>
                  </a:lnTo>
                  <a:lnTo>
                    <a:pt x="21274" y="7940"/>
                  </a:lnTo>
                  <a:lnTo>
                    <a:pt x="21149" y="7452"/>
                  </a:lnTo>
                  <a:lnTo>
                    <a:pt x="21015" y="6973"/>
                  </a:lnTo>
                  <a:lnTo>
                    <a:pt x="20862" y="6523"/>
                  </a:lnTo>
                  <a:lnTo>
                    <a:pt x="20689" y="6082"/>
                  </a:lnTo>
                  <a:lnTo>
                    <a:pt x="20507" y="5651"/>
                  </a:lnTo>
                  <a:lnTo>
                    <a:pt x="20306" y="5239"/>
                  </a:lnTo>
                  <a:lnTo>
                    <a:pt x="20095" y="4847"/>
                  </a:lnTo>
                  <a:lnTo>
                    <a:pt x="19866" y="4463"/>
                  </a:lnTo>
                  <a:lnTo>
                    <a:pt x="19636" y="4100"/>
                  </a:lnTo>
                  <a:lnTo>
                    <a:pt x="19387" y="3745"/>
                  </a:lnTo>
                  <a:lnTo>
                    <a:pt x="19118" y="3410"/>
                  </a:lnTo>
                  <a:lnTo>
                    <a:pt x="18850" y="3094"/>
                  </a:lnTo>
                  <a:lnTo>
                    <a:pt x="18563" y="2787"/>
                  </a:lnTo>
                  <a:lnTo>
                    <a:pt x="18276" y="2500"/>
                  </a:lnTo>
                  <a:lnTo>
                    <a:pt x="17969" y="2232"/>
                  </a:lnTo>
                  <a:lnTo>
                    <a:pt x="17663" y="1973"/>
                  </a:lnTo>
                  <a:lnTo>
                    <a:pt x="17337" y="1734"/>
                  </a:lnTo>
                  <a:lnTo>
                    <a:pt x="17011" y="1504"/>
                  </a:lnTo>
                  <a:lnTo>
                    <a:pt x="16686" y="1293"/>
                  </a:lnTo>
                  <a:lnTo>
                    <a:pt x="16341" y="1102"/>
                  </a:lnTo>
                  <a:lnTo>
                    <a:pt x="15996" y="929"/>
                  </a:lnTo>
                  <a:lnTo>
                    <a:pt x="15642" y="766"/>
                  </a:lnTo>
                  <a:lnTo>
                    <a:pt x="15287" y="613"/>
                  </a:lnTo>
                  <a:lnTo>
                    <a:pt x="14923" y="479"/>
                  </a:lnTo>
                  <a:lnTo>
                    <a:pt x="14559" y="364"/>
                  </a:lnTo>
                  <a:lnTo>
                    <a:pt x="14195" y="268"/>
                  </a:lnTo>
                  <a:lnTo>
                    <a:pt x="13822" y="182"/>
                  </a:lnTo>
                  <a:lnTo>
                    <a:pt x="13448" y="115"/>
                  </a:lnTo>
                  <a:lnTo>
                    <a:pt x="13075" y="67"/>
                  </a:lnTo>
                  <a:lnTo>
                    <a:pt x="12701" y="29"/>
                  </a:lnTo>
                  <a:lnTo>
                    <a:pt x="12328" y="10"/>
                  </a:lnTo>
                  <a:lnTo>
                    <a:pt x="11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205354" y="1483713"/>
              <a:ext cx="533535" cy="1294532"/>
            </a:xfrm>
            <a:custGeom>
              <a:avLst/>
              <a:gdLst/>
              <a:ahLst/>
              <a:cxnLst/>
              <a:rect l="l" t="t" r="r" b="b"/>
              <a:pathLst>
                <a:path w="16513" h="40066" extrusionOk="0">
                  <a:moveTo>
                    <a:pt x="11350" y="0"/>
                  </a:moveTo>
                  <a:lnTo>
                    <a:pt x="11197" y="10"/>
                  </a:lnTo>
                  <a:lnTo>
                    <a:pt x="11044" y="29"/>
                  </a:lnTo>
                  <a:lnTo>
                    <a:pt x="10900" y="48"/>
                  </a:lnTo>
                  <a:lnTo>
                    <a:pt x="10756" y="77"/>
                  </a:lnTo>
                  <a:lnTo>
                    <a:pt x="10613" y="115"/>
                  </a:lnTo>
                  <a:lnTo>
                    <a:pt x="10469" y="153"/>
                  </a:lnTo>
                  <a:lnTo>
                    <a:pt x="10335" y="201"/>
                  </a:lnTo>
                  <a:lnTo>
                    <a:pt x="10191" y="259"/>
                  </a:lnTo>
                  <a:lnTo>
                    <a:pt x="10067" y="326"/>
                  </a:lnTo>
                  <a:lnTo>
                    <a:pt x="9933" y="402"/>
                  </a:lnTo>
                  <a:lnTo>
                    <a:pt x="9808" y="479"/>
                  </a:lnTo>
                  <a:lnTo>
                    <a:pt x="9875" y="1054"/>
                  </a:lnTo>
                  <a:lnTo>
                    <a:pt x="9952" y="1724"/>
                  </a:lnTo>
                  <a:lnTo>
                    <a:pt x="10038" y="2596"/>
                  </a:lnTo>
                  <a:lnTo>
                    <a:pt x="10134" y="3649"/>
                  </a:lnTo>
                  <a:lnTo>
                    <a:pt x="10239" y="4837"/>
                  </a:lnTo>
                  <a:lnTo>
                    <a:pt x="10325" y="6140"/>
                  </a:lnTo>
                  <a:lnTo>
                    <a:pt x="10373" y="6820"/>
                  </a:lnTo>
                  <a:lnTo>
                    <a:pt x="10402" y="7509"/>
                  </a:lnTo>
                  <a:lnTo>
                    <a:pt x="10440" y="8218"/>
                  </a:lnTo>
                  <a:lnTo>
                    <a:pt x="10460" y="8927"/>
                  </a:lnTo>
                  <a:lnTo>
                    <a:pt x="10479" y="9636"/>
                  </a:lnTo>
                  <a:lnTo>
                    <a:pt x="10479" y="10344"/>
                  </a:lnTo>
                  <a:lnTo>
                    <a:pt x="10479" y="11044"/>
                  </a:lnTo>
                  <a:lnTo>
                    <a:pt x="10469" y="11733"/>
                  </a:lnTo>
                  <a:lnTo>
                    <a:pt x="10440" y="12404"/>
                  </a:lnTo>
                  <a:lnTo>
                    <a:pt x="10402" y="13055"/>
                  </a:lnTo>
                  <a:lnTo>
                    <a:pt x="10354" y="13687"/>
                  </a:lnTo>
                  <a:lnTo>
                    <a:pt x="10287" y="14291"/>
                  </a:lnTo>
                  <a:lnTo>
                    <a:pt x="10211" y="14856"/>
                  </a:lnTo>
                  <a:lnTo>
                    <a:pt x="10163" y="15134"/>
                  </a:lnTo>
                  <a:lnTo>
                    <a:pt x="10115" y="15392"/>
                  </a:lnTo>
                  <a:lnTo>
                    <a:pt x="10057" y="15641"/>
                  </a:lnTo>
                  <a:lnTo>
                    <a:pt x="10000" y="15890"/>
                  </a:lnTo>
                  <a:lnTo>
                    <a:pt x="9933" y="16120"/>
                  </a:lnTo>
                  <a:lnTo>
                    <a:pt x="9866" y="16331"/>
                  </a:lnTo>
                  <a:lnTo>
                    <a:pt x="9789" y="16542"/>
                  </a:lnTo>
                  <a:lnTo>
                    <a:pt x="9712" y="16733"/>
                  </a:lnTo>
                  <a:lnTo>
                    <a:pt x="9626" y="16915"/>
                  </a:lnTo>
                  <a:lnTo>
                    <a:pt x="9540" y="17078"/>
                  </a:lnTo>
                  <a:lnTo>
                    <a:pt x="9473" y="17183"/>
                  </a:lnTo>
                  <a:lnTo>
                    <a:pt x="9396" y="17289"/>
                  </a:lnTo>
                  <a:lnTo>
                    <a:pt x="9320" y="17394"/>
                  </a:lnTo>
                  <a:lnTo>
                    <a:pt x="9224" y="17499"/>
                  </a:lnTo>
                  <a:lnTo>
                    <a:pt x="9013" y="17720"/>
                  </a:lnTo>
                  <a:lnTo>
                    <a:pt x="8764" y="17930"/>
                  </a:lnTo>
                  <a:lnTo>
                    <a:pt x="8486" y="18151"/>
                  </a:lnTo>
                  <a:lnTo>
                    <a:pt x="8190" y="18371"/>
                  </a:lnTo>
                  <a:lnTo>
                    <a:pt x="7864" y="18591"/>
                  </a:lnTo>
                  <a:lnTo>
                    <a:pt x="7510" y="18812"/>
                  </a:lnTo>
                  <a:lnTo>
                    <a:pt x="7146" y="19032"/>
                  </a:lnTo>
                  <a:lnTo>
                    <a:pt x="6762" y="19243"/>
                  </a:lnTo>
                  <a:lnTo>
                    <a:pt x="6370" y="19463"/>
                  </a:lnTo>
                  <a:lnTo>
                    <a:pt x="5958" y="19674"/>
                  </a:lnTo>
                  <a:lnTo>
                    <a:pt x="5546" y="19875"/>
                  </a:lnTo>
                  <a:lnTo>
                    <a:pt x="5134" y="20085"/>
                  </a:lnTo>
                  <a:lnTo>
                    <a:pt x="4291" y="20469"/>
                  </a:lnTo>
                  <a:lnTo>
                    <a:pt x="3468" y="20833"/>
                  </a:lnTo>
                  <a:lnTo>
                    <a:pt x="2682" y="21168"/>
                  </a:lnTo>
                  <a:lnTo>
                    <a:pt x="1954" y="21465"/>
                  </a:lnTo>
                  <a:lnTo>
                    <a:pt x="1312" y="21723"/>
                  </a:lnTo>
                  <a:lnTo>
                    <a:pt x="364" y="22078"/>
                  </a:lnTo>
                  <a:lnTo>
                    <a:pt x="0" y="22212"/>
                  </a:lnTo>
                  <a:lnTo>
                    <a:pt x="2989" y="31148"/>
                  </a:lnTo>
                  <a:lnTo>
                    <a:pt x="5038" y="37288"/>
                  </a:lnTo>
                  <a:lnTo>
                    <a:pt x="5967" y="40065"/>
                  </a:lnTo>
                  <a:lnTo>
                    <a:pt x="6063" y="39443"/>
                  </a:lnTo>
                  <a:lnTo>
                    <a:pt x="6178" y="38830"/>
                  </a:lnTo>
                  <a:lnTo>
                    <a:pt x="6293" y="38207"/>
                  </a:lnTo>
                  <a:lnTo>
                    <a:pt x="6437" y="37594"/>
                  </a:lnTo>
                  <a:lnTo>
                    <a:pt x="6580" y="36972"/>
                  </a:lnTo>
                  <a:lnTo>
                    <a:pt x="6753" y="36359"/>
                  </a:lnTo>
                  <a:lnTo>
                    <a:pt x="6925" y="35746"/>
                  </a:lnTo>
                  <a:lnTo>
                    <a:pt x="7117" y="35142"/>
                  </a:lnTo>
                  <a:lnTo>
                    <a:pt x="7318" y="34529"/>
                  </a:lnTo>
                  <a:lnTo>
                    <a:pt x="7529" y="33926"/>
                  </a:lnTo>
                  <a:lnTo>
                    <a:pt x="7759" y="33332"/>
                  </a:lnTo>
                  <a:lnTo>
                    <a:pt x="7998" y="32729"/>
                  </a:lnTo>
                  <a:lnTo>
                    <a:pt x="8247" y="32135"/>
                  </a:lnTo>
                  <a:lnTo>
                    <a:pt x="8506" y="31550"/>
                  </a:lnTo>
                  <a:lnTo>
                    <a:pt x="8774" y="30966"/>
                  </a:lnTo>
                  <a:lnTo>
                    <a:pt x="9061" y="30382"/>
                  </a:lnTo>
                  <a:lnTo>
                    <a:pt x="9349" y="29807"/>
                  </a:lnTo>
                  <a:lnTo>
                    <a:pt x="9655" y="29233"/>
                  </a:lnTo>
                  <a:lnTo>
                    <a:pt x="9962" y="28667"/>
                  </a:lnTo>
                  <a:lnTo>
                    <a:pt x="10287" y="28102"/>
                  </a:lnTo>
                  <a:lnTo>
                    <a:pt x="10613" y="27547"/>
                  </a:lnTo>
                  <a:lnTo>
                    <a:pt x="10948" y="27001"/>
                  </a:lnTo>
                  <a:lnTo>
                    <a:pt x="11302" y="26455"/>
                  </a:lnTo>
                  <a:lnTo>
                    <a:pt x="11657" y="25918"/>
                  </a:lnTo>
                  <a:lnTo>
                    <a:pt x="12021" y="25392"/>
                  </a:lnTo>
                  <a:lnTo>
                    <a:pt x="12385" y="24865"/>
                  </a:lnTo>
                  <a:lnTo>
                    <a:pt x="12768" y="24357"/>
                  </a:lnTo>
                  <a:lnTo>
                    <a:pt x="13151" y="23840"/>
                  </a:lnTo>
                  <a:lnTo>
                    <a:pt x="13544" y="23342"/>
                  </a:lnTo>
                  <a:lnTo>
                    <a:pt x="13936" y="22853"/>
                  </a:lnTo>
                  <a:lnTo>
                    <a:pt x="14348" y="22365"/>
                  </a:lnTo>
                  <a:lnTo>
                    <a:pt x="14751" y="21886"/>
                  </a:lnTo>
                  <a:lnTo>
                    <a:pt x="15009" y="21589"/>
                  </a:lnTo>
                  <a:lnTo>
                    <a:pt x="15249" y="21292"/>
                  </a:lnTo>
                  <a:lnTo>
                    <a:pt x="15469" y="20995"/>
                  </a:lnTo>
                  <a:lnTo>
                    <a:pt x="15670" y="20708"/>
                  </a:lnTo>
                  <a:lnTo>
                    <a:pt x="15842" y="20421"/>
                  </a:lnTo>
                  <a:lnTo>
                    <a:pt x="15996" y="20152"/>
                  </a:lnTo>
                  <a:lnTo>
                    <a:pt x="16120" y="19875"/>
                  </a:lnTo>
                  <a:lnTo>
                    <a:pt x="16226" y="19616"/>
                  </a:lnTo>
                  <a:lnTo>
                    <a:pt x="16293" y="19386"/>
                  </a:lnTo>
                  <a:lnTo>
                    <a:pt x="16350" y="19147"/>
                  </a:lnTo>
                  <a:lnTo>
                    <a:pt x="16408" y="18888"/>
                  </a:lnTo>
                  <a:lnTo>
                    <a:pt x="16446" y="18620"/>
                  </a:lnTo>
                  <a:lnTo>
                    <a:pt x="16475" y="18333"/>
                  </a:lnTo>
                  <a:lnTo>
                    <a:pt x="16494" y="18045"/>
                  </a:lnTo>
                  <a:lnTo>
                    <a:pt x="16503" y="17739"/>
                  </a:lnTo>
                  <a:lnTo>
                    <a:pt x="16513" y="17423"/>
                  </a:lnTo>
                  <a:lnTo>
                    <a:pt x="16503" y="17097"/>
                  </a:lnTo>
                  <a:lnTo>
                    <a:pt x="16494" y="16752"/>
                  </a:lnTo>
                  <a:lnTo>
                    <a:pt x="16475" y="16407"/>
                  </a:lnTo>
                  <a:lnTo>
                    <a:pt x="16446" y="16053"/>
                  </a:lnTo>
                  <a:lnTo>
                    <a:pt x="16408" y="15699"/>
                  </a:lnTo>
                  <a:lnTo>
                    <a:pt x="16369" y="15325"/>
                  </a:lnTo>
                  <a:lnTo>
                    <a:pt x="16264" y="14568"/>
                  </a:lnTo>
                  <a:lnTo>
                    <a:pt x="16139" y="13783"/>
                  </a:lnTo>
                  <a:lnTo>
                    <a:pt x="15986" y="12988"/>
                  </a:lnTo>
                  <a:lnTo>
                    <a:pt x="15823" y="12174"/>
                  </a:lnTo>
                  <a:lnTo>
                    <a:pt x="15641" y="11350"/>
                  </a:lnTo>
                  <a:lnTo>
                    <a:pt x="15440" y="10526"/>
                  </a:lnTo>
                  <a:lnTo>
                    <a:pt x="15229" y="9703"/>
                  </a:lnTo>
                  <a:lnTo>
                    <a:pt x="15009" y="8879"/>
                  </a:lnTo>
                  <a:lnTo>
                    <a:pt x="14789" y="8065"/>
                  </a:lnTo>
                  <a:lnTo>
                    <a:pt x="14559" y="7270"/>
                  </a:lnTo>
                  <a:lnTo>
                    <a:pt x="14320" y="6484"/>
                  </a:lnTo>
                  <a:lnTo>
                    <a:pt x="14090" y="5728"/>
                  </a:lnTo>
                  <a:lnTo>
                    <a:pt x="13860" y="5000"/>
                  </a:lnTo>
                  <a:lnTo>
                    <a:pt x="13419" y="3640"/>
                  </a:lnTo>
                  <a:lnTo>
                    <a:pt x="13007" y="2452"/>
                  </a:lnTo>
                  <a:lnTo>
                    <a:pt x="12663" y="1456"/>
                  </a:lnTo>
                  <a:lnTo>
                    <a:pt x="12385" y="709"/>
                  </a:lnTo>
                  <a:lnTo>
                    <a:pt x="12145" y="58"/>
                  </a:lnTo>
                  <a:lnTo>
                    <a:pt x="11820" y="19"/>
                  </a:lnTo>
                  <a:lnTo>
                    <a:pt x="11666" y="10"/>
                  </a:lnTo>
                  <a:lnTo>
                    <a:pt x="11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1497346" y="3314859"/>
              <a:ext cx="329627" cy="67819"/>
            </a:xfrm>
            <a:custGeom>
              <a:avLst/>
              <a:gdLst/>
              <a:ahLst/>
              <a:cxnLst/>
              <a:rect l="l" t="t" r="r" b="b"/>
              <a:pathLst>
                <a:path w="10202" h="2099" extrusionOk="0">
                  <a:moveTo>
                    <a:pt x="1993" y="1"/>
                  </a:moveTo>
                  <a:lnTo>
                    <a:pt x="1792" y="20"/>
                  </a:lnTo>
                  <a:lnTo>
                    <a:pt x="1591" y="49"/>
                  </a:lnTo>
                  <a:lnTo>
                    <a:pt x="1399" y="97"/>
                  </a:lnTo>
                  <a:lnTo>
                    <a:pt x="1217" y="164"/>
                  </a:lnTo>
                  <a:lnTo>
                    <a:pt x="1045" y="250"/>
                  </a:lnTo>
                  <a:lnTo>
                    <a:pt x="872" y="346"/>
                  </a:lnTo>
                  <a:lnTo>
                    <a:pt x="719" y="461"/>
                  </a:lnTo>
                  <a:lnTo>
                    <a:pt x="585" y="595"/>
                  </a:lnTo>
                  <a:lnTo>
                    <a:pt x="451" y="729"/>
                  </a:lnTo>
                  <a:lnTo>
                    <a:pt x="336" y="882"/>
                  </a:lnTo>
                  <a:lnTo>
                    <a:pt x="240" y="1054"/>
                  </a:lnTo>
                  <a:lnTo>
                    <a:pt x="154" y="1227"/>
                  </a:lnTo>
                  <a:lnTo>
                    <a:pt x="87" y="1409"/>
                  </a:lnTo>
                  <a:lnTo>
                    <a:pt x="39" y="1600"/>
                  </a:lnTo>
                  <a:lnTo>
                    <a:pt x="10" y="1802"/>
                  </a:lnTo>
                  <a:lnTo>
                    <a:pt x="1" y="2003"/>
                  </a:lnTo>
                  <a:lnTo>
                    <a:pt x="1" y="2098"/>
                  </a:lnTo>
                  <a:lnTo>
                    <a:pt x="10201" y="2098"/>
                  </a:lnTo>
                  <a:lnTo>
                    <a:pt x="10201" y="2003"/>
                  </a:lnTo>
                  <a:lnTo>
                    <a:pt x="10192" y="1802"/>
                  </a:lnTo>
                  <a:lnTo>
                    <a:pt x="10163" y="1600"/>
                  </a:lnTo>
                  <a:lnTo>
                    <a:pt x="10115" y="1409"/>
                  </a:lnTo>
                  <a:lnTo>
                    <a:pt x="10048" y="1227"/>
                  </a:lnTo>
                  <a:lnTo>
                    <a:pt x="9962" y="1054"/>
                  </a:lnTo>
                  <a:lnTo>
                    <a:pt x="9866" y="882"/>
                  </a:lnTo>
                  <a:lnTo>
                    <a:pt x="9751" y="729"/>
                  </a:lnTo>
                  <a:lnTo>
                    <a:pt x="9617" y="595"/>
                  </a:lnTo>
                  <a:lnTo>
                    <a:pt x="9474" y="461"/>
                  </a:lnTo>
                  <a:lnTo>
                    <a:pt x="9320" y="346"/>
                  </a:lnTo>
                  <a:lnTo>
                    <a:pt x="9157" y="250"/>
                  </a:lnTo>
                  <a:lnTo>
                    <a:pt x="8985" y="164"/>
                  </a:lnTo>
                  <a:lnTo>
                    <a:pt x="8803" y="97"/>
                  </a:lnTo>
                  <a:lnTo>
                    <a:pt x="8612" y="49"/>
                  </a:lnTo>
                  <a:lnTo>
                    <a:pt x="8410" y="20"/>
                  </a:lnTo>
                  <a:lnTo>
                    <a:pt x="8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1417506" y="3147134"/>
              <a:ext cx="249466" cy="235540"/>
            </a:xfrm>
            <a:custGeom>
              <a:avLst/>
              <a:gdLst/>
              <a:ahLst/>
              <a:cxnLst/>
              <a:rect l="l" t="t" r="r" b="b"/>
              <a:pathLst>
                <a:path w="7721" h="7290" extrusionOk="0">
                  <a:moveTo>
                    <a:pt x="1849" y="0"/>
                  </a:moveTo>
                  <a:lnTo>
                    <a:pt x="1" y="7289"/>
                  </a:lnTo>
                  <a:lnTo>
                    <a:pt x="5872" y="7289"/>
                  </a:lnTo>
                  <a:lnTo>
                    <a:pt x="77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1043671" y="2522309"/>
              <a:ext cx="1036731" cy="669722"/>
            </a:xfrm>
            <a:custGeom>
              <a:avLst/>
              <a:gdLst/>
              <a:ahLst/>
              <a:cxnLst/>
              <a:rect l="l" t="t" r="r" b="b"/>
              <a:pathLst>
                <a:path w="32087" h="20728" extrusionOk="0">
                  <a:moveTo>
                    <a:pt x="1533" y="0"/>
                  </a:moveTo>
                  <a:lnTo>
                    <a:pt x="1370" y="10"/>
                  </a:lnTo>
                  <a:lnTo>
                    <a:pt x="1226" y="29"/>
                  </a:lnTo>
                  <a:lnTo>
                    <a:pt x="1073" y="67"/>
                  </a:lnTo>
                  <a:lnTo>
                    <a:pt x="939" y="125"/>
                  </a:lnTo>
                  <a:lnTo>
                    <a:pt x="805" y="182"/>
                  </a:lnTo>
                  <a:lnTo>
                    <a:pt x="671" y="259"/>
                  </a:lnTo>
                  <a:lnTo>
                    <a:pt x="556" y="345"/>
                  </a:lnTo>
                  <a:lnTo>
                    <a:pt x="450" y="450"/>
                  </a:lnTo>
                  <a:lnTo>
                    <a:pt x="345" y="556"/>
                  </a:lnTo>
                  <a:lnTo>
                    <a:pt x="259" y="671"/>
                  </a:lnTo>
                  <a:lnTo>
                    <a:pt x="182" y="805"/>
                  </a:lnTo>
                  <a:lnTo>
                    <a:pt x="125" y="939"/>
                  </a:lnTo>
                  <a:lnTo>
                    <a:pt x="67" y="1073"/>
                  </a:lnTo>
                  <a:lnTo>
                    <a:pt x="29" y="1226"/>
                  </a:lnTo>
                  <a:lnTo>
                    <a:pt x="10" y="1370"/>
                  </a:lnTo>
                  <a:lnTo>
                    <a:pt x="0" y="1533"/>
                  </a:lnTo>
                  <a:lnTo>
                    <a:pt x="2184" y="19195"/>
                  </a:lnTo>
                  <a:lnTo>
                    <a:pt x="2194" y="19348"/>
                  </a:lnTo>
                  <a:lnTo>
                    <a:pt x="2213" y="19501"/>
                  </a:lnTo>
                  <a:lnTo>
                    <a:pt x="2251" y="19645"/>
                  </a:lnTo>
                  <a:lnTo>
                    <a:pt x="2309" y="19789"/>
                  </a:lnTo>
                  <a:lnTo>
                    <a:pt x="2366" y="19923"/>
                  </a:lnTo>
                  <a:lnTo>
                    <a:pt x="2443" y="20047"/>
                  </a:lnTo>
                  <a:lnTo>
                    <a:pt x="2539" y="20162"/>
                  </a:lnTo>
                  <a:lnTo>
                    <a:pt x="2634" y="20277"/>
                  </a:lnTo>
                  <a:lnTo>
                    <a:pt x="2740" y="20373"/>
                  </a:lnTo>
                  <a:lnTo>
                    <a:pt x="2855" y="20459"/>
                  </a:lnTo>
                  <a:lnTo>
                    <a:pt x="2989" y="20536"/>
                  </a:lnTo>
                  <a:lnTo>
                    <a:pt x="3123" y="20603"/>
                  </a:lnTo>
                  <a:lnTo>
                    <a:pt x="3257" y="20651"/>
                  </a:lnTo>
                  <a:lnTo>
                    <a:pt x="3410" y="20689"/>
                  </a:lnTo>
                  <a:lnTo>
                    <a:pt x="3554" y="20718"/>
                  </a:lnTo>
                  <a:lnTo>
                    <a:pt x="3717" y="20727"/>
                  </a:lnTo>
                  <a:lnTo>
                    <a:pt x="30564" y="20727"/>
                  </a:lnTo>
                  <a:lnTo>
                    <a:pt x="30717" y="20718"/>
                  </a:lnTo>
                  <a:lnTo>
                    <a:pt x="30871" y="20689"/>
                  </a:lnTo>
                  <a:lnTo>
                    <a:pt x="31014" y="20651"/>
                  </a:lnTo>
                  <a:lnTo>
                    <a:pt x="31158" y="20603"/>
                  </a:lnTo>
                  <a:lnTo>
                    <a:pt x="31292" y="20536"/>
                  </a:lnTo>
                  <a:lnTo>
                    <a:pt x="31416" y="20459"/>
                  </a:lnTo>
                  <a:lnTo>
                    <a:pt x="31531" y="20373"/>
                  </a:lnTo>
                  <a:lnTo>
                    <a:pt x="31646" y="20277"/>
                  </a:lnTo>
                  <a:lnTo>
                    <a:pt x="31742" y="20162"/>
                  </a:lnTo>
                  <a:lnTo>
                    <a:pt x="31828" y="20047"/>
                  </a:lnTo>
                  <a:lnTo>
                    <a:pt x="31905" y="19923"/>
                  </a:lnTo>
                  <a:lnTo>
                    <a:pt x="31972" y="19789"/>
                  </a:lnTo>
                  <a:lnTo>
                    <a:pt x="32020" y="19645"/>
                  </a:lnTo>
                  <a:lnTo>
                    <a:pt x="32058" y="19501"/>
                  </a:lnTo>
                  <a:lnTo>
                    <a:pt x="32087" y="19348"/>
                  </a:lnTo>
                  <a:lnTo>
                    <a:pt x="32087" y="19195"/>
                  </a:lnTo>
                  <a:lnTo>
                    <a:pt x="29903" y="1533"/>
                  </a:lnTo>
                  <a:lnTo>
                    <a:pt x="29903" y="1370"/>
                  </a:lnTo>
                  <a:lnTo>
                    <a:pt x="29874" y="1226"/>
                  </a:lnTo>
                  <a:lnTo>
                    <a:pt x="29836" y="1073"/>
                  </a:lnTo>
                  <a:lnTo>
                    <a:pt x="29788" y="939"/>
                  </a:lnTo>
                  <a:lnTo>
                    <a:pt x="29721" y="805"/>
                  </a:lnTo>
                  <a:lnTo>
                    <a:pt x="29645" y="671"/>
                  </a:lnTo>
                  <a:lnTo>
                    <a:pt x="29558" y="556"/>
                  </a:lnTo>
                  <a:lnTo>
                    <a:pt x="29463" y="450"/>
                  </a:lnTo>
                  <a:lnTo>
                    <a:pt x="29348" y="345"/>
                  </a:lnTo>
                  <a:lnTo>
                    <a:pt x="29233" y="259"/>
                  </a:lnTo>
                  <a:lnTo>
                    <a:pt x="29108" y="182"/>
                  </a:lnTo>
                  <a:lnTo>
                    <a:pt x="28974" y="125"/>
                  </a:lnTo>
                  <a:lnTo>
                    <a:pt x="28830" y="67"/>
                  </a:lnTo>
                  <a:lnTo>
                    <a:pt x="28687" y="29"/>
                  </a:lnTo>
                  <a:lnTo>
                    <a:pt x="28533" y="10"/>
                  </a:lnTo>
                  <a:lnTo>
                    <a:pt x="2838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1463000" y="2794333"/>
              <a:ext cx="178610" cy="159708"/>
            </a:xfrm>
            <a:custGeom>
              <a:avLst/>
              <a:gdLst/>
              <a:ahLst/>
              <a:cxnLst/>
              <a:rect l="l" t="t" r="r" b="b"/>
              <a:pathLst>
                <a:path w="5528" h="4943" extrusionOk="0">
                  <a:moveTo>
                    <a:pt x="844" y="0"/>
                  </a:moveTo>
                  <a:lnTo>
                    <a:pt x="757" y="10"/>
                  </a:lnTo>
                  <a:lnTo>
                    <a:pt x="671" y="20"/>
                  </a:lnTo>
                  <a:lnTo>
                    <a:pt x="594" y="39"/>
                  </a:lnTo>
                  <a:lnTo>
                    <a:pt x="518" y="67"/>
                  </a:lnTo>
                  <a:lnTo>
                    <a:pt x="441" y="106"/>
                  </a:lnTo>
                  <a:lnTo>
                    <a:pt x="374" y="154"/>
                  </a:lnTo>
                  <a:lnTo>
                    <a:pt x="307" y="202"/>
                  </a:lnTo>
                  <a:lnTo>
                    <a:pt x="250" y="249"/>
                  </a:lnTo>
                  <a:lnTo>
                    <a:pt x="192" y="317"/>
                  </a:lnTo>
                  <a:lnTo>
                    <a:pt x="144" y="374"/>
                  </a:lnTo>
                  <a:lnTo>
                    <a:pt x="96" y="451"/>
                  </a:lnTo>
                  <a:lnTo>
                    <a:pt x="68" y="527"/>
                  </a:lnTo>
                  <a:lnTo>
                    <a:pt x="39" y="604"/>
                  </a:lnTo>
                  <a:lnTo>
                    <a:pt x="10" y="680"/>
                  </a:lnTo>
                  <a:lnTo>
                    <a:pt x="1" y="767"/>
                  </a:lnTo>
                  <a:lnTo>
                    <a:pt x="1" y="853"/>
                  </a:lnTo>
                  <a:lnTo>
                    <a:pt x="585" y="4100"/>
                  </a:lnTo>
                  <a:lnTo>
                    <a:pt x="585" y="4186"/>
                  </a:lnTo>
                  <a:lnTo>
                    <a:pt x="604" y="4263"/>
                  </a:lnTo>
                  <a:lnTo>
                    <a:pt x="623" y="4349"/>
                  </a:lnTo>
                  <a:lnTo>
                    <a:pt x="652" y="4426"/>
                  </a:lnTo>
                  <a:lnTo>
                    <a:pt x="690" y="4502"/>
                  </a:lnTo>
                  <a:lnTo>
                    <a:pt x="729" y="4569"/>
                  </a:lnTo>
                  <a:lnTo>
                    <a:pt x="776" y="4636"/>
                  </a:lnTo>
                  <a:lnTo>
                    <a:pt x="834" y="4694"/>
                  </a:lnTo>
                  <a:lnTo>
                    <a:pt x="891" y="4751"/>
                  </a:lnTo>
                  <a:lnTo>
                    <a:pt x="958" y="4799"/>
                  </a:lnTo>
                  <a:lnTo>
                    <a:pt x="1025" y="4847"/>
                  </a:lnTo>
                  <a:lnTo>
                    <a:pt x="1102" y="4876"/>
                  </a:lnTo>
                  <a:lnTo>
                    <a:pt x="1179" y="4904"/>
                  </a:lnTo>
                  <a:lnTo>
                    <a:pt x="1265" y="4933"/>
                  </a:lnTo>
                  <a:lnTo>
                    <a:pt x="1351" y="4943"/>
                  </a:lnTo>
                  <a:lnTo>
                    <a:pt x="4761" y="4943"/>
                  </a:lnTo>
                  <a:lnTo>
                    <a:pt x="4847" y="4933"/>
                  </a:lnTo>
                  <a:lnTo>
                    <a:pt x="4933" y="4904"/>
                  </a:lnTo>
                  <a:lnTo>
                    <a:pt x="5010" y="4876"/>
                  </a:lnTo>
                  <a:lnTo>
                    <a:pt x="5077" y="4847"/>
                  </a:lnTo>
                  <a:lnTo>
                    <a:pt x="5154" y="4799"/>
                  </a:lnTo>
                  <a:lnTo>
                    <a:pt x="5221" y="4751"/>
                  </a:lnTo>
                  <a:lnTo>
                    <a:pt x="5278" y="4694"/>
                  </a:lnTo>
                  <a:lnTo>
                    <a:pt x="5336" y="4636"/>
                  </a:lnTo>
                  <a:lnTo>
                    <a:pt x="5384" y="4569"/>
                  </a:lnTo>
                  <a:lnTo>
                    <a:pt x="5422" y="4502"/>
                  </a:lnTo>
                  <a:lnTo>
                    <a:pt x="5460" y="4426"/>
                  </a:lnTo>
                  <a:lnTo>
                    <a:pt x="5489" y="4349"/>
                  </a:lnTo>
                  <a:lnTo>
                    <a:pt x="5508" y="4263"/>
                  </a:lnTo>
                  <a:lnTo>
                    <a:pt x="5518" y="4186"/>
                  </a:lnTo>
                  <a:lnTo>
                    <a:pt x="5527" y="4100"/>
                  </a:lnTo>
                  <a:lnTo>
                    <a:pt x="4933" y="853"/>
                  </a:lnTo>
                  <a:lnTo>
                    <a:pt x="4933" y="767"/>
                  </a:lnTo>
                  <a:lnTo>
                    <a:pt x="4924" y="680"/>
                  </a:lnTo>
                  <a:lnTo>
                    <a:pt x="4895" y="604"/>
                  </a:lnTo>
                  <a:lnTo>
                    <a:pt x="4876" y="527"/>
                  </a:lnTo>
                  <a:lnTo>
                    <a:pt x="4838" y="451"/>
                  </a:lnTo>
                  <a:lnTo>
                    <a:pt x="4790" y="374"/>
                  </a:lnTo>
                  <a:lnTo>
                    <a:pt x="4742" y="317"/>
                  </a:lnTo>
                  <a:lnTo>
                    <a:pt x="4684" y="249"/>
                  </a:lnTo>
                  <a:lnTo>
                    <a:pt x="4627" y="202"/>
                  </a:lnTo>
                  <a:lnTo>
                    <a:pt x="4560" y="154"/>
                  </a:lnTo>
                  <a:lnTo>
                    <a:pt x="4493" y="106"/>
                  </a:lnTo>
                  <a:lnTo>
                    <a:pt x="4416" y="67"/>
                  </a:lnTo>
                  <a:lnTo>
                    <a:pt x="4340" y="39"/>
                  </a:lnTo>
                  <a:lnTo>
                    <a:pt x="4263" y="20"/>
                  </a:lnTo>
                  <a:lnTo>
                    <a:pt x="4177" y="10"/>
                  </a:lnTo>
                  <a:lnTo>
                    <a:pt x="40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832618" y="3466202"/>
              <a:ext cx="1738601" cy="37480"/>
            </a:xfrm>
            <a:custGeom>
              <a:avLst/>
              <a:gdLst/>
              <a:ahLst/>
              <a:cxnLst/>
              <a:rect l="l" t="t" r="r" b="b"/>
              <a:pathLst>
                <a:path w="53810" h="1160" extrusionOk="0">
                  <a:moveTo>
                    <a:pt x="0" y="1"/>
                  </a:moveTo>
                  <a:lnTo>
                    <a:pt x="0" y="1159"/>
                  </a:lnTo>
                  <a:lnTo>
                    <a:pt x="53810" y="1159"/>
                  </a:lnTo>
                  <a:lnTo>
                    <a:pt x="53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07315" y="3437123"/>
              <a:ext cx="450595" cy="1240995"/>
            </a:xfrm>
            <a:custGeom>
              <a:avLst/>
              <a:gdLst/>
              <a:ahLst/>
              <a:cxnLst/>
              <a:rect l="l" t="t" r="r" b="b"/>
              <a:pathLst>
                <a:path w="13946" h="38409" extrusionOk="0">
                  <a:moveTo>
                    <a:pt x="10306" y="0"/>
                  </a:moveTo>
                  <a:lnTo>
                    <a:pt x="0" y="38408"/>
                  </a:lnTo>
                  <a:lnTo>
                    <a:pt x="1312" y="38408"/>
                  </a:lnTo>
                  <a:lnTo>
                    <a:pt x="13946" y="345"/>
                  </a:lnTo>
                  <a:lnTo>
                    <a:pt x="10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2320881" y="3437123"/>
              <a:ext cx="450304" cy="1240995"/>
            </a:xfrm>
            <a:custGeom>
              <a:avLst/>
              <a:gdLst/>
              <a:ahLst/>
              <a:cxnLst/>
              <a:rect l="l" t="t" r="r" b="b"/>
              <a:pathLst>
                <a:path w="13937" h="38409" extrusionOk="0">
                  <a:moveTo>
                    <a:pt x="3640" y="0"/>
                  </a:moveTo>
                  <a:lnTo>
                    <a:pt x="0" y="345"/>
                  </a:lnTo>
                  <a:lnTo>
                    <a:pt x="12634" y="38408"/>
                  </a:lnTo>
                  <a:lnTo>
                    <a:pt x="13936" y="38408"/>
                  </a:lnTo>
                  <a:lnTo>
                    <a:pt x="3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46575" y="3378317"/>
              <a:ext cx="1915628" cy="96284"/>
            </a:xfrm>
            <a:custGeom>
              <a:avLst/>
              <a:gdLst/>
              <a:ahLst/>
              <a:cxnLst/>
              <a:rect l="l" t="t" r="r" b="b"/>
              <a:pathLst>
                <a:path w="59289" h="2980" extrusionOk="0">
                  <a:moveTo>
                    <a:pt x="0" y="0"/>
                  </a:moveTo>
                  <a:lnTo>
                    <a:pt x="0" y="2979"/>
                  </a:lnTo>
                  <a:lnTo>
                    <a:pt x="59289" y="2979"/>
                  </a:lnTo>
                  <a:lnTo>
                    <a:pt x="592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101669" y="1759129"/>
              <a:ext cx="167463" cy="301775"/>
            </a:xfrm>
            <a:custGeom>
              <a:avLst/>
              <a:gdLst/>
              <a:ahLst/>
              <a:cxnLst/>
              <a:rect l="l" t="t" r="r" b="b"/>
              <a:pathLst>
                <a:path w="5183" h="9340" extrusionOk="0">
                  <a:moveTo>
                    <a:pt x="2223" y="1"/>
                  </a:moveTo>
                  <a:lnTo>
                    <a:pt x="2070" y="10"/>
                  </a:lnTo>
                  <a:lnTo>
                    <a:pt x="1926" y="29"/>
                  </a:lnTo>
                  <a:lnTo>
                    <a:pt x="1782" y="58"/>
                  </a:lnTo>
                  <a:lnTo>
                    <a:pt x="1648" y="96"/>
                  </a:lnTo>
                  <a:lnTo>
                    <a:pt x="1514" y="144"/>
                  </a:lnTo>
                  <a:lnTo>
                    <a:pt x="1389" y="202"/>
                  </a:lnTo>
                  <a:lnTo>
                    <a:pt x="1265" y="259"/>
                  </a:lnTo>
                  <a:lnTo>
                    <a:pt x="1150" y="336"/>
                  </a:lnTo>
                  <a:lnTo>
                    <a:pt x="1045" y="403"/>
                  </a:lnTo>
                  <a:lnTo>
                    <a:pt x="939" y="489"/>
                  </a:lnTo>
                  <a:lnTo>
                    <a:pt x="738" y="652"/>
                  </a:lnTo>
                  <a:lnTo>
                    <a:pt x="566" y="824"/>
                  </a:lnTo>
                  <a:lnTo>
                    <a:pt x="422" y="997"/>
                  </a:lnTo>
                  <a:lnTo>
                    <a:pt x="288" y="1160"/>
                  </a:lnTo>
                  <a:lnTo>
                    <a:pt x="192" y="1313"/>
                  </a:lnTo>
                  <a:lnTo>
                    <a:pt x="106" y="1437"/>
                  </a:lnTo>
                  <a:lnTo>
                    <a:pt x="49" y="1543"/>
                  </a:lnTo>
                  <a:lnTo>
                    <a:pt x="1" y="1629"/>
                  </a:lnTo>
                  <a:lnTo>
                    <a:pt x="2587" y="9339"/>
                  </a:lnTo>
                  <a:lnTo>
                    <a:pt x="2625" y="9330"/>
                  </a:lnTo>
                  <a:lnTo>
                    <a:pt x="2750" y="9282"/>
                  </a:lnTo>
                  <a:lnTo>
                    <a:pt x="2836" y="9234"/>
                  </a:lnTo>
                  <a:lnTo>
                    <a:pt x="2941" y="9176"/>
                  </a:lnTo>
                  <a:lnTo>
                    <a:pt x="3056" y="9090"/>
                  </a:lnTo>
                  <a:lnTo>
                    <a:pt x="3190" y="8985"/>
                  </a:lnTo>
                  <a:lnTo>
                    <a:pt x="3334" y="8851"/>
                  </a:lnTo>
                  <a:lnTo>
                    <a:pt x="3487" y="8688"/>
                  </a:lnTo>
                  <a:lnTo>
                    <a:pt x="3659" y="8496"/>
                  </a:lnTo>
                  <a:lnTo>
                    <a:pt x="3832" y="8267"/>
                  </a:lnTo>
                  <a:lnTo>
                    <a:pt x="4014" y="8008"/>
                  </a:lnTo>
                  <a:lnTo>
                    <a:pt x="4205" y="7701"/>
                  </a:lnTo>
                  <a:lnTo>
                    <a:pt x="4397" y="7357"/>
                  </a:lnTo>
                  <a:lnTo>
                    <a:pt x="4598" y="6964"/>
                  </a:lnTo>
                  <a:lnTo>
                    <a:pt x="4703" y="6734"/>
                  </a:lnTo>
                  <a:lnTo>
                    <a:pt x="4799" y="6485"/>
                  </a:lnTo>
                  <a:lnTo>
                    <a:pt x="4885" y="6246"/>
                  </a:lnTo>
                  <a:lnTo>
                    <a:pt x="4962" y="5987"/>
                  </a:lnTo>
                  <a:lnTo>
                    <a:pt x="5029" y="5728"/>
                  </a:lnTo>
                  <a:lnTo>
                    <a:pt x="5077" y="5470"/>
                  </a:lnTo>
                  <a:lnTo>
                    <a:pt x="5115" y="5211"/>
                  </a:lnTo>
                  <a:lnTo>
                    <a:pt x="5154" y="4943"/>
                  </a:lnTo>
                  <a:lnTo>
                    <a:pt x="5173" y="4684"/>
                  </a:lnTo>
                  <a:lnTo>
                    <a:pt x="5182" y="4416"/>
                  </a:lnTo>
                  <a:lnTo>
                    <a:pt x="5182" y="4148"/>
                  </a:lnTo>
                  <a:lnTo>
                    <a:pt x="5173" y="3889"/>
                  </a:lnTo>
                  <a:lnTo>
                    <a:pt x="5154" y="3631"/>
                  </a:lnTo>
                  <a:lnTo>
                    <a:pt x="5125" y="3372"/>
                  </a:lnTo>
                  <a:lnTo>
                    <a:pt x="5077" y="3114"/>
                  </a:lnTo>
                  <a:lnTo>
                    <a:pt x="5029" y="2864"/>
                  </a:lnTo>
                  <a:lnTo>
                    <a:pt x="4972" y="2625"/>
                  </a:lnTo>
                  <a:lnTo>
                    <a:pt x="4895" y="2386"/>
                  </a:lnTo>
                  <a:lnTo>
                    <a:pt x="4818" y="2146"/>
                  </a:lnTo>
                  <a:lnTo>
                    <a:pt x="4723" y="1926"/>
                  </a:lnTo>
                  <a:lnTo>
                    <a:pt x="4627" y="1706"/>
                  </a:lnTo>
                  <a:lnTo>
                    <a:pt x="4512" y="1504"/>
                  </a:lnTo>
                  <a:lnTo>
                    <a:pt x="4397" y="1303"/>
                  </a:lnTo>
                  <a:lnTo>
                    <a:pt x="4263" y="1121"/>
                  </a:lnTo>
                  <a:lnTo>
                    <a:pt x="4129" y="939"/>
                  </a:lnTo>
                  <a:lnTo>
                    <a:pt x="3976" y="776"/>
                  </a:lnTo>
                  <a:lnTo>
                    <a:pt x="3813" y="633"/>
                  </a:lnTo>
                  <a:lnTo>
                    <a:pt x="3650" y="499"/>
                  </a:lnTo>
                  <a:lnTo>
                    <a:pt x="3468" y="374"/>
                  </a:lnTo>
                  <a:lnTo>
                    <a:pt x="3286" y="269"/>
                  </a:lnTo>
                  <a:lnTo>
                    <a:pt x="3085" y="173"/>
                  </a:lnTo>
                  <a:lnTo>
                    <a:pt x="2884" y="106"/>
                  </a:lnTo>
                  <a:lnTo>
                    <a:pt x="2711" y="58"/>
                  </a:lnTo>
                  <a:lnTo>
                    <a:pt x="2539" y="20"/>
                  </a:lnTo>
                  <a:lnTo>
                    <a:pt x="2376" y="10"/>
                  </a:lnTo>
                  <a:lnTo>
                    <a:pt x="22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3034527" y="1952865"/>
              <a:ext cx="151986" cy="289078"/>
            </a:xfrm>
            <a:custGeom>
              <a:avLst/>
              <a:gdLst/>
              <a:ahLst/>
              <a:cxnLst/>
              <a:rect l="l" t="t" r="r" b="b"/>
              <a:pathLst>
                <a:path w="4704" h="8947" extrusionOk="0">
                  <a:moveTo>
                    <a:pt x="3563" y="1"/>
                  </a:moveTo>
                  <a:lnTo>
                    <a:pt x="3487" y="10"/>
                  </a:lnTo>
                  <a:lnTo>
                    <a:pt x="3410" y="29"/>
                  </a:lnTo>
                  <a:lnTo>
                    <a:pt x="3333" y="48"/>
                  </a:lnTo>
                  <a:lnTo>
                    <a:pt x="3257" y="77"/>
                  </a:lnTo>
                  <a:lnTo>
                    <a:pt x="3180" y="115"/>
                  </a:lnTo>
                  <a:lnTo>
                    <a:pt x="3103" y="163"/>
                  </a:lnTo>
                  <a:lnTo>
                    <a:pt x="3036" y="211"/>
                  </a:lnTo>
                  <a:lnTo>
                    <a:pt x="2960" y="269"/>
                  </a:lnTo>
                  <a:lnTo>
                    <a:pt x="1628" y="1447"/>
                  </a:lnTo>
                  <a:lnTo>
                    <a:pt x="1648" y="1533"/>
                  </a:lnTo>
                  <a:lnTo>
                    <a:pt x="1667" y="1648"/>
                  </a:lnTo>
                  <a:lnTo>
                    <a:pt x="1676" y="1801"/>
                  </a:lnTo>
                  <a:lnTo>
                    <a:pt x="1686" y="2002"/>
                  </a:lnTo>
                  <a:lnTo>
                    <a:pt x="1686" y="2242"/>
                  </a:lnTo>
                  <a:lnTo>
                    <a:pt x="1667" y="2520"/>
                  </a:lnTo>
                  <a:lnTo>
                    <a:pt x="1638" y="2836"/>
                  </a:lnTo>
                  <a:lnTo>
                    <a:pt x="1581" y="3200"/>
                  </a:lnTo>
                  <a:lnTo>
                    <a:pt x="1504" y="3592"/>
                  </a:lnTo>
                  <a:lnTo>
                    <a:pt x="1446" y="3803"/>
                  </a:lnTo>
                  <a:lnTo>
                    <a:pt x="1389" y="4023"/>
                  </a:lnTo>
                  <a:lnTo>
                    <a:pt x="1322" y="4253"/>
                  </a:lnTo>
                  <a:lnTo>
                    <a:pt x="1245" y="4493"/>
                  </a:lnTo>
                  <a:lnTo>
                    <a:pt x="1159" y="4732"/>
                  </a:lnTo>
                  <a:lnTo>
                    <a:pt x="1063" y="4991"/>
                  </a:lnTo>
                  <a:lnTo>
                    <a:pt x="948" y="5249"/>
                  </a:lnTo>
                  <a:lnTo>
                    <a:pt x="833" y="5527"/>
                  </a:lnTo>
                  <a:lnTo>
                    <a:pt x="699" y="5805"/>
                  </a:lnTo>
                  <a:lnTo>
                    <a:pt x="556" y="6092"/>
                  </a:lnTo>
                  <a:lnTo>
                    <a:pt x="402" y="6389"/>
                  </a:lnTo>
                  <a:lnTo>
                    <a:pt x="230" y="6686"/>
                  </a:lnTo>
                  <a:lnTo>
                    <a:pt x="182" y="6791"/>
                  </a:lnTo>
                  <a:lnTo>
                    <a:pt x="134" y="6887"/>
                  </a:lnTo>
                  <a:lnTo>
                    <a:pt x="96" y="6993"/>
                  </a:lnTo>
                  <a:lnTo>
                    <a:pt x="58" y="7107"/>
                  </a:lnTo>
                  <a:lnTo>
                    <a:pt x="38" y="7213"/>
                  </a:lnTo>
                  <a:lnTo>
                    <a:pt x="19" y="7328"/>
                  </a:lnTo>
                  <a:lnTo>
                    <a:pt x="10" y="7433"/>
                  </a:lnTo>
                  <a:lnTo>
                    <a:pt x="0" y="7548"/>
                  </a:lnTo>
                  <a:lnTo>
                    <a:pt x="10" y="7653"/>
                  </a:lnTo>
                  <a:lnTo>
                    <a:pt x="19" y="7768"/>
                  </a:lnTo>
                  <a:lnTo>
                    <a:pt x="38" y="7874"/>
                  </a:lnTo>
                  <a:lnTo>
                    <a:pt x="67" y="7979"/>
                  </a:lnTo>
                  <a:lnTo>
                    <a:pt x="106" y="8084"/>
                  </a:lnTo>
                  <a:lnTo>
                    <a:pt x="153" y="8190"/>
                  </a:lnTo>
                  <a:lnTo>
                    <a:pt x="201" y="8286"/>
                  </a:lnTo>
                  <a:lnTo>
                    <a:pt x="268" y="8381"/>
                  </a:lnTo>
                  <a:lnTo>
                    <a:pt x="355" y="8487"/>
                  </a:lnTo>
                  <a:lnTo>
                    <a:pt x="460" y="8592"/>
                  </a:lnTo>
                  <a:lnTo>
                    <a:pt x="594" y="8688"/>
                  </a:lnTo>
                  <a:lnTo>
                    <a:pt x="738" y="8774"/>
                  </a:lnTo>
                  <a:lnTo>
                    <a:pt x="901" y="8841"/>
                  </a:lnTo>
                  <a:lnTo>
                    <a:pt x="1083" y="8899"/>
                  </a:lnTo>
                  <a:lnTo>
                    <a:pt x="1284" y="8927"/>
                  </a:lnTo>
                  <a:lnTo>
                    <a:pt x="1389" y="8937"/>
                  </a:lnTo>
                  <a:lnTo>
                    <a:pt x="1494" y="8946"/>
                  </a:lnTo>
                  <a:lnTo>
                    <a:pt x="1609" y="8946"/>
                  </a:lnTo>
                  <a:lnTo>
                    <a:pt x="1724" y="8937"/>
                  </a:lnTo>
                  <a:lnTo>
                    <a:pt x="1849" y="8927"/>
                  </a:lnTo>
                  <a:lnTo>
                    <a:pt x="1973" y="8899"/>
                  </a:lnTo>
                  <a:lnTo>
                    <a:pt x="2098" y="8879"/>
                  </a:lnTo>
                  <a:lnTo>
                    <a:pt x="2232" y="8841"/>
                  </a:lnTo>
                  <a:lnTo>
                    <a:pt x="2366" y="8793"/>
                  </a:lnTo>
                  <a:lnTo>
                    <a:pt x="2500" y="8745"/>
                  </a:lnTo>
                  <a:lnTo>
                    <a:pt x="2634" y="8688"/>
                  </a:lnTo>
                  <a:lnTo>
                    <a:pt x="2778" y="8621"/>
                  </a:lnTo>
                  <a:lnTo>
                    <a:pt x="2922" y="8544"/>
                  </a:lnTo>
                  <a:lnTo>
                    <a:pt x="3075" y="8458"/>
                  </a:lnTo>
                  <a:lnTo>
                    <a:pt x="3218" y="8362"/>
                  </a:lnTo>
                  <a:lnTo>
                    <a:pt x="3372" y="8257"/>
                  </a:lnTo>
                  <a:lnTo>
                    <a:pt x="3525" y="8142"/>
                  </a:lnTo>
                  <a:lnTo>
                    <a:pt x="3678" y="8017"/>
                  </a:lnTo>
                  <a:lnTo>
                    <a:pt x="3764" y="7950"/>
                  </a:lnTo>
                  <a:lnTo>
                    <a:pt x="3831" y="7874"/>
                  </a:lnTo>
                  <a:lnTo>
                    <a:pt x="3975" y="7720"/>
                  </a:lnTo>
                  <a:lnTo>
                    <a:pt x="4090" y="7548"/>
                  </a:lnTo>
                  <a:lnTo>
                    <a:pt x="4186" y="7366"/>
                  </a:lnTo>
                  <a:lnTo>
                    <a:pt x="4272" y="7175"/>
                  </a:lnTo>
                  <a:lnTo>
                    <a:pt x="4329" y="6973"/>
                  </a:lnTo>
                  <a:lnTo>
                    <a:pt x="4368" y="6772"/>
                  </a:lnTo>
                  <a:lnTo>
                    <a:pt x="4377" y="6562"/>
                  </a:lnTo>
                  <a:lnTo>
                    <a:pt x="4387" y="6102"/>
                  </a:lnTo>
                  <a:lnTo>
                    <a:pt x="4387" y="5565"/>
                  </a:lnTo>
                  <a:lnTo>
                    <a:pt x="4387" y="4952"/>
                  </a:lnTo>
                  <a:lnTo>
                    <a:pt x="4397" y="4292"/>
                  </a:lnTo>
                  <a:lnTo>
                    <a:pt x="4435" y="3564"/>
                  </a:lnTo>
                  <a:lnTo>
                    <a:pt x="4454" y="3190"/>
                  </a:lnTo>
                  <a:lnTo>
                    <a:pt x="4483" y="2807"/>
                  </a:lnTo>
                  <a:lnTo>
                    <a:pt x="4521" y="2424"/>
                  </a:lnTo>
                  <a:lnTo>
                    <a:pt x="4569" y="2022"/>
                  </a:lnTo>
                  <a:lnTo>
                    <a:pt x="4617" y="1629"/>
                  </a:lnTo>
                  <a:lnTo>
                    <a:pt x="4684" y="1227"/>
                  </a:lnTo>
                  <a:lnTo>
                    <a:pt x="4693" y="1131"/>
                  </a:lnTo>
                  <a:lnTo>
                    <a:pt x="4703" y="1045"/>
                  </a:lnTo>
                  <a:lnTo>
                    <a:pt x="4693" y="958"/>
                  </a:lnTo>
                  <a:lnTo>
                    <a:pt x="4684" y="872"/>
                  </a:lnTo>
                  <a:lnTo>
                    <a:pt x="4674" y="796"/>
                  </a:lnTo>
                  <a:lnTo>
                    <a:pt x="4646" y="719"/>
                  </a:lnTo>
                  <a:lnTo>
                    <a:pt x="4617" y="642"/>
                  </a:lnTo>
                  <a:lnTo>
                    <a:pt x="4588" y="575"/>
                  </a:lnTo>
                  <a:lnTo>
                    <a:pt x="4550" y="499"/>
                  </a:lnTo>
                  <a:lnTo>
                    <a:pt x="4502" y="441"/>
                  </a:lnTo>
                  <a:lnTo>
                    <a:pt x="4454" y="374"/>
                  </a:lnTo>
                  <a:lnTo>
                    <a:pt x="4406" y="317"/>
                  </a:lnTo>
                  <a:lnTo>
                    <a:pt x="4291" y="221"/>
                  </a:lnTo>
                  <a:lnTo>
                    <a:pt x="4157" y="135"/>
                  </a:lnTo>
                  <a:lnTo>
                    <a:pt x="4023" y="68"/>
                  </a:lnTo>
                  <a:lnTo>
                    <a:pt x="3870" y="29"/>
                  </a:lnTo>
                  <a:lnTo>
                    <a:pt x="3803" y="10"/>
                  </a:lnTo>
                  <a:lnTo>
                    <a:pt x="3716"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2978500" y="1785754"/>
              <a:ext cx="221614" cy="325588"/>
            </a:xfrm>
            <a:custGeom>
              <a:avLst/>
              <a:gdLst/>
              <a:ahLst/>
              <a:cxnLst/>
              <a:rect l="l" t="t" r="r" b="b"/>
              <a:pathLst>
                <a:path w="6859" h="10077" extrusionOk="0">
                  <a:moveTo>
                    <a:pt x="2817" y="0"/>
                  </a:moveTo>
                  <a:lnTo>
                    <a:pt x="2596" y="10"/>
                  </a:lnTo>
                  <a:lnTo>
                    <a:pt x="2376" y="20"/>
                  </a:lnTo>
                  <a:lnTo>
                    <a:pt x="2156" y="48"/>
                  </a:lnTo>
                  <a:lnTo>
                    <a:pt x="1935" y="77"/>
                  </a:lnTo>
                  <a:lnTo>
                    <a:pt x="1725" y="125"/>
                  </a:lnTo>
                  <a:lnTo>
                    <a:pt x="1523" y="182"/>
                  </a:lnTo>
                  <a:lnTo>
                    <a:pt x="1322" y="259"/>
                  </a:lnTo>
                  <a:lnTo>
                    <a:pt x="1131" y="345"/>
                  </a:lnTo>
                  <a:lnTo>
                    <a:pt x="958" y="451"/>
                  </a:lnTo>
                  <a:lnTo>
                    <a:pt x="786" y="575"/>
                  </a:lnTo>
                  <a:lnTo>
                    <a:pt x="709" y="642"/>
                  </a:lnTo>
                  <a:lnTo>
                    <a:pt x="633" y="719"/>
                  </a:lnTo>
                  <a:lnTo>
                    <a:pt x="556" y="795"/>
                  </a:lnTo>
                  <a:lnTo>
                    <a:pt x="489" y="882"/>
                  </a:lnTo>
                  <a:lnTo>
                    <a:pt x="422" y="968"/>
                  </a:lnTo>
                  <a:lnTo>
                    <a:pt x="365" y="1064"/>
                  </a:lnTo>
                  <a:lnTo>
                    <a:pt x="307" y="1159"/>
                  </a:lnTo>
                  <a:lnTo>
                    <a:pt x="250" y="1265"/>
                  </a:lnTo>
                  <a:lnTo>
                    <a:pt x="202" y="1380"/>
                  </a:lnTo>
                  <a:lnTo>
                    <a:pt x="154" y="1495"/>
                  </a:lnTo>
                  <a:lnTo>
                    <a:pt x="115" y="1619"/>
                  </a:lnTo>
                  <a:lnTo>
                    <a:pt x="87" y="1744"/>
                  </a:lnTo>
                  <a:lnTo>
                    <a:pt x="58" y="1878"/>
                  </a:lnTo>
                  <a:lnTo>
                    <a:pt x="29" y="2021"/>
                  </a:lnTo>
                  <a:lnTo>
                    <a:pt x="10" y="2165"/>
                  </a:lnTo>
                  <a:lnTo>
                    <a:pt x="1" y="2328"/>
                  </a:lnTo>
                  <a:lnTo>
                    <a:pt x="1" y="2634"/>
                  </a:lnTo>
                  <a:lnTo>
                    <a:pt x="10" y="2998"/>
                  </a:lnTo>
                  <a:lnTo>
                    <a:pt x="39" y="3468"/>
                  </a:lnTo>
                  <a:lnTo>
                    <a:pt x="68" y="4033"/>
                  </a:lnTo>
                  <a:lnTo>
                    <a:pt x="125" y="4655"/>
                  </a:lnTo>
                  <a:lnTo>
                    <a:pt x="192" y="5326"/>
                  </a:lnTo>
                  <a:lnTo>
                    <a:pt x="288" y="6025"/>
                  </a:lnTo>
                  <a:lnTo>
                    <a:pt x="336" y="6379"/>
                  </a:lnTo>
                  <a:lnTo>
                    <a:pt x="403" y="6734"/>
                  </a:lnTo>
                  <a:lnTo>
                    <a:pt x="470" y="7079"/>
                  </a:lnTo>
                  <a:lnTo>
                    <a:pt x="547" y="7414"/>
                  </a:lnTo>
                  <a:lnTo>
                    <a:pt x="633" y="7749"/>
                  </a:lnTo>
                  <a:lnTo>
                    <a:pt x="728" y="8065"/>
                  </a:lnTo>
                  <a:lnTo>
                    <a:pt x="824" y="8372"/>
                  </a:lnTo>
                  <a:lnTo>
                    <a:pt x="939" y="8659"/>
                  </a:lnTo>
                  <a:lnTo>
                    <a:pt x="1054" y="8927"/>
                  </a:lnTo>
                  <a:lnTo>
                    <a:pt x="1188" y="9176"/>
                  </a:lnTo>
                  <a:lnTo>
                    <a:pt x="1322" y="9396"/>
                  </a:lnTo>
                  <a:lnTo>
                    <a:pt x="1399" y="9492"/>
                  </a:lnTo>
                  <a:lnTo>
                    <a:pt x="1476" y="9588"/>
                  </a:lnTo>
                  <a:lnTo>
                    <a:pt x="1552" y="9674"/>
                  </a:lnTo>
                  <a:lnTo>
                    <a:pt x="1638" y="9751"/>
                  </a:lnTo>
                  <a:lnTo>
                    <a:pt x="1725" y="9827"/>
                  </a:lnTo>
                  <a:lnTo>
                    <a:pt x="1811" y="9885"/>
                  </a:lnTo>
                  <a:lnTo>
                    <a:pt x="1907" y="9933"/>
                  </a:lnTo>
                  <a:lnTo>
                    <a:pt x="1993" y="9981"/>
                  </a:lnTo>
                  <a:lnTo>
                    <a:pt x="2089" y="10019"/>
                  </a:lnTo>
                  <a:lnTo>
                    <a:pt x="2194" y="10038"/>
                  </a:lnTo>
                  <a:lnTo>
                    <a:pt x="2309" y="10057"/>
                  </a:lnTo>
                  <a:lnTo>
                    <a:pt x="2433" y="10067"/>
                  </a:lnTo>
                  <a:lnTo>
                    <a:pt x="2567" y="10077"/>
                  </a:lnTo>
                  <a:lnTo>
                    <a:pt x="2702" y="10077"/>
                  </a:lnTo>
                  <a:lnTo>
                    <a:pt x="2855" y="10067"/>
                  </a:lnTo>
                  <a:lnTo>
                    <a:pt x="2998" y="10048"/>
                  </a:lnTo>
                  <a:lnTo>
                    <a:pt x="3152" y="10019"/>
                  </a:lnTo>
                  <a:lnTo>
                    <a:pt x="3315" y="9990"/>
                  </a:lnTo>
                  <a:lnTo>
                    <a:pt x="3477" y="9942"/>
                  </a:lnTo>
                  <a:lnTo>
                    <a:pt x="3640" y="9885"/>
                  </a:lnTo>
                  <a:lnTo>
                    <a:pt x="3803" y="9827"/>
                  </a:lnTo>
                  <a:lnTo>
                    <a:pt x="3975" y="9751"/>
                  </a:lnTo>
                  <a:lnTo>
                    <a:pt x="4148" y="9665"/>
                  </a:lnTo>
                  <a:lnTo>
                    <a:pt x="4311" y="9559"/>
                  </a:lnTo>
                  <a:lnTo>
                    <a:pt x="4483" y="9454"/>
                  </a:lnTo>
                  <a:lnTo>
                    <a:pt x="4646" y="9329"/>
                  </a:lnTo>
                  <a:lnTo>
                    <a:pt x="4809" y="9186"/>
                  </a:lnTo>
                  <a:lnTo>
                    <a:pt x="4972" y="9033"/>
                  </a:lnTo>
                  <a:lnTo>
                    <a:pt x="5134" y="8870"/>
                  </a:lnTo>
                  <a:lnTo>
                    <a:pt x="5288" y="8688"/>
                  </a:lnTo>
                  <a:lnTo>
                    <a:pt x="5441" y="8496"/>
                  </a:lnTo>
                  <a:lnTo>
                    <a:pt x="5585" y="8285"/>
                  </a:lnTo>
                  <a:lnTo>
                    <a:pt x="5719" y="8056"/>
                  </a:lnTo>
                  <a:lnTo>
                    <a:pt x="5853" y="7816"/>
                  </a:lnTo>
                  <a:lnTo>
                    <a:pt x="5977" y="7548"/>
                  </a:lnTo>
                  <a:lnTo>
                    <a:pt x="6102" y="7270"/>
                  </a:lnTo>
                  <a:lnTo>
                    <a:pt x="6207" y="6973"/>
                  </a:lnTo>
                  <a:lnTo>
                    <a:pt x="6313" y="6667"/>
                  </a:lnTo>
                  <a:lnTo>
                    <a:pt x="6399" y="6331"/>
                  </a:lnTo>
                  <a:lnTo>
                    <a:pt x="6485" y="5977"/>
                  </a:lnTo>
                  <a:lnTo>
                    <a:pt x="6552" y="5604"/>
                  </a:lnTo>
                  <a:lnTo>
                    <a:pt x="6609" y="5211"/>
                  </a:lnTo>
                  <a:lnTo>
                    <a:pt x="6676" y="4904"/>
                  </a:lnTo>
                  <a:lnTo>
                    <a:pt x="6724" y="4607"/>
                  </a:lnTo>
                  <a:lnTo>
                    <a:pt x="6772" y="4320"/>
                  </a:lnTo>
                  <a:lnTo>
                    <a:pt x="6811" y="4042"/>
                  </a:lnTo>
                  <a:lnTo>
                    <a:pt x="6830" y="3774"/>
                  </a:lnTo>
                  <a:lnTo>
                    <a:pt x="6849" y="3516"/>
                  </a:lnTo>
                  <a:lnTo>
                    <a:pt x="6858" y="3266"/>
                  </a:lnTo>
                  <a:lnTo>
                    <a:pt x="6858" y="3027"/>
                  </a:lnTo>
                  <a:lnTo>
                    <a:pt x="6849" y="2807"/>
                  </a:lnTo>
                  <a:lnTo>
                    <a:pt x="6839" y="2586"/>
                  </a:lnTo>
                  <a:lnTo>
                    <a:pt x="6811" y="2376"/>
                  </a:lnTo>
                  <a:lnTo>
                    <a:pt x="6782" y="2175"/>
                  </a:lnTo>
                  <a:lnTo>
                    <a:pt x="6744" y="1993"/>
                  </a:lnTo>
                  <a:lnTo>
                    <a:pt x="6705" y="1811"/>
                  </a:lnTo>
                  <a:lnTo>
                    <a:pt x="6657" y="1638"/>
                  </a:lnTo>
                  <a:lnTo>
                    <a:pt x="6600" y="1485"/>
                  </a:lnTo>
                  <a:lnTo>
                    <a:pt x="6542" y="1332"/>
                  </a:lnTo>
                  <a:lnTo>
                    <a:pt x="6485" y="1188"/>
                  </a:lnTo>
                  <a:lnTo>
                    <a:pt x="6418" y="1064"/>
                  </a:lnTo>
                  <a:lnTo>
                    <a:pt x="6341" y="939"/>
                  </a:lnTo>
                  <a:lnTo>
                    <a:pt x="6265" y="834"/>
                  </a:lnTo>
                  <a:lnTo>
                    <a:pt x="6188" y="728"/>
                  </a:lnTo>
                  <a:lnTo>
                    <a:pt x="6111" y="633"/>
                  </a:lnTo>
                  <a:lnTo>
                    <a:pt x="6025" y="556"/>
                  </a:lnTo>
                  <a:lnTo>
                    <a:pt x="5939" y="479"/>
                  </a:lnTo>
                  <a:lnTo>
                    <a:pt x="5853" y="422"/>
                  </a:lnTo>
                  <a:lnTo>
                    <a:pt x="5757" y="364"/>
                  </a:lnTo>
                  <a:lnTo>
                    <a:pt x="5671" y="326"/>
                  </a:lnTo>
                  <a:lnTo>
                    <a:pt x="5575" y="288"/>
                  </a:lnTo>
                  <a:lnTo>
                    <a:pt x="5489" y="269"/>
                  </a:lnTo>
                  <a:lnTo>
                    <a:pt x="5393" y="249"/>
                  </a:lnTo>
                  <a:lnTo>
                    <a:pt x="5307" y="249"/>
                  </a:lnTo>
                  <a:lnTo>
                    <a:pt x="5087" y="230"/>
                  </a:lnTo>
                  <a:lnTo>
                    <a:pt x="4809" y="201"/>
                  </a:lnTo>
                  <a:lnTo>
                    <a:pt x="4100" y="96"/>
                  </a:lnTo>
                  <a:lnTo>
                    <a:pt x="3688" y="48"/>
                  </a:lnTo>
                  <a:lnTo>
                    <a:pt x="3257" y="20"/>
                  </a:lnTo>
                  <a:lnTo>
                    <a:pt x="3037" y="10"/>
                  </a:lnTo>
                  <a:lnTo>
                    <a:pt x="2817"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2988420" y="1885723"/>
              <a:ext cx="44265" cy="22294"/>
            </a:xfrm>
            <a:custGeom>
              <a:avLst/>
              <a:gdLst/>
              <a:ahLst/>
              <a:cxnLst/>
              <a:rect l="l" t="t" r="r" b="b"/>
              <a:pathLst>
                <a:path w="1370" h="690" extrusionOk="0">
                  <a:moveTo>
                    <a:pt x="747" y="0"/>
                  </a:moveTo>
                  <a:lnTo>
                    <a:pt x="651" y="19"/>
                  </a:lnTo>
                  <a:lnTo>
                    <a:pt x="546" y="58"/>
                  </a:lnTo>
                  <a:lnTo>
                    <a:pt x="460" y="96"/>
                  </a:lnTo>
                  <a:lnTo>
                    <a:pt x="364" y="144"/>
                  </a:lnTo>
                  <a:lnTo>
                    <a:pt x="278" y="201"/>
                  </a:lnTo>
                  <a:lnTo>
                    <a:pt x="201" y="278"/>
                  </a:lnTo>
                  <a:lnTo>
                    <a:pt x="134" y="354"/>
                  </a:lnTo>
                  <a:lnTo>
                    <a:pt x="77" y="450"/>
                  </a:lnTo>
                  <a:lnTo>
                    <a:pt x="29" y="556"/>
                  </a:lnTo>
                  <a:lnTo>
                    <a:pt x="0" y="671"/>
                  </a:lnTo>
                  <a:lnTo>
                    <a:pt x="125" y="690"/>
                  </a:lnTo>
                  <a:lnTo>
                    <a:pt x="326" y="690"/>
                  </a:lnTo>
                  <a:lnTo>
                    <a:pt x="421" y="680"/>
                  </a:lnTo>
                  <a:lnTo>
                    <a:pt x="594" y="651"/>
                  </a:lnTo>
                  <a:lnTo>
                    <a:pt x="747" y="604"/>
                  </a:lnTo>
                  <a:lnTo>
                    <a:pt x="900" y="536"/>
                  </a:lnTo>
                  <a:lnTo>
                    <a:pt x="1054" y="450"/>
                  </a:lnTo>
                  <a:lnTo>
                    <a:pt x="1207" y="335"/>
                  </a:lnTo>
                  <a:lnTo>
                    <a:pt x="1284" y="268"/>
                  </a:lnTo>
                  <a:lnTo>
                    <a:pt x="1370" y="172"/>
                  </a:lnTo>
                  <a:lnTo>
                    <a:pt x="1322" y="134"/>
                  </a:lnTo>
                  <a:lnTo>
                    <a:pt x="1264" y="105"/>
                  </a:lnTo>
                  <a:lnTo>
                    <a:pt x="1169" y="48"/>
                  </a:lnTo>
                  <a:lnTo>
                    <a:pt x="1063" y="19"/>
                  </a:lnTo>
                  <a:lnTo>
                    <a:pt x="958" y="0"/>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3037306" y="1919455"/>
              <a:ext cx="31599" cy="81712"/>
            </a:xfrm>
            <a:custGeom>
              <a:avLst/>
              <a:gdLst/>
              <a:ahLst/>
              <a:cxnLst/>
              <a:rect l="l" t="t" r="r" b="b"/>
              <a:pathLst>
                <a:path w="978" h="2529" extrusionOk="0">
                  <a:moveTo>
                    <a:pt x="680" y="0"/>
                  </a:moveTo>
                  <a:lnTo>
                    <a:pt x="10" y="2031"/>
                  </a:lnTo>
                  <a:lnTo>
                    <a:pt x="0" y="2107"/>
                  </a:lnTo>
                  <a:lnTo>
                    <a:pt x="10" y="2174"/>
                  </a:lnTo>
                  <a:lnTo>
                    <a:pt x="29" y="2232"/>
                  </a:lnTo>
                  <a:lnTo>
                    <a:pt x="58" y="2289"/>
                  </a:lnTo>
                  <a:lnTo>
                    <a:pt x="87" y="2337"/>
                  </a:lnTo>
                  <a:lnTo>
                    <a:pt x="134" y="2375"/>
                  </a:lnTo>
                  <a:lnTo>
                    <a:pt x="173" y="2404"/>
                  </a:lnTo>
                  <a:lnTo>
                    <a:pt x="230" y="2433"/>
                  </a:lnTo>
                  <a:lnTo>
                    <a:pt x="336" y="2481"/>
                  </a:lnTo>
                  <a:lnTo>
                    <a:pt x="451" y="2510"/>
                  </a:lnTo>
                  <a:lnTo>
                    <a:pt x="556" y="2519"/>
                  </a:lnTo>
                  <a:lnTo>
                    <a:pt x="642" y="2529"/>
                  </a:lnTo>
                  <a:lnTo>
                    <a:pt x="719" y="2519"/>
                  </a:lnTo>
                  <a:lnTo>
                    <a:pt x="786" y="2490"/>
                  </a:lnTo>
                  <a:lnTo>
                    <a:pt x="843" y="2462"/>
                  </a:lnTo>
                  <a:lnTo>
                    <a:pt x="891" y="2414"/>
                  </a:lnTo>
                  <a:lnTo>
                    <a:pt x="929" y="2356"/>
                  </a:lnTo>
                  <a:lnTo>
                    <a:pt x="958" y="2289"/>
                  </a:lnTo>
                  <a:lnTo>
                    <a:pt x="977" y="2222"/>
                  </a:lnTo>
                  <a:lnTo>
                    <a:pt x="977" y="2146"/>
                  </a:lnTo>
                  <a:lnTo>
                    <a:pt x="6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095174" y="1885723"/>
              <a:ext cx="46753" cy="22294"/>
            </a:xfrm>
            <a:custGeom>
              <a:avLst/>
              <a:gdLst/>
              <a:ahLst/>
              <a:cxnLst/>
              <a:rect l="l" t="t" r="r" b="b"/>
              <a:pathLst>
                <a:path w="1447" h="690" extrusionOk="0">
                  <a:moveTo>
                    <a:pt x="432" y="0"/>
                  </a:moveTo>
                  <a:lnTo>
                    <a:pt x="326" y="19"/>
                  </a:lnTo>
                  <a:lnTo>
                    <a:pt x="221" y="58"/>
                  </a:lnTo>
                  <a:lnTo>
                    <a:pt x="106" y="105"/>
                  </a:lnTo>
                  <a:lnTo>
                    <a:pt x="58" y="134"/>
                  </a:lnTo>
                  <a:lnTo>
                    <a:pt x="0" y="172"/>
                  </a:lnTo>
                  <a:lnTo>
                    <a:pt x="87" y="268"/>
                  </a:lnTo>
                  <a:lnTo>
                    <a:pt x="173" y="345"/>
                  </a:lnTo>
                  <a:lnTo>
                    <a:pt x="259" y="402"/>
                  </a:lnTo>
                  <a:lnTo>
                    <a:pt x="345" y="460"/>
                  </a:lnTo>
                  <a:lnTo>
                    <a:pt x="432" y="508"/>
                  </a:lnTo>
                  <a:lnTo>
                    <a:pt x="508" y="546"/>
                  </a:lnTo>
                  <a:lnTo>
                    <a:pt x="681" y="604"/>
                  </a:lnTo>
                  <a:lnTo>
                    <a:pt x="843" y="651"/>
                  </a:lnTo>
                  <a:lnTo>
                    <a:pt x="1025" y="671"/>
                  </a:lnTo>
                  <a:lnTo>
                    <a:pt x="1112" y="680"/>
                  </a:lnTo>
                  <a:lnTo>
                    <a:pt x="1217" y="680"/>
                  </a:lnTo>
                  <a:lnTo>
                    <a:pt x="1265" y="690"/>
                  </a:lnTo>
                  <a:lnTo>
                    <a:pt x="1294" y="680"/>
                  </a:lnTo>
                  <a:lnTo>
                    <a:pt x="1322" y="690"/>
                  </a:lnTo>
                  <a:lnTo>
                    <a:pt x="1447" y="680"/>
                  </a:lnTo>
                  <a:lnTo>
                    <a:pt x="1437" y="623"/>
                  </a:lnTo>
                  <a:lnTo>
                    <a:pt x="1418" y="556"/>
                  </a:lnTo>
                  <a:lnTo>
                    <a:pt x="1399" y="498"/>
                  </a:lnTo>
                  <a:lnTo>
                    <a:pt x="1370" y="441"/>
                  </a:lnTo>
                  <a:lnTo>
                    <a:pt x="1341" y="393"/>
                  </a:lnTo>
                  <a:lnTo>
                    <a:pt x="1303" y="345"/>
                  </a:lnTo>
                  <a:lnTo>
                    <a:pt x="1226" y="259"/>
                  </a:lnTo>
                  <a:lnTo>
                    <a:pt x="1140" y="192"/>
                  </a:lnTo>
                  <a:lnTo>
                    <a:pt x="1054" y="125"/>
                  </a:lnTo>
                  <a:lnTo>
                    <a:pt x="949" y="77"/>
                  </a:lnTo>
                  <a:lnTo>
                    <a:pt x="853" y="48"/>
                  </a:lnTo>
                  <a:lnTo>
                    <a:pt x="748" y="19"/>
                  </a:lnTo>
                  <a:lnTo>
                    <a:pt x="642" y="0"/>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015011" y="1923462"/>
              <a:ext cx="14895" cy="30662"/>
            </a:xfrm>
            <a:custGeom>
              <a:avLst/>
              <a:gdLst/>
              <a:ahLst/>
              <a:cxnLst/>
              <a:rect l="l" t="t" r="r" b="b"/>
              <a:pathLst>
                <a:path w="461" h="949" extrusionOk="0">
                  <a:moveTo>
                    <a:pt x="231" y="1"/>
                  </a:moveTo>
                  <a:lnTo>
                    <a:pt x="192" y="10"/>
                  </a:lnTo>
                  <a:lnTo>
                    <a:pt x="144" y="39"/>
                  </a:lnTo>
                  <a:lnTo>
                    <a:pt x="106" y="77"/>
                  </a:lnTo>
                  <a:lnTo>
                    <a:pt x="68" y="135"/>
                  </a:lnTo>
                  <a:lnTo>
                    <a:pt x="39" y="211"/>
                  </a:lnTo>
                  <a:lnTo>
                    <a:pt x="20" y="288"/>
                  </a:lnTo>
                  <a:lnTo>
                    <a:pt x="10" y="374"/>
                  </a:lnTo>
                  <a:lnTo>
                    <a:pt x="1" y="470"/>
                  </a:lnTo>
                  <a:lnTo>
                    <a:pt x="10" y="566"/>
                  </a:lnTo>
                  <a:lnTo>
                    <a:pt x="20" y="662"/>
                  </a:lnTo>
                  <a:lnTo>
                    <a:pt x="39" y="738"/>
                  </a:lnTo>
                  <a:lnTo>
                    <a:pt x="68" y="805"/>
                  </a:lnTo>
                  <a:lnTo>
                    <a:pt x="106" y="863"/>
                  </a:lnTo>
                  <a:lnTo>
                    <a:pt x="144" y="911"/>
                  </a:lnTo>
                  <a:lnTo>
                    <a:pt x="192" y="939"/>
                  </a:lnTo>
                  <a:lnTo>
                    <a:pt x="231" y="949"/>
                  </a:lnTo>
                  <a:lnTo>
                    <a:pt x="279" y="939"/>
                  </a:lnTo>
                  <a:lnTo>
                    <a:pt x="326" y="911"/>
                  </a:lnTo>
                  <a:lnTo>
                    <a:pt x="365" y="863"/>
                  </a:lnTo>
                  <a:lnTo>
                    <a:pt x="393" y="805"/>
                  </a:lnTo>
                  <a:lnTo>
                    <a:pt x="422" y="738"/>
                  </a:lnTo>
                  <a:lnTo>
                    <a:pt x="451" y="662"/>
                  </a:lnTo>
                  <a:lnTo>
                    <a:pt x="461" y="566"/>
                  </a:lnTo>
                  <a:lnTo>
                    <a:pt x="461" y="470"/>
                  </a:lnTo>
                  <a:lnTo>
                    <a:pt x="461" y="374"/>
                  </a:lnTo>
                  <a:lnTo>
                    <a:pt x="451" y="288"/>
                  </a:lnTo>
                  <a:lnTo>
                    <a:pt x="422" y="211"/>
                  </a:lnTo>
                  <a:lnTo>
                    <a:pt x="393" y="135"/>
                  </a:lnTo>
                  <a:lnTo>
                    <a:pt x="365" y="77"/>
                  </a:lnTo>
                  <a:lnTo>
                    <a:pt x="326"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094237" y="1923462"/>
              <a:ext cx="14895" cy="30662"/>
            </a:xfrm>
            <a:custGeom>
              <a:avLst/>
              <a:gdLst/>
              <a:ahLst/>
              <a:cxnLst/>
              <a:rect l="l" t="t" r="r" b="b"/>
              <a:pathLst>
                <a:path w="461" h="949" extrusionOk="0">
                  <a:moveTo>
                    <a:pt x="231" y="1"/>
                  </a:moveTo>
                  <a:lnTo>
                    <a:pt x="183" y="10"/>
                  </a:lnTo>
                  <a:lnTo>
                    <a:pt x="135" y="39"/>
                  </a:lnTo>
                  <a:lnTo>
                    <a:pt x="97" y="77"/>
                  </a:lnTo>
                  <a:lnTo>
                    <a:pt x="68" y="135"/>
                  </a:lnTo>
                  <a:lnTo>
                    <a:pt x="39" y="211"/>
                  </a:lnTo>
                  <a:lnTo>
                    <a:pt x="20" y="288"/>
                  </a:lnTo>
                  <a:lnTo>
                    <a:pt x="1" y="374"/>
                  </a:lnTo>
                  <a:lnTo>
                    <a:pt x="1" y="470"/>
                  </a:lnTo>
                  <a:lnTo>
                    <a:pt x="1" y="566"/>
                  </a:lnTo>
                  <a:lnTo>
                    <a:pt x="20" y="662"/>
                  </a:lnTo>
                  <a:lnTo>
                    <a:pt x="39" y="738"/>
                  </a:lnTo>
                  <a:lnTo>
                    <a:pt x="68" y="805"/>
                  </a:lnTo>
                  <a:lnTo>
                    <a:pt x="97" y="863"/>
                  </a:lnTo>
                  <a:lnTo>
                    <a:pt x="135" y="911"/>
                  </a:lnTo>
                  <a:lnTo>
                    <a:pt x="183" y="939"/>
                  </a:lnTo>
                  <a:lnTo>
                    <a:pt x="231" y="949"/>
                  </a:lnTo>
                  <a:lnTo>
                    <a:pt x="279" y="939"/>
                  </a:lnTo>
                  <a:lnTo>
                    <a:pt x="317" y="911"/>
                  </a:lnTo>
                  <a:lnTo>
                    <a:pt x="355" y="863"/>
                  </a:lnTo>
                  <a:lnTo>
                    <a:pt x="393" y="805"/>
                  </a:lnTo>
                  <a:lnTo>
                    <a:pt x="422" y="738"/>
                  </a:lnTo>
                  <a:lnTo>
                    <a:pt x="441" y="662"/>
                  </a:lnTo>
                  <a:lnTo>
                    <a:pt x="451" y="566"/>
                  </a:lnTo>
                  <a:lnTo>
                    <a:pt x="461" y="470"/>
                  </a:lnTo>
                  <a:lnTo>
                    <a:pt x="451" y="374"/>
                  </a:lnTo>
                  <a:lnTo>
                    <a:pt x="441" y="288"/>
                  </a:lnTo>
                  <a:lnTo>
                    <a:pt x="422" y="211"/>
                  </a:lnTo>
                  <a:lnTo>
                    <a:pt x="393" y="135"/>
                  </a:lnTo>
                  <a:lnTo>
                    <a:pt x="355" y="77"/>
                  </a:lnTo>
                  <a:lnTo>
                    <a:pt x="317"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029874" y="2017841"/>
              <a:ext cx="65331" cy="32536"/>
            </a:xfrm>
            <a:custGeom>
              <a:avLst/>
              <a:gdLst/>
              <a:ahLst/>
              <a:cxnLst/>
              <a:rect l="l" t="t" r="r" b="b"/>
              <a:pathLst>
                <a:path w="2022" h="1007" extrusionOk="0">
                  <a:moveTo>
                    <a:pt x="1" y="1"/>
                  </a:moveTo>
                  <a:lnTo>
                    <a:pt x="10" y="97"/>
                  </a:lnTo>
                  <a:lnTo>
                    <a:pt x="29" y="202"/>
                  </a:lnTo>
                  <a:lnTo>
                    <a:pt x="48" y="298"/>
                  </a:lnTo>
                  <a:lnTo>
                    <a:pt x="87" y="394"/>
                  </a:lnTo>
                  <a:lnTo>
                    <a:pt x="125" y="480"/>
                  </a:lnTo>
                  <a:lnTo>
                    <a:pt x="173" y="566"/>
                  </a:lnTo>
                  <a:lnTo>
                    <a:pt x="240" y="643"/>
                  </a:lnTo>
                  <a:lnTo>
                    <a:pt x="297" y="710"/>
                  </a:lnTo>
                  <a:lnTo>
                    <a:pt x="374" y="777"/>
                  </a:lnTo>
                  <a:lnTo>
                    <a:pt x="451" y="834"/>
                  </a:lnTo>
                  <a:lnTo>
                    <a:pt x="537" y="882"/>
                  </a:lnTo>
                  <a:lnTo>
                    <a:pt x="623" y="930"/>
                  </a:lnTo>
                  <a:lnTo>
                    <a:pt x="719" y="959"/>
                  </a:lnTo>
                  <a:lnTo>
                    <a:pt x="815" y="987"/>
                  </a:lnTo>
                  <a:lnTo>
                    <a:pt x="910" y="1007"/>
                  </a:lnTo>
                  <a:lnTo>
                    <a:pt x="1121" y="1007"/>
                  </a:lnTo>
                  <a:lnTo>
                    <a:pt x="1217" y="987"/>
                  </a:lnTo>
                  <a:lnTo>
                    <a:pt x="1313" y="959"/>
                  </a:lnTo>
                  <a:lnTo>
                    <a:pt x="1408" y="930"/>
                  </a:lnTo>
                  <a:lnTo>
                    <a:pt x="1495" y="882"/>
                  </a:lnTo>
                  <a:lnTo>
                    <a:pt x="1581" y="834"/>
                  </a:lnTo>
                  <a:lnTo>
                    <a:pt x="1658" y="777"/>
                  </a:lnTo>
                  <a:lnTo>
                    <a:pt x="1725" y="710"/>
                  </a:lnTo>
                  <a:lnTo>
                    <a:pt x="1792" y="643"/>
                  </a:lnTo>
                  <a:lnTo>
                    <a:pt x="1849" y="566"/>
                  </a:lnTo>
                  <a:lnTo>
                    <a:pt x="1907" y="480"/>
                  </a:lnTo>
                  <a:lnTo>
                    <a:pt x="1945" y="394"/>
                  </a:lnTo>
                  <a:lnTo>
                    <a:pt x="1983" y="298"/>
                  </a:lnTo>
                  <a:lnTo>
                    <a:pt x="2002" y="202"/>
                  </a:lnTo>
                  <a:lnTo>
                    <a:pt x="2021" y="97"/>
                  </a:lnTo>
                  <a:lnTo>
                    <a:pt x="202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2850388" y="1697868"/>
              <a:ext cx="342292" cy="214474"/>
            </a:xfrm>
            <a:custGeom>
              <a:avLst/>
              <a:gdLst/>
              <a:ahLst/>
              <a:cxnLst/>
              <a:rect l="l" t="t" r="r" b="b"/>
              <a:pathLst>
                <a:path w="10594" h="6638" extrusionOk="0">
                  <a:moveTo>
                    <a:pt x="3975" y="0"/>
                  </a:moveTo>
                  <a:lnTo>
                    <a:pt x="3630" y="19"/>
                  </a:lnTo>
                  <a:lnTo>
                    <a:pt x="3458" y="38"/>
                  </a:lnTo>
                  <a:lnTo>
                    <a:pt x="3295" y="58"/>
                  </a:lnTo>
                  <a:lnTo>
                    <a:pt x="3123" y="96"/>
                  </a:lnTo>
                  <a:lnTo>
                    <a:pt x="2950" y="125"/>
                  </a:lnTo>
                  <a:lnTo>
                    <a:pt x="2682" y="201"/>
                  </a:lnTo>
                  <a:lnTo>
                    <a:pt x="2414" y="297"/>
                  </a:lnTo>
                  <a:lnTo>
                    <a:pt x="2165" y="402"/>
                  </a:lnTo>
                  <a:lnTo>
                    <a:pt x="1916" y="527"/>
                  </a:lnTo>
                  <a:lnTo>
                    <a:pt x="1686" y="671"/>
                  </a:lnTo>
                  <a:lnTo>
                    <a:pt x="1466" y="833"/>
                  </a:lnTo>
                  <a:lnTo>
                    <a:pt x="1265" y="1006"/>
                  </a:lnTo>
                  <a:lnTo>
                    <a:pt x="1063" y="1188"/>
                  </a:lnTo>
                  <a:lnTo>
                    <a:pt x="891" y="1379"/>
                  </a:lnTo>
                  <a:lnTo>
                    <a:pt x="719" y="1581"/>
                  </a:lnTo>
                  <a:lnTo>
                    <a:pt x="575" y="1791"/>
                  </a:lnTo>
                  <a:lnTo>
                    <a:pt x="441" y="2012"/>
                  </a:lnTo>
                  <a:lnTo>
                    <a:pt x="326" y="2241"/>
                  </a:lnTo>
                  <a:lnTo>
                    <a:pt x="221" y="2471"/>
                  </a:lnTo>
                  <a:lnTo>
                    <a:pt x="144" y="2711"/>
                  </a:lnTo>
                  <a:lnTo>
                    <a:pt x="77" y="2950"/>
                  </a:lnTo>
                  <a:lnTo>
                    <a:pt x="29" y="3190"/>
                  </a:lnTo>
                  <a:lnTo>
                    <a:pt x="10" y="3439"/>
                  </a:lnTo>
                  <a:lnTo>
                    <a:pt x="0" y="3678"/>
                  </a:lnTo>
                  <a:lnTo>
                    <a:pt x="19" y="3918"/>
                  </a:lnTo>
                  <a:lnTo>
                    <a:pt x="58" y="4157"/>
                  </a:lnTo>
                  <a:lnTo>
                    <a:pt x="86" y="4282"/>
                  </a:lnTo>
                  <a:lnTo>
                    <a:pt x="125" y="4397"/>
                  </a:lnTo>
                  <a:lnTo>
                    <a:pt x="163" y="4511"/>
                  </a:lnTo>
                  <a:lnTo>
                    <a:pt x="201" y="4626"/>
                  </a:lnTo>
                  <a:lnTo>
                    <a:pt x="259" y="4741"/>
                  </a:lnTo>
                  <a:lnTo>
                    <a:pt x="316" y="4847"/>
                  </a:lnTo>
                  <a:lnTo>
                    <a:pt x="374" y="4962"/>
                  </a:lnTo>
                  <a:lnTo>
                    <a:pt x="441" y="5067"/>
                  </a:lnTo>
                  <a:lnTo>
                    <a:pt x="517" y="5172"/>
                  </a:lnTo>
                  <a:lnTo>
                    <a:pt x="604" y="5278"/>
                  </a:lnTo>
                  <a:lnTo>
                    <a:pt x="690" y="5383"/>
                  </a:lnTo>
                  <a:lnTo>
                    <a:pt x="786" y="5479"/>
                  </a:lnTo>
                  <a:lnTo>
                    <a:pt x="891" y="5575"/>
                  </a:lnTo>
                  <a:lnTo>
                    <a:pt x="996" y="5670"/>
                  </a:lnTo>
                  <a:lnTo>
                    <a:pt x="1111" y="5757"/>
                  </a:lnTo>
                  <a:lnTo>
                    <a:pt x="1236" y="5843"/>
                  </a:lnTo>
                  <a:lnTo>
                    <a:pt x="1360" y="5929"/>
                  </a:lnTo>
                  <a:lnTo>
                    <a:pt x="1494" y="6015"/>
                  </a:lnTo>
                  <a:lnTo>
                    <a:pt x="1638" y="6092"/>
                  </a:lnTo>
                  <a:lnTo>
                    <a:pt x="1791" y="6168"/>
                  </a:lnTo>
                  <a:lnTo>
                    <a:pt x="1945" y="6236"/>
                  </a:lnTo>
                  <a:lnTo>
                    <a:pt x="2107" y="6303"/>
                  </a:lnTo>
                  <a:lnTo>
                    <a:pt x="2318" y="6379"/>
                  </a:lnTo>
                  <a:lnTo>
                    <a:pt x="2519" y="6446"/>
                  </a:lnTo>
                  <a:lnTo>
                    <a:pt x="2730" y="6494"/>
                  </a:lnTo>
                  <a:lnTo>
                    <a:pt x="2931" y="6542"/>
                  </a:lnTo>
                  <a:lnTo>
                    <a:pt x="3142" y="6580"/>
                  </a:lnTo>
                  <a:lnTo>
                    <a:pt x="3343" y="6609"/>
                  </a:lnTo>
                  <a:lnTo>
                    <a:pt x="3544" y="6628"/>
                  </a:lnTo>
                  <a:lnTo>
                    <a:pt x="3745" y="6638"/>
                  </a:lnTo>
                  <a:lnTo>
                    <a:pt x="4138" y="6638"/>
                  </a:lnTo>
                  <a:lnTo>
                    <a:pt x="4339" y="6628"/>
                  </a:lnTo>
                  <a:lnTo>
                    <a:pt x="4531" y="6599"/>
                  </a:lnTo>
                  <a:lnTo>
                    <a:pt x="4732" y="6580"/>
                  </a:lnTo>
                  <a:lnTo>
                    <a:pt x="4923" y="6542"/>
                  </a:lnTo>
                  <a:lnTo>
                    <a:pt x="5115" y="6504"/>
                  </a:lnTo>
                  <a:lnTo>
                    <a:pt x="5297" y="6465"/>
                  </a:lnTo>
                  <a:lnTo>
                    <a:pt x="5488" y="6408"/>
                  </a:lnTo>
                  <a:lnTo>
                    <a:pt x="5670" y="6350"/>
                  </a:lnTo>
                  <a:lnTo>
                    <a:pt x="6034" y="6226"/>
                  </a:lnTo>
                  <a:lnTo>
                    <a:pt x="6389" y="6082"/>
                  </a:lnTo>
                  <a:lnTo>
                    <a:pt x="6734" y="5919"/>
                  </a:lnTo>
                  <a:lnTo>
                    <a:pt x="7069" y="5737"/>
                  </a:lnTo>
                  <a:lnTo>
                    <a:pt x="7395" y="5555"/>
                  </a:lnTo>
                  <a:lnTo>
                    <a:pt x="7711" y="5354"/>
                  </a:lnTo>
                  <a:lnTo>
                    <a:pt x="8008" y="5153"/>
                  </a:lnTo>
                  <a:lnTo>
                    <a:pt x="8295" y="4942"/>
                  </a:lnTo>
                  <a:lnTo>
                    <a:pt x="8573" y="4732"/>
                  </a:lnTo>
                  <a:lnTo>
                    <a:pt x="8831" y="4511"/>
                  </a:lnTo>
                  <a:lnTo>
                    <a:pt x="9080" y="4301"/>
                  </a:lnTo>
                  <a:lnTo>
                    <a:pt x="9301" y="4100"/>
                  </a:lnTo>
                  <a:lnTo>
                    <a:pt x="9521" y="3898"/>
                  </a:lnTo>
                  <a:lnTo>
                    <a:pt x="9894" y="3525"/>
                  </a:lnTo>
                  <a:lnTo>
                    <a:pt x="10191" y="3199"/>
                  </a:lnTo>
                  <a:lnTo>
                    <a:pt x="10412" y="2950"/>
                  </a:lnTo>
                  <a:lnTo>
                    <a:pt x="10594" y="2720"/>
                  </a:lnTo>
                  <a:lnTo>
                    <a:pt x="10412" y="2577"/>
                  </a:lnTo>
                  <a:lnTo>
                    <a:pt x="10201" y="2414"/>
                  </a:lnTo>
                  <a:lnTo>
                    <a:pt x="9914" y="2203"/>
                  </a:lnTo>
                  <a:lnTo>
                    <a:pt x="9550" y="1954"/>
                  </a:lnTo>
                  <a:lnTo>
                    <a:pt x="9128" y="1686"/>
                  </a:lnTo>
                  <a:lnTo>
                    <a:pt x="8659" y="1399"/>
                  </a:lnTo>
                  <a:lnTo>
                    <a:pt x="8400" y="1255"/>
                  </a:lnTo>
                  <a:lnTo>
                    <a:pt x="8132" y="1111"/>
                  </a:lnTo>
                  <a:lnTo>
                    <a:pt x="7854" y="977"/>
                  </a:lnTo>
                  <a:lnTo>
                    <a:pt x="7567" y="833"/>
                  </a:lnTo>
                  <a:lnTo>
                    <a:pt x="7260" y="709"/>
                  </a:lnTo>
                  <a:lnTo>
                    <a:pt x="6963" y="584"/>
                  </a:lnTo>
                  <a:lnTo>
                    <a:pt x="6647" y="469"/>
                  </a:lnTo>
                  <a:lnTo>
                    <a:pt x="6331" y="364"/>
                  </a:lnTo>
                  <a:lnTo>
                    <a:pt x="6006" y="268"/>
                  </a:lnTo>
                  <a:lnTo>
                    <a:pt x="5670" y="182"/>
                  </a:lnTo>
                  <a:lnTo>
                    <a:pt x="5335" y="115"/>
                  </a:lnTo>
                  <a:lnTo>
                    <a:pt x="5000" y="58"/>
                  </a:lnTo>
                  <a:lnTo>
                    <a:pt x="4655" y="19"/>
                  </a:lnTo>
                  <a:lnTo>
                    <a:pt x="4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3141895" y="1559514"/>
              <a:ext cx="319417" cy="231824"/>
            </a:xfrm>
            <a:custGeom>
              <a:avLst/>
              <a:gdLst/>
              <a:ahLst/>
              <a:cxnLst/>
              <a:rect l="l" t="t" r="r" b="b"/>
              <a:pathLst>
                <a:path w="9886" h="7175" extrusionOk="0">
                  <a:moveTo>
                    <a:pt x="6399" y="1"/>
                  </a:moveTo>
                  <a:lnTo>
                    <a:pt x="6121" y="10"/>
                  </a:lnTo>
                  <a:lnTo>
                    <a:pt x="5853" y="39"/>
                  </a:lnTo>
                  <a:lnTo>
                    <a:pt x="5566" y="77"/>
                  </a:lnTo>
                  <a:lnTo>
                    <a:pt x="5278" y="135"/>
                  </a:lnTo>
                  <a:lnTo>
                    <a:pt x="4991" y="202"/>
                  </a:lnTo>
                  <a:lnTo>
                    <a:pt x="4694" y="288"/>
                  </a:lnTo>
                  <a:lnTo>
                    <a:pt x="4388" y="393"/>
                  </a:lnTo>
                  <a:lnTo>
                    <a:pt x="4081" y="508"/>
                  </a:lnTo>
                  <a:lnTo>
                    <a:pt x="3822" y="623"/>
                  </a:lnTo>
                  <a:lnTo>
                    <a:pt x="3573" y="757"/>
                  </a:lnTo>
                  <a:lnTo>
                    <a:pt x="3324" y="911"/>
                  </a:lnTo>
                  <a:lnTo>
                    <a:pt x="3095" y="1073"/>
                  </a:lnTo>
                  <a:lnTo>
                    <a:pt x="2865" y="1255"/>
                  </a:lnTo>
                  <a:lnTo>
                    <a:pt x="2654" y="1437"/>
                  </a:lnTo>
                  <a:lnTo>
                    <a:pt x="2443" y="1639"/>
                  </a:lnTo>
                  <a:lnTo>
                    <a:pt x="2242" y="1840"/>
                  </a:lnTo>
                  <a:lnTo>
                    <a:pt x="2050" y="2060"/>
                  </a:lnTo>
                  <a:lnTo>
                    <a:pt x="1878" y="2271"/>
                  </a:lnTo>
                  <a:lnTo>
                    <a:pt x="1706" y="2501"/>
                  </a:lnTo>
                  <a:lnTo>
                    <a:pt x="1543" y="2721"/>
                  </a:lnTo>
                  <a:lnTo>
                    <a:pt x="1390" y="2951"/>
                  </a:lnTo>
                  <a:lnTo>
                    <a:pt x="1236" y="3181"/>
                  </a:lnTo>
                  <a:lnTo>
                    <a:pt x="1102" y="3411"/>
                  </a:lnTo>
                  <a:lnTo>
                    <a:pt x="978" y="3640"/>
                  </a:lnTo>
                  <a:lnTo>
                    <a:pt x="738" y="4081"/>
                  </a:lnTo>
                  <a:lnTo>
                    <a:pt x="537" y="4493"/>
                  </a:lnTo>
                  <a:lnTo>
                    <a:pt x="374" y="4876"/>
                  </a:lnTo>
                  <a:lnTo>
                    <a:pt x="240" y="5211"/>
                  </a:lnTo>
                  <a:lnTo>
                    <a:pt x="135" y="5489"/>
                  </a:lnTo>
                  <a:lnTo>
                    <a:pt x="58" y="5709"/>
                  </a:lnTo>
                  <a:lnTo>
                    <a:pt x="1" y="5891"/>
                  </a:lnTo>
                  <a:lnTo>
                    <a:pt x="461" y="6677"/>
                  </a:lnTo>
                  <a:lnTo>
                    <a:pt x="853" y="6763"/>
                  </a:lnTo>
                  <a:lnTo>
                    <a:pt x="1303" y="6859"/>
                  </a:lnTo>
                  <a:lnTo>
                    <a:pt x="1888" y="6954"/>
                  </a:lnTo>
                  <a:lnTo>
                    <a:pt x="2232" y="7002"/>
                  </a:lnTo>
                  <a:lnTo>
                    <a:pt x="2587" y="7050"/>
                  </a:lnTo>
                  <a:lnTo>
                    <a:pt x="2970" y="7089"/>
                  </a:lnTo>
                  <a:lnTo>
                    <a:pt x="3363" y="7127"/>
                  </a:lnTo>
                  <a:lnTo>
                    <a:pt x="3784" y="7156"/>
                  </a:lnTo>
                  <a:lnTo>
                    <a:pt x="4206" y="7175"/>
                  </a:lnTo>
                  <a:lnTo>
                    <a:pt x="5068" y="7175"/>
                  </a:lnTo>
                  <a:lnTo>
                    <a:pt x="5499" y="7156"/>
                  </a:lnTo>
                  <a:lnTo>
                    <a:pt x="5930" y="7117"/>
                  </a:lnTo>
                  <a:lnTo>
                    <a:pt x="6361" y="7060"/>
                  </a:lnTo>
                  <a:lnTo>
                    <a:pt x="6782" y="6983"/>
                  </a:lnTo>
                  <a:lnTo>
                    <a:pt x="6983" y="6935"/>
                  </a:lnTo>
                  <a:lnTo>
                    <a:pt x="7184" y="6887"/>
                  </a:lnTo>
                  <a:lnTo>
                    <a:pt x="7376" y="6830"/>
                  </a:lnTo>
                  <a:lnTo>
                    <a:pt x="7577" y="6763"/>
                  </a:lnTo>
                  <a:lnTo>
                    <a:pt x="7759" y="6696"/>
                  </a:lnTo>
                  <a:lnTo>
                    <a:pt x="7941" y="6619"/>
                  </a:lnTo>
                  <a:lnTo>
                    <a:pt x="8123" y="6543"/>
                  </a:lnTo>
                  <a:lnTo>
                    <a:pt x="8295" y="6447"/>
                  </a:lnTo>
                  <a:lnTo>
                    <a:pt x="8458" y="6351"/>
                  </a:lnTo>
                  <a:lnTo>
                    <a:pt x="8611" y="6246"/>
                  </a:lnTo>
                  <a:lnTo>
                    <a:pt x="8765" y="6131"/>
                  </a:lnTo>
                  <a:lnTo>
                    <a:pt x="8908" y="6016"/>
                  </a:lnTo>
                  <a:lnTo>
                    <a:pt x="9043" y="5891"/>
                  </a:lnTo>
                  <a:lnTo>
                    <a:pt x="9167" y="5748"/>
                  </a:lnTo>
                  <a:lnTo>
                    <a:pt x="9282" y="5604"/>
                  </a:lnTo>
                  <a:lnTo>
                    <a:pt x="9397" y="5451"/>
                  </a:lnTo>
                  <a:lnTo>
                    <a:pt x="9493" y="5288"/>
                  </a:lnTo>
                  <a:lnTo>
                    <a:pt x="9579" y="5115"/>
                  </a:lnTo>
                  <a:lnTo>
                    <a:pt x="9656" y="4943"/>
                  </a:lnTo>
                  <a:lnTo>
                    <a:pt x="9723" y="4751"/>
                  </a:lnTo>
                  <a:lnTo>
                    <a:pt x="9780" y="4550"/>
                  </a:lnTo>
                  <a:lnTo>
                    <a:pt x="9828" y="4340"/>
                  </a:lnTo>
                  <a:lnTo>
                    <a:pt x="9857" y="4119"/>
                  </a:lnTo>
                  <a:lnTo>
                    <a:pt x="9876" y="3889"/>
                  </a:lnTo>
                  <a:lnTo>
                    <a:pt x="9885" y="3583"/>
                  </a:lnTo>
                  <a:lnTo>
                    <a:pt x="9876" y="3286"/>
                  </a:lnTo>
                  <a:lnTo>
                    <a:pt x="9847" y="2999"/>
                  </a:lnTo>
                  <a:lnTo>
                    <a:pt x="9809" y="2731"/>
                  </a:lnTo>
                  <a:lnTo>
                    <a:pt x="9761" y="2472"/>
                  </a:lnTo>
                  <a:lnTo>
                    <a:pt x="9684" y="2223"/>
                  </a:lnTo>
                  <a:lnTo>
                    <a:pt x="9608" y="1983"/>
                  </a:lnTo>
                  <a:lnTo>
                    <a:pt x="9502" y="1763"/>
                  </a:lnTo>
                  <a:lnTo>
                    <a:pt x="9397" y="1552"/>
                  </a:lnTo>
                  <a:lnTo>
                    <a:pt x="9272" y="1361"/>
                  </a:lnTo>
                  <a:lnTo>
                    <a:pt x="9129" y="1169"/>
                  </a:lnTo>
                  <a:lnTo>
                    <a:pt x="8985" y="997"/>
                  </a:lnTo>
                  <a:lnTo>
                    <a:pt x="8822" y="844"/>
                  </a:lnTo>
                  <a:lnTo>
                    <a:pt x="8650" y="700"/>
                  </a:lnTo>
                  <a:lnTo>
                    <a:pt x="8468" y="566"/>
                  </a:lnTo>
                  <a:lnTo>
                    <a:pt x="8276" y="441"/>
                  </a:lnTo>
                  <a:lnTo>
                    <a:pt x="8066" y="346"/>
                  </a:lnTo>
                  <a:lnTo>
                    <a:pt x="7855" y="250"/>
                  </a:lnTo>
                  <a:lnTo>
                    <a:pt x="7635" y="173"/>
                  </a:lnTo>
                  <a:lnTo>
                    <a:pt x="7405" y="106"/>
                  </a:lnTo>
                  <a:lnTo>
                    <a:pt x="7165" y="58"/>
                  </a:lnTo>
                  <a:lnTo>
                    <a:pt x="6916" y="29"/>
                  </a:lnTo>
                  <a:lnTo>
                    <a:pt x="6658" y="10"/>
                  </a:lnTo>
                  <a:lnTo>
                    <a:pt x="63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3179343" y="1906757"/>
              <a:ext cx="53893" cy="86979"/>
            </a:xfrm>
            <a:custGeom>
              <a:avLst/>
              <a:gdLst/>
              <a:ahLst/>
              <a:cxnLst/>
              <a:rect l="l" t="t" r="r" b="b"/>
              <a:pathLst>
                <a:path w="1668" h="2692" extrusionOk="0">
                  <a:moveTo>
                    <a:pt x="1045" y="0"/>
                  </a:moveTo>
                  <a:lnTo>
                    <a:pt x="959" y="20"/>
                  </a:lnTo>
                  <a:lnTo>
                    <a:pt x="882" y="39"/>
                  </a:lnTo>
                  <a:lnTo>
                    <a:pt x="796" y="77"/>
                  </a:lnTo>
                  <a:lnTo>
                    <a:pt x="719" y="125"/>
                  </a:lnTo>
                  <a:lnTo>
                    <a:pt x="642" y="192"/>
                  </a:lnTo>
                  <a:lnTo>
                    <a:pt x="566" y="259"/>
                  </a:lnTo>
                  <a:lnTo>
                    <a:pt x="489" y="345"/>
                  </a:lnTo>
                  <a:lnTo>
                    <a:pt x="422" y="431"/>
                  </a:lnTo>
                  <a:lnTo>
                    <a:pt x="346" y="527"/>
                  </a:lnTo>
                  <a:lnTo>
                    <a:pt x="288" y="642"/>
                  </a:lnTo>
                  <a:lnTo>
                    <a:pt x="231" y="757"/>
                  </a:lnTo>
                  <a:lnTo>
                    <a:pt x="173" y="882"/>
                  </a:lnTo>
                  <a:lnTo>
                    <a:pt x="125" y="1006"/>
                  </a:lnTo>
                  <a:lnTo>
                    <a:pt x="87" y="1140"/>
                  </a:lnTo>
                  <a:lnTo>
                    <a:pt x="49" y="1274"/>
                  </a:lnTo>
                  <a:lnTo>
                    <a:pt x="29" y="1408"/>
                  </a:lnTo>
                  <a:lnTo>
                    <a:pt x="10" y="1542"/>
                  </a:lnTo>
                  <a:lnTo>
                    <a:pt x="1" y="1677"/>
                  </a:lnTo>
                  <a:lnTo>
                    <a:pt x="1" y="1801"/>
                  </a:lnTo>
                  <a:lnTo>
                    <a:pt x="10" y="1916"/>
                  </a:lnTo>
                  <a:lnTo>
                    <a:pt x="20" y="2031"/>
                  </a:lnTo>
                  <a:lnTo>
                    <a:pt x="49" y="2146"/>
                  </a:lnTo>
                  <a:lnTo>
                    <a:pt x="77" y="2242"/>
                  </a:lnTo>
                  <a:lnTo>
                    <a:pt x="116" y="2337"/>
                  </a:lnTo>
                  <a:lnTo>
                    <a:pt x="154" y="2424"/>
                  </a:lnTo>
                  <a:lnTo>
                    <a:pt x="202" y="2491"/>
                  </a:lnTo>
                  <a:lnTo>
                    <a:pt x="259" y="2558"/>
                  </a:lnTo>
                  <a:lnTo>
                    <a:pt x="326" y="2606"/>
                  </a:lnTo>
                  <a:lnTo>
                    <a:pt x="393" y="2654"/>
                  </a:lnTo>
                  <a:lnTo>
                    <a:pt x="470" y="2682"/>
                  </a:lnTo>
                  <a:lnTo>
                    <a:pt x="547" y="2692"/>
                  </a:lnTo>
                  <a:lnTo>
                    <a:pt x="623" y="2692"/>
                  </a:lnTo>
                  <a:lnTo>
                    <a:pt x="710" y="2682"/>
                  </a:lnTo>
                  <a:lnTo>
                    <a:pt x="786" y="2654"/>
                  </a:lnTo>
                  <a:lnTo>
                    <a:pt x="872" y="2615"/>
                  </a:lnTo>
                  <a:lnTo>
                    <a:pt x="949" y="2567"/>
                  </a:lnTo>
                  <a:lnTo>
                    <a:pt x="1026" y="2510"/>
                  </a:lnTo>
                  <a:lnTo>
                    <a:pt x="1102" y="2433"/>
                  </a:lnTo>
                  <a:lnTo>
                    <a:pt x="1179" y="2357"/>
                  </a:lnTo>
                  <a:lnTo>
                    <a:pt x="1255" y="2261"/>
                  </a:lnTo>
                  <a:lnTo>
                    <a:pt x="1323" y="2165"/>
                  </a:lnTo>
                  <a:lnTo>
                    <a:pt x="1380" y="2060"/>
                  </a:lnTo>
                  <a:lnTo>
                    <a:pt x="1437" y="1945"/>
                  </a:lnTo>
                  <a:lnTo>
                    <a:pt x="1495" y="1820"/>
                  </a:lnTo>
                  <a:lnTo>
                    <a:pt x="1543" y="1686"/>
                  </a:lnTo>
                  <a:lnTo>
                    <a:pt x="1581" y="1552"/>
                  </a:lnTo>
                  <a:lnTo>
                    <a:pt x="1619" y="1418"/>
                  </a:lnTo>
                  <a:lnTo>
                    <a:pt x="1648" y="1284"/>
                  </a:lnTo>
                  <a:lnTo>
                    <a:pt x="1658" y="1150"/>
                  </a:lnTo>
                  <a:lnTo>
                    <a:pt x="1667" y="1016"/>
                  </a:lnTo>
                  <a:lnTo>
                    <a:pt x="1667" y="891"/>
                  </a:lnTo>
                  <a:lnTo>
                    <a:pt x="1658" y="776"/>
                  </a:lnTo>
                  <a:lnTo>
                    <a:pt x="1648" y="661"/>
                  </a:lnTo>
                  <a:lnTo>
                    <a:pt x="1629" y="556"/>
                  </a:lnTo>
                  <a:lnTo>
                    <a:pt x="1591" y="451"/>
                  </a:lnTo>
                  <a:lnTo>
                    <a:pt x="1562" y="364"/>
                  </a:lnTo>
                  <a:lnTo>
                    <a:pt x="1514" y="278"/>
                  </a:lnTo>
                  <a:lnTo>
                    <a:pt x="1466" y="202"/>
                  </a:lnTo>
                  <a:lnTo>
                    <a:pt x="1409" y="134"/>
                  </a:lnTo>
                  <a:lnTo>
                    <a:pt x="1342" y="87"/>
                  </a:lnTo>
                  <a:lnTo>
                    <a:pt x="1275" y="48"/>
                  </a:lnTo>
                  <a:lnTo>
                    <a:pt x="1198" y="20"/>
                  </a:lnTo>
                  <a:lnTo>
                    <a:pt x="112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3133559" y="1768726"/>
              <a:ext cx="103683" cy="222842"/>
            </a:xfrm>
            <a:custGeom>
              <a:avLst/>
              <a:gdLst/>
              <a:ahLst/>
              <a:cxnLst/>
              <a:rect l="l" t="t" r="r" b="b"/>
              <a:pathLst>
                <a:path w="3209" h="6897" extrusionOk="0">
                  <a:moveTo>
                    <a:pt x="833" y="1"/>
                  </a:moveTo>
                  <a:lnTo>
                    <a:pt x="766" y="10"/>
                  </a:lnTo>
                  <a:lnTo>
                    <a:pt x="699" y="29"/>
                  </a:lnTo>
                  <a:lnTo>
                    <a:pt x="642" y="68"/>
                  </a:lnTo>
                  <a:lnTo>
                    <a:pt x="584" y="106"/>
                  </a:lnTo>
                  <a:lnTo>
                    <a:pt x="527" y="163"/>
                  </a:lnTo>
                  <a:lnTo>
                    <a:pt x="479" y="230"/>
                  </a:lnTo>
                  <a:lnTo>
                    <a:pt x="431" y="307"/>
                  </a:lnTo>
                  <a:lnTo>
                    <a:pt x="383" y="393"/>
                  </a:lnTo>
                  <a:lnTo>
                    <a:pt x="335" y="499"/>
                  </a:lnTo>
                  <a:lnTo>
                    <a:pt x="288" y="614"/>
                  </a:lnTo>
                  <a:lnTo>
                    <a:pt x="211" y="891"/>
                  </a:lnTo>
                  <a:lnTo>
                    <a:pt x="134" y="1227"/>
                  </a:lnTo>
                  <a:lnTo>
                    <a:pt x="67" y="1629"/>
                  </a:lnTo>
                  <a:lnTo>
                    <a:pt x="0" y="2089"/>
                  </a:lnTo>
                  <a:lnTo>
                    <a:pt x="144" y="2376"/>
                  </a:lnTo>
                  <a:lnTo>
                    <a:pt x="288" y="2692"/>
                  </a:lnTo>
                  <a:lnTo>
                    <a:pt x="450" y="3085"/>
                  </a:lnTo>
                  <a:lnTo>
                    <a:pt x="537" y="3315"/>
                  </a:lnTo>
                  <a:lnTo>
                    <a:pt x="613" y="3544"/>
                  </a:lnTo>
                  <a:lnTo>
                    <a:pt x="680" y="3793"/>
                  </a:lnTo>
                  <a:lnTo>
                    <a:pt x="747" y="4033"/>
                  </a:lnTo>
                  <a:lnTo>
                    <a:pt x="795" y="4292"/>
                  </a:lnTo>
                  <a:lnTo>
                    <a:pt x="833" y="4531"/>
                  </a:lnTo>
                  <a:lnTo>
                    <a:pt x="853" y="4780"/>
                  </a:lnTo>
                  <a:lnTo>
                    <a:pt x="862" y="5019"/>
                  </a:lnTo>
                  <a:lnTo>
                    <a:pt x="843" y="5451"/>
                  </a:lnTo>
                  <a:lnTo>
                    <a:pt x="843" y="5824"/>
                  </a:lnTo>
                  <a:lnTo>
                    <a:pt x="862" y="6150"/>
                  </a:lnTo>
                  <a:lnTo>
                    <a:pt x="891" y="6408"/>
                  </a:lnTo>
                  <a:lnTo>
                    <a:pt x="920" y="6523"/>
                  </a:lnTo>
                  <a:lnTo>
                    <a:pt x="939" y="6619"/>
                  </a:lnTo>
                  <a:lnTo>
                    <a:pt x="968" y="6696"/>
                  </a:lnTo>
                  <a:lnTo>
                    <a:pt x="996" y="6763"/>
                  </a:lnTo>
                  <a:lnTo>
                    <a:pt x="1035" y="6820"/>
                  </a:lnTo>
                  <a:lnTo>
                    <a:pt x="1073" y="6858"/>
                  </a:lnTo>
                  <a:lnTo>
                    <a:pt x="1111" y="6887"/>
                  </a:lnTo>
                  <a:lnTo>
                    <a:pt x="1150" y="6897"/>
                  </a:lnTo>
                  <a:lnTo>
                    <a:pt x="1178" y="6887"/>
                  </a:lnTo>
                  <a:lnTo>
                    <a:pt x="1197" y="6868"/>
                  </a:lnTo>
                  <a:lnTo>
                    <a:pt x="1226" y="6830"/>
                  </a:lnTo>
                  <a:lnTo>
                    <a:pt x="1245" y="6791"/>
                  </a:lnTo>
                  <a:lnTo>
                    <a:pt x="1293" y="6657"/>
                  </a:lnTo>
                  <a:lnTo>
                    <a:pt x="1351" y="6495"/>
                  </a:lnTo>
                  <a:lnTo>
                    <a:pt x="1485" y="6064"/>
                  </a:lnTo>
                  <a:lnTo>
                    <a:pt x="1561" y="5824"/>
                  </a:lnTo>
                  <a:lnTo>
                    <a:pt x="1648" y="5565"/>
                  </a:lnTo>
                  <a:lnTo>
                    <a:pt x="1743" y="5316"/>
                  </a:lnTo>
                  <a:lnTo>
                    <a:pt x="1858" y="5058"/>
                  </a:lnTo>
                  <a:lnTo>
                    <a:pt x="1973" y="4818"/>
                  </a:lnTo>
                  <a:lnTo>
                    <a:pt x="2040" y="4703"/>
                  </a:lnTo>
                  <a:lnTo>
                    <a:pt x="2117" y="4598"/>
                  </a:lnTo>
                  <a:lnTo>
                    <a:pt x="2194" y="4493"/>
                  </a:lnTo>
                  <a:lnTo>
                    <a:pt x="2270" y="4406"/>
                  </a:lnTo>
                  <a:lnTo>
                    <a:pt x="2356" y="4320"/>
                  </a:lnTo>
                  <a:lnTo>
                    <a:pt x="2443" y="4244"/>
                  </a:lnTo>
                  <a:lnTo>
                    <a:pt x="2538" y="4177"/>
                  </a:lnTo>
                  <a:lnTo>
                    <a:pt x="2634" y="4119"/>
                  </a:lnTo>
                  <a:lnTo>
                    <a:pt x="2740" y="4071"/>
                  </a:lnTo>
                  <a:lnTo>
                    <a:pt x="2845" y="4043"/>
                  </a:lnTo>
                  <a:lnTo>
                    <a:pt x="2874" y="4033"/>
                  </a:lnTo>
                  <a:lnTo>
                    <a:pt x="2902" y="4004"/>
                  </a:lnTo>
                  <a:lnTo>
                    <a:pt x="2931" y="3966"/>
                  </a:lnTo>
                  <a:lnTo>
                    <a:pt x="2960" y="3918"/>
                  </a:lnTo>
                  <a:lnTo>
                    <a:pt x="3017" y="3784"/>
                  </a:lnTo>
                  <a:lnTo>
                    <a:pt x="3075" y="3602"/>
                  </a:lnTo>
                  <a:lnTo>
                    <a:pt x="3123" y="3401"/>
                  </a:lnTo>
                  <a:lnTo>
                    <a:pt x="3171" y="3161"/>
                  </a:lnTo>
                  <a:lnTo>
                    <a:pt x="3199" y="2903"/>
                  </a:lnTo>
                  <a:lnTo>
                    <a:pt x="3209" y="2635"/>
                  </a:lnTo>
                  <a:lnTo>
                    <a:pt x="3199" y="2347"/>
                  </a:lnTo>
                  <a:lnTo>
                    <a:pt x="3180" y="2204"/>
                  </a:lnTo>
                  <a:lnTo>
                    <a:pt x="3161" y="2060"/>
                  </a:lnTo>
                  <a:lnTo>
                    <a:pt x="3132" y="1916"/>
                  </a:lnTo>
                  <a:lnTo>
                    <a:pt x="3094" y="1782"/>
                  </a:lnTo>
                  <a:lnTo>
                    <a:pt x="3056" y="1638"/>
                  </a:lnTo>
                  <a:lnTo>
                    <a:pt x="3008" y="1504"/>
                  </a:lnTo>
                  <a:lnTo>
                    <a:pt x="2950" y="1370"/>
                  </a:lnTo>
                  <a:lnTo>
                    <a:pt x="2874" y="1246"/>
                  </a:lnTo>
                  <a:lnTo>
                    <a:pt x="2797" y="1121"/>
                  </a:lnTo>
                  <a:lnTo>
                    <a:pt x="2711" y="1006"/>
                  </a:lnTo>
                  <a:lnTo>
                    <a:pt x="2615" y="891"/>
                  </a:lnTo>
                  <a:lnTo>
                    <a:pt x="2500" y="796"/>
                  </a:lnTo>
                  <a:lnTo>
                    <a:pt x="2385" y="700"/>
                  </a:lnTo>
                  <a:lnTo>
                    <a:pt x="2251" y="614"/>
                  </a:lnTo>
                  <a:lnTo>
                    <a:pt x="1743" y="326"/>
                  </a:lnTo>
                  <a:lnTo>
                    <a:pt x="1523" y="202"/>
                  </a:lnTo>
                  <a:lnTo>
                    <a:pt x="1332" y="106"/>
                  </a:lnTo>
                  <a:lnTo>
                    <a:pt x="1150" y="39"/>
                  </a:lnTo>
                  <a:lnTo>
                    <a:pt x="1063" y="20"/>
                  </a:lnTo>
                  <a:lnTo>
                    <a:pt x="9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9" name="Google Shape;1419;p31"/>
          <p:cNvSpPr txBox="1"/>
          <p:nvPr/>
        </p:nvSpPr>
        <p:spPr>
          <a:xfrm>
            <a:off x="457200" y="4488375"/>
            <a:ext cx="82296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lang="en" sz="1200" b="1">
                <a:solidFill>
                  <a:schemeClr val="dk1"/>
                </a:solidFill>
                <a:latin typeface="Roboto"/>
                <a:ea typeface="Roboto"/>
                <a:cs typeface="Roboto"/>
                <a:sym typeface="Roboto"/>
              </a:rPr>
              <a:t>For more info, </a:t>
            </a:r>
            <a:r>
              <a:rPr lang="en" sz="1200" b="1">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click here</a:t>
            </a:r>
            <a:endParaRPr sz="1200">
              <a:solidFill>
                <a:schemeClr val="dk1"/>
              </a:solidFill>
              <a:latin typeface="Roboto"/>
              <a:ea typeface="Roboto"/>
              <a:cs typeface="Roboto"/>
              <a:sym typeface="Roboto"/>
            </a:endParaRPr>
          </a:p>
        </p:txBody>
      </p:sp>
      <p:grpSp>
        <p:nvGrpSpPr>
          <p:cNvPr id="1420" name="Google Shape;1420;p31"/>
          <p:cNvGrpSpPr/>
          <p:nvPr/>
        </p:nvGrpSpPr>
        <p:grpSpPr>
          <a:xfrm>
            <a:off x="6454800" y="995163"/>
            <a:ext cx="2232000" cy="1399988"/>
            <a:chOff x="6454800" y="995163"/>
            <a:chExt cx="2232000" cy="1399988"/>
          </a:xfrm>
        </p:grpSpPr>
        <p:sp>
          <p:nvSpPr>
            <p:cNvPr id="1421" name="Google Shape;1421;p31"/>
            <p:cNvSpPr txBox="1"/>
            <p:nvPr/>
          </p:nvSpPr>
          <p:spPr>
            <a:xfrm>
              <a:off x="6454800" y="1333550"/>
              <a:ext cx="2232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Intrusion detection</a:t>
              </a:r>
              <a:endParaRPr sz="1800" b="1">
                <a:solidFill>
                  <a:srgbClr val="000000"/>
                </a:solidFill>
                <a:latin typeface="Fira Sans Extra Condensed"/>
                <a:ea typeface="Fira Sans Extra Condensed"/>
                <a:cs typeface="Fira Sans Extra Condensed"/>
                <a:sym typeface="Fira Sans Extra Condensed"/>
              </a:endParaRPr>
            </a:p>
          </p:txBody>
        </p:sp>
        <p:sp>
          <p:nvSpPr>
            <p:cNvPr id="1422" name="Google Shape;1422;p31"/>
            <p:cNvSpPr txBox="1"/>
            <p:nvPr/>
          </p:nvSpPr>
          <p:spPr>
            <a:xfrm>
              <a:off x="7281540" y="1675150"/>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sp>
          <p:nvSpPr>
            <p:cNvPr id="1423" name="Google Shape;1423;p31"/>
            <p:cNvSpPr txBox="1"/>
            <p:nvPr/>
          </p:nvSpPr>
          <p:spPr>
            <a:xfrm>
              <a:off x="7281540" y="995163"/>
              <a:ext cx="1405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20%</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424" name="Google Shape;1424;p31"/>
          <p:cNvGrpSpPr/>
          <p:nvPr/>
        </p:nvGrpSpPr>
        <p:grpSpPr>
          <a:xfrm>
            <a:off x="457191" y="995163"/>
            <a:ext cx="2232008" cy="1399988"/>
            <a:chOff x="457191" y="995163"/>
            <a:chExt cx="2232008" cy="1399988"/>
          </a:xfrm>
        </p:grpSpPr>
        <p:sp>
          <p:nvSpPr>
            <p:cNvPr id="1425" name="Google Shape;1425;p31"/>
            <p:cNvSpPr txBox="1"/>
            <p:nvPr/>
          </p:nvSpPr>
          <p:spPr>
            <a:xfrm>
              <a:off x="457200" y="1333550"/>
              <a:ext cx="2232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mining</a:t>
              </a:r>
              <a:endParaRPr sz="1800" b="1">
                <a:solidFill>
                  <a:srgbClr val="000000"/>
                </a:solidFill>
                <a:latin typeface="Fira Sans Extra Condensed"/>
                <a:ea typeface="Fira Sans Extra Condensed"/>
                <a:cs typeface="Fira Sans Extra Condensed"/>
                <a:sym typeface="Fira Sans Extra Condensed"/>
              </a:endParaRPr>
            </a:p>
          </p:txBody>
        </p:sp>
        <p:sp>
          <p:nvSpPr>
            <p:cNvPr id="1426" name="Google Shape;1426;p31"/>
            <p:cNvSpPr txBox="1"/>
            <p:nvPr/>
          </p:nvSpPr>
          <p:spPr>
            <a:xfrm>
              <a:off x="457191" y="1675150"/>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 </a:t>
              </a:r>
              <a:endParaRPr>
                <a:latin typeface="Roboto"/>
                <a:ea typeface="Roboto"/>
                <a:cs typeface="Roboto"/>
                <a:sym typeface="Roboto"/>
              </a:endParaRPr>
            </a:p>
          </p:txBody>
        </p:sp>
        <p:sp>
          <p:nvSpPr>
            <p:cNvPr id="1427" name="Google Shape;1427;p31"/>
            <p:cNvSpPr txBox="1"/>
            <p:nvPr/>
          </p:nvSpPr>
          <p:spPr>
            <a:xfrm>
              <a:off x="457191" y="995163"/>
              <a:ext cx="1405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45%</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428" name="Google Shape;1428;p31"/>
          <p:cNvGrpSpPr/>
          <p:nvPr/>
        </p:nvGrpSpPr>
        <p:grpSpPr>
          <a:xfrm>
            <a:off x="457191" y="2789388"/>
            <a:ext cx="2232008" cy="1399988"/>
            <a:chOff x="457191" y="2789388"/>
            <a:chExt cx="2232008" cy="1399988"/>
          </a:xfrm>
        </p:grpSpPr>
        <p:sp>
          <p:nvSpPr>
            <p:cNvPr id="1429" name="Google Shape;1429;p31"/>
            <p:cNvSpPr txBox="1"/>
            <p:nvPr/>
          </p:nvSpPr>
          <p:spPr>
            <a:xfrm>
              <a:off x="457200" y="3127775"/>
              <a:ext cx="2232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Continuous production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1430" name="Google Shape;1430;p31"/>
            <p:cNvSpPr txBox="1"/>
            <p:nvPr/>
          </p:nvSpPr>
          <p:spPr>
            <a:xfrm>
              <a:off x="457191" y="34693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Despite being red, Mars is a very cold place</a:t>
              </a:r>
              <a:endParaRPr>
                <a:latin typeface="Roboto"/>
                <a:ea typeface="Roboto"/>
                <a:cs typeface="Roboto"/>
                <a:sym typeface="Roboto"/>
              </a:endParaRPr>
            </a:p>
          </p:txBody>
        </p:sp>
        <p:sp>
          <p:nvSpPr>
            <p:cNvPr id="1431" name="Google Shape;1431;p31"/>
            <p:cNvSpPr txBox="1"/>
            <p:nvPr/>
          </p:nvSpPr>
          <p:spPr>
            <a:xfrm>
              <a:off x="457191" y="2789388"/>
              <a:ext cx="1405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35%</a:t>
              </a:r>
              <a:endParaRPr sz="1800" b="1">
                <a:solidFill>
                  <a:schemeClr val="accent2"/>
                </a:solidFill>
                <a:latin typeface="Fira Sans Extra Condensed"/>
                <a:ea typeface="Fira Sans Extra Condensed"/>
                <a:cs typeface="Fira Sans Extra Condensed"/>
                <a:sym typeface="Fira Sans Extra Condensed"/>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32"/>
          <p:cNvSpPr/>
          <p:nvPr/>
        </p:nvSpPr>
        <p:spPr>
          <a:xfrm>
            <a:off x="5683350" y="3550875"/>
            <a:ext cx="3000000" cy="1181100"/>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5683350" y="1219200"/>
            <a:ext cx="3000000" cy="1181100"/>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2"/>
          <p:cNvSpPr txBox="1"/>
          <p:nvPr/>
        </p:nvSpPr>
        <p:spPr>
          <a:xfrm>
            <a:off x="3045288" y="2558750"/>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 objectives</a:t>
            </a:r>
            <a:endParaRPr sz="1800" b="1">
              <a:solidFill>
                <a:srgbClr val="000000"/>
              </a:solidFill>
              <a:latin typeface="Fira Sans Extra Condensed"/>
              <a:ea typeface="Fira Sans Extra Condensed"/>
              <a:cs typeface="Fira Sans Extra Condensed"/>
              <a:sym typeface="Fira Sans Extra Condensed"/>
            </a:endParaRPr>
          </a:p>
        </p:txBody>
      </p:sp>
      <p:grpSp>
        <p:nvGrpSpPr>
          <p:cNvPr id="1529" name="Google Shape;1529;p32"/>
          <p:cNvGrpSpPr/>
          <p:nvPr/>
        </p:nvGrpSpPr>
        <p:grpSpPr>
          <a:xfrm>
            <a:off x="5811388" y="1276350"/>
            <a:ext cx="2743930" cy="1066800"/>
            <a:chOff x="5811388" y="1276350"/>
            <a:chExt cx="2743930" cy="1066800"/>
          </a:xfrm>
        </p:grpSpPr>
        <p:sp>
          <p:nvSpPr>
            <p:cNvPr id="1530" name="Google Shape;1530;p32"/>
            <p:cNvSpPr txBox="1"/>
            <p:nvPr/>
          </p:nvSpPr>
          <p:spPr>
            <a:xfrm>
              <a:off x="6574110" y="1883550"/>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531" name="Google Shape;1531;p32"/>
            <p:cNvSpPr txBox="1"/>
            <p:nvPr/>
          </p:nvSpPr>
          <p:spPr>
            <a:xfrm>
              <a:off x="6773017" y="1404138"/>
              <a:ext cx="178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Classify data</a:t>
              </a:r>
              <a:endParaRPr sz="1800" b="1">
                <a:solidFill>
                  <a:schemeClr val="dk1"/>
                </a:solidFill>
                <a:latin typeface="Fira Sans Extra Condensed"/>
                <a:ea typeface="Fira Sans Extra Condensed"/>
                <a:cs typeface="Fira Sans Extra Condensed"/>
                <a:sym typeface="Fira Sans Extra Condensed"/>
              </a:endParaRPr>
            </a:p>
          </p:txBody>
        </p:sp>
        <p:sp>
          <p:nvSpPr>
            <p:cNvPr id="1532" name="Google Shape;1532;p32"/>
            <p:cNvSpPr txBox="1"/>
            <p:nvPr/>
          </p:nvSpPr>
          <p:spPr>
            <a:xfrm>
              <a:off x="5811388" y="1276350"/>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4"/>
                  </a:solidFill>
                  <a:latin typeface="Fira Sans Extra Condensed"/>
                  <a:ea typeface="Fira Sans Extra Condensed"/>
                  <a:cs typeface="Fira Sans Extra Condensed"/>
                  <a:sym typeface="Fira Sans Extra Condensed"/>
                </a:rPr>
                <a:t>01</a:t>
              </a:r>
              <a:endParaRPr sz="2400" b="1">
                <a:solidFill>
                  <a:schemeClr val="accent4"/>
                </a:solidFill>
                <a:latin typeface="Fira Sans Extra Condensed"/>
                <a:ea typeface="Fira Sans Extra Condensed"/>
                <a:cs typeface="Fira Sans Extra Condensed"/>
                <a:sym typeface="Fira Sans Extra Condensed"/>
              </a:endParaRPr>
            </a:p>
          </p:txBody>
        </p:sp>
      </p:grpSp>
      <p:grpSp>
        <p:nvGrpSpPr>
          <p:cNvPr id="1533" name="Google Shape;1533;p32"/>
          <p:cNvGrpSpPr/>
          <p:nvPr/>
        </p:nvGrpSpPr>
        <p:grpSpPr>
          <a:xfrm>
            <a:off x="5811388" y="3608025"/>
            <a:ext cx="2743930" cy="1066800"/>
            <a:chOff x="5811388" y="3608025"/>
            <a:chExt cx="2743930" cy="1066800"/>
          </a:xfrm>
        </p:grpSpPr>
        <p:sp>
          <p:nvSpPr>
            <p:cNvPr id="1534" name="Google Shape;1534;p32"/>
            <p:cNvSpPr txBox="1"/>
            <p:nvPr/>
          </p:nvSpPr>
          <p:spPr>
            <a:xfrm>
              <a:off x="6574110" y="4215225"/>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The Earth is the planet where we live</a:t>
              </a:r>
              <a:endParaRPr>
                <a:latin typeface="Roboto"/>
                <a:ea typeface="Roboto"/>
                <a:cs typeface="Roboto"/>
                <a:sym typeface="Roboto"/>
              </a:endParaRPr>
            </a:p>
          </p:txBody>
        </p:sp>
        <p:sp>
          <p:nvSpPr>
            <p:cNvPr id="1535" name="Google Shape;1535;p32"/>
            <p:cNvSpPr txBox="1"/>
            <p:nvPr/>
          </p:nvSpPr>
          <p:spPr>
            <a:xfrm>
              <a:off x="6773017" y="3735813"/>
              <a:ext cx="178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Make predictions</a:t>
              </a:r>
              <a:endParaRPr sz="1800" b="1">
                <a:solidFill>
                  <a:schemeClr val="dk1"/>
                </a:solidFill>
                <a:latin typeface="Fira Sans Extra Condensed"/>
                <a:ea typeface="Fira Sans Extra Condensed"/>
                <a:cs typeface="Fira Sans Extra Condensed"/>
                <a:sym typeface="Fira Sans Extra Condensed"/>
              </a:endParaRPr>
            </a:p>
          </p:txBody>
        </p:sp>
        <p:sp>
          <p:nvSpPr>
            <p:cNvPr id="1536" name="Google Shape;1536;p32"/>
            <p:cNvSpPr txBox="1"/>
            <p:nvPr/>
          </p:nvSpPr>
          <p:spPr>
            <a:xfrm>
              <a:off x="5811388" y="3608025"/>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Fira Sans Extra Condensed"/>
                  <a:ea typeface="Fira Sans Extra Condensed"/>
                  <a:cs typeface="Fira Sans Extra Condensed"/>
                  <a:sym typeface="Fira Sans Extra Condensed"/>
                </a:rPr>
                <a:t>02</a:t>
              </a:r>
              <a:endParaRPr sz="2400" b="1">
                <a:solidFill>
                  <a:schemeClr val="accent5"/>
                </a:solidFill>
                <a:latin typeface="Fira Sans Extra Condensed"/>
                <a:ea typeface="Fira Sans Extra Condensed"/>
                <a:cs typeface="Fira Sans Extra Condensed"/>
                <a:sym typeface="Fira Sans Extra Condensed"/>
              </a:endParaRPr>
            </a:p>
          </p:txBody>
        </p:sp>
      </p:grpSp>
      <p:cxnSp>
        <p:nvCxnSpPr>
          <p:cNvPr id="1537" name="Google Shape;1537;p32"/>
          <p:cNvCxnSpPr>
            <a:stCxn id="1438" idx="3"/>
            <a:endCxn id="1437" idx="1"/>
          </p:cNvCxnSpPr>
          <p:nvPr/>
        </p:nvCxnSpPr>
        <p:spPr>
          <a:xfrm rot="10800000" flipH="1">
            <a:off x="4572300" y="1809800"/>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cxnSp>
        <p:nvCxnSpPr>
          <p:cNvPr id="1538" name="Google Shape;1538;p32"/>
          <p:cNvCxnSpPr>
            <a:stCxn id="1438" idx="3"/>
            <a:endCxn id="1436" idx="1"/>
          </p:cNvCxnSpPr>
          <p:nvPr/>
        </p:nvCxnSpPr>
        <p:spPr>
          <a:xfrm>
            <a:off x="4572300" y="2975600"/>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pic>
        <p:nvPicPr>
          <p:cNvPr id="1544" name="Google Shape;1544;p33" title="Gráfico">
            <a:hlinkClick r:id="rId3"/>
          </p:cNvPr>
          <p:cNvPicPr preferRelativeResize="0"/>
          <p:nvPr/>
        </p:nvPicPr>
        <p:blipFill rotWithShape="1">
          <a:blip r:embed="rId4">
            <a:alphaModFix/>
          </a:blip>
          <a:srcRect t="3164" r="6375" b="8441"/>
          <a:stretch/>
        </p:blipFill>
        <p:spPr>
          <a:xfrm>
            <a:off x="2931850" y="1250050"/>
            <a:ext cx="4726249" cy="2615800"/>
          </a:xfrm>
          <a:prstGeom prst="rect">
            <a:avLst/>
          </a:prstGeom>
          <a:noFill/>
          <a:ln>
            <a:noFill/>
          </a:ln>
        </p:spPr>
      </p:pic>
      <p:sp>
        <p:nvSpPr>
          <p:cNvPr id="1545" name="Google Shape;1545;p33"/>
          <p:cNvSpPr txBox="1"/>
          <p:nvPr/>
        </p:nvSpPr>
        <p:spPr>
          <a:xfrm>
            <a:off x="457200" y="4488375"/>
            <a:ext cx="82296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lang="en" sz="1200" b="1">
                <a:solidFill>
                  <a:schemeClr val="dk1"/>
                </a:solidFill>
                <a:latin typeface="Roboto"/>
                <a:ea typeface="Roboto"/>
                <a:cs typeface="Roboto"/>
                <a:sym typeface="Roboto"/>
              </a:rPr>
              <a:t>For more info, </a:t>
            </a:r>
            <a:r>
              <a:rPr lang="en" sz="1200" b="1">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click here</a:t>
            </a:r>
            <a:endParaRPr sz="1200">
              <a:solidFill>
                <a:schemeClr val="dk1"/>
              </a:solidFill>
              <a:latin typeface="Roboto"/>
              <a:ea typeface="Roboto"/>
              <a:cs typeface="Roboto"/>
              <a:sym typeface="Roboto"/>
            </a:endParaRPr>
          </a:p>
        </p:txBody>
      </p:sp>
      <p:grpSp>
        <p:nvGrpSpPr>
          <p:cNvPr id="1546" name="Google Shape;1546;p33"/>
          <p:cNvGrpSpPr/>
          <p:nvPr/>
        </p:nvGrpSpPr>
        <p:grpSpPr>
          <a:xfrm>
            <a:off x="457197" y="1090380"/>
            <a:ext cx="2381210" cy="824600"/>
            <a:chOff x="457200" y="959300"/>
            <a:chExt cx="2518200" cy="824600"/>
          </a:xfrm>
        </p:grpSpPr>
        <p:grpSp>
          <p:nvGrpSpPr>
            <p:cNvPr id="1547" name="Google Shape;1547;p33"/>
            <p:cNvGrpSpPr/>
            <p:nvPr/>
          </p:nvGrpSpPr>
          <p:grpSpPr>
            <a:xfrm>
              <a:off x="914400" y="959300"/>
              <a:ext cx="2061000" cy="824600"/>
              <a:chOff x="457200" y="959300"/>
              <a:chExt cx="2061000" cy="824600"/>
            </a:xfrm>
          </p:grpSpPr>
          <p:sp>
            <p:nvSpPr>
              <p:cNvPr id="1548" name="Google Shape;1548;p3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Active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1549" name="Google Shape;1549;p3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550" name="Google Shape;155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01</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551" name="Google Shape;1551;p33"/>
          <p:cNvGrpSpPr/>
          <p:nvPr/>
        </p:nvGrpSpPr>
        <p:grpSpPr>
          <a:xfrm>
            <a:off x="457191" y="2145645"/>
            <a:ext cx="2381210" cy="824600"/>
            <a:chOff x="457200" y="1964800"/>
            <a:chExt cx="2518200" cy="824600"/>
          </a:xfrm>
        </p:grpSpPr>
        <p:grpSp>
          <p:nvGrpSpPr>
            <p:cNvPr id="1552" name="Google Shape;1552;p33"/>
            <p:cNvGrpSpPr/>
            <p:nvPr/>
          </p:nvGrpSpPr>
          <p:grpSpPr>
            <a:xfrm>
              <a:off x="914400" y="1964800"/>
              <a:ext cx="2061000" cy="824600"/>
              <a:chOff x="457200" y="2087425"/>
              <a:chExt cx="2061000" cy="824600"/>
            </a:xfrm>
          </p:grpSpPr>
          <p:sp>
            <p:nvSpPr>
              <p:cNvPr id="1553" name="Google Shape;1553;p33"/>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Maturation</a:t>
                </a:r>
                <a:endParaRPr sz="1800" b="1">
                  <a:solidFill>
                    <a:srgbClr val="000000"/>
                  </a:solidFill>
                  <a:latin typeface="Fira Sans Extra Condensed"/>
                  <a:ea typeface="Fira Sans Extra Condensed"/>
                  <a:cs typeface="Fira Sans Extra Condensed"/>
                  <a:sym typeface="Fira Sans Extra Condensed"/>
                </a:endParaRPr>
              </a:p>
            </p:txBody>
          </p:sp>
          <p:sp>
            <p:nvSpPr>
              <p:cNvPr id="1554" name="Google Shape;1554;p33"/>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555" name="Google Shape;1555;p33"/>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02</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556" name="Google Shape;1556;p33"/>
          <p:cNvGrpSpPr/>
          <p:nvPr/>
        </p:nvGrpSpPr>
        <p:grpSpPr>
          <a:xfrm>
            <a:off x="457197" y="3200910"/>
            <a:ext cx="2381210" cy="824600"/>
            <a:chOff x="457200" y="959300"/>
            <a:chExt cx="2518200" cy="824600"/>
          </a:xfrm>
        </p:grpSpPr>
        <p:grpSp>
          <p:nvGrpSpPr>
            <p:cNvPr id="1557" name="Google Shape;1557;p33"/>
            <p:cNvGrpSpPr/>
            <p:nvPr/>
          </p:nvGrpSpPr>
          <p:grpSpPr>
            <a:xfrm>
              <a:off x="914400" y="959300"/>
              <a:ext cx="2061000" cy="824600"/>
              <a:chOff x="457200" y="959300"/>
              <a:chExt cx="2061000" cy="824600"/>
            </a:xfrm>
          </p:grpSpPr>
          <p:sp>
            <p:nvSpPr>
              <p:cNvPr id="1558" name="Google Shape;1558;p3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Motor synergies</a:t>
                </a:r>
                <a:endParaRPr sz="1800" b="1">
                  <a:solidFill>
                    <a:srgbClr val="000000"/>
                  </a:solidFill>
                  <a:latin typeface="Fira Sans Extra Condensed"/>
                  <a:ea typeface="Fira Sans Extra Condensed"/>
                  <a:cs typeface="Fira Sans Extra Condensed"/>
                  <a:sym typeface="Fira Sans Extra Condensed"/>
                </a:endParaRPr>
              </a:p>
            </p:txBody>
          </p:sp>
          <p:sp>
            <p:nvSpPr>
              <p:cNvPr id="1559" name="Google Shape;1559;p3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Neptune is very far away from the Sun</a:t>
                </a:r>
                <a:endParaRPr>
                  <a:latin typeface="Roboto"/>
                  <a:ea typeface="Roboto"/>
                  <a:cs typeface="Roboto"/>
                  <a:sym typeface="Roboto"/>
                </a:endParaRPr>
              </a:p>
            </p:txBody>
          </p:sp>
        </p:grpSp>
        <p:sp>
          <p:nvSpPr>
            <p:cNvPr id="1560" name="Google Shape;156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03</a:t>
              </a:r>
              <a:endParaRPr sz="1800" b="1">
                <a:solidFill>
                  <a:schemeClr val="accent2"/>
                </a:solidFill>
                <a:latin typeface="Fira Sans Extra Condensed"/>
                <a:ea typeface="Fira Sans Extra Condensed"/>
                <a:cs typeface="Fira Sans Extra Condensed"/>
                <a:sym typeface="Fira Sans Extra Condensed"/>
              </a:endParaRPr>
            </a:p>
          </p:txBody>
        </p:sp>
      </p:grpSp>
      <p:sp>
        <p:nvSpPr>
          <p:cNvPr id="1561" name="Google Shape;1561;p33"/>
          <p:cNvSpPr/>
          <p:nvPr/>
        </p:nvSpPr>
        <p:spPr>
          <a:xfrm>
            <a:off x="3771900" y="3958300"/>
            <a:ext cx="924000"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100%</a:t>
            </a:r>
            <a:endParaRPr>
              <a:solidFill>
                <a:schemeClr val="lt1"/>
              </a:solidFill>
            </a:endParaRPr>
          </a:p>
        </p:txBody>
      </p:sp>
      <p:sp>
        <p:nvSpPr>
          <p:cNvPr id="1562" name="Google Shape;1562;p33"/>
          <p:cNvSpPr/>
          <p:nvPr/>
        </p:nvSpPr>
        <p:spPr>
          <a:xfrm>
            <a:off x="5124450" y="3958300"/>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50%</a:t>
            </a:r>
            <a:endParaRPr>
              <a:solidFill>
                <a:schemeClr val="lt1"/>
              </a:solidFill>
            </a:endParaRPr>
          </a:p>
        </p:txBody>
      </p:sp>
      <p:sp>
        <p:nvSpPr>
          <p:cNvPr id="1563" name="Google Shape;1563;p33"/>
          <p:cNvSpPr/>
          <p:nvPr/>
        </p:nvSpPr>
        <p:spPr>
          <a:xfrm>
            <a:off x="6477000" y="3958300"/>
            <a:ext cx="924000" cy="29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25%</a:t>
            </a:r>
            <a:endParaRPr>
              <a:solidFill>
                <a:schemeClr val="lt1"/>
              </a:solidFill>
            </a:endParaRPr>
          </a:p>
        </p:txBody>
      </p:sp>
      <p:grpSp>
        <p:nvGrpSpPr>
          <p:cNvPr id="1564" name="Google Shape;1564;p33"/>
          <p:cNvGrpSpPr/>
          <p:nvPr/>
        </p:nvGrpSpPr>
        <p:grpSpPr>
          <a:xfrm>
            <a:off x="7008555" y="1088126"/>
            <a:ext cx="1678246" cy="3165373"/>
            <a:chOff x="3161760" y="1088175"/>
            <a:chExt cx="1931905" cy="3643804"/>
          </a:xfrm>
        </p:grpSpPr>
        <p:sp>
          <p:nvSpPr>
            <p:cNvPr id="1565" name="Google Shape;1565;p33"/>
            <p:cNvSpPr/>
            <p:nvPr/>
          </p:nvSpPr>
          <p:spPr>
            <a:xfrm>
              <a:off x="3482626" y="4612138"/>
              <a:ext cx="1422734" cy="119841"/>
            </a:xfrm>
            <a:custGeom>
              <a:avLst/>
              <a:gdLst/>
              <a:ahLst/>
              <a:cxnLst/>
              <a:rect l="l" t="t" r="r" b="b"/>
              <a:pathLst>
                <a:path w="51797" h="4363" extrusionOk="0">
                  <a:moveTo>
                    <a:pt x="25891" y="1"/>
                  </a:moveTo>
                  <a:lnTo>
                    <a:pt x="23247" y="16"/>
                  </a:lnTo>
                  <a:lnTo>
                    <a:pt x="20677" y="45"/>
                  </a:lnTo>
                  <a:lnTo>
                    <a:pt x="18197" y="105"/>
                  </a:lnTo>
                  <a:lnTo>
                    <a:pt x="15822" y="180"/>
                  </a:lnTo>
                  <a:lnTo>
                    <a:pt x="13551" y="270"/>
                  </a:lnTo>
                  <a:lnTo>
                    <a:pt x="11415" y="374"/>
                  </a:lnTo>
                  <a:lnTo>
                    <a:pt x="9428" y="509"/>
                  </a:lnTo>
                  <a:lnTo>
                    <a:pt x="7590" y="643"/>
                  </a:lnTo>
                  <a:lnTo>
                    <a:pt x="5917" y="792"/>
                  </a:lnTo>
                  <a:lnTo>
                    <a:pt x="4423" y="972"/>
                  </a:lnTo>
                  <a:lnTo>
                    <a:pt x="3751" y="1061"/>
                  </a:lnTo>
                  <a:lnTo>
                    <a:pt x="3123" y="1151"/>
                  </a:lnTo>
                  <a:lnTo>
                    <a:pt x="2555" y="1241"/>
                  </a:lnTo>
                  <a:lnTo>
                    <a:pt x="2033" y="1330"/>
                  </a:lnTo>
                  <a:lnTo>
                    <a:pt x="1569" y="1435"/>
                  </a:lnTo>
                  <a:lnTo>
                    <a:pt x="1166" y="1539"/>
                  </a:lnTo>
                  <a:lnTo>
                    <a:pt x="808" y="1644"/>
                  </a:lnTo>
                  <a:lnTo>
                    <a:pt x="524" y="1749"/>
                  </a:lnTo>
                  <a:lnTo>
                    <a:pt x="300" y="1853"/>
                  </a:lnTo>
                  <a:lnTo>
                    <a:pt x="210" y="1913"/>
                  </a:lnTo>
                  <a:lnTo>
                    <a:pt x="135" y="1958"/>
                  </a:lnTo>
                  <a:lnTo>
                    <a:pt x="75" y="2018"/>
                  </a:lnTo>
                  <a:lnTo>
                    <a:pt x="31" y="2077"/>
                  </a:lnTo>
                  <a:lnTo>
                    <a:pt x="1" y="2122"/>
                  </a:lnTo>
                  <a:lnTo>
                    <a:pt x="1" y="2182"/>
                  </a:lnTo>
                  <a:lnTo>
                    <a:pt x="1" y="2242"/>
                  </a:lnTo>
                  <a:lnTo>
                    <a:pt x="31" y="2301"/>
                  </a:lnTo>
                  <a:lnTo>
                    <a:pt x="75" y="2346"/>
                  </a:lnTo>
                  <a:lnTo>
                    <a:pt x="135" y="2406"/>
                  </a:lnTo>
                  <a:lnTo>
                    <a:pt x="210" y="2466"/>
                  </a:lnTo>
                  <a:lnTo>
                    <a:pt x="300" y="2511"/>
                  </a:lnTo>
                  <a:lnTo>
                    <a:pt x="524" y="2630"/>
                  </a:lnTo>
                  <a:lnTo>
                    <a:pt x="808" y="2735"/>
                  </a:lnTo>
                  <a:lnTo>
                    <a:pt x="1166" y="2839"/>
                  </a:lnTo>
                  <a:lnTo>
                    <a:pt x="1569" y="2929"/>
                  </a:lnTo>
                  <a:lnTo>
                    <a:pt x="2033" y="3033"/>
                  </a:lnTo>
                  <a:lnTo>
                    <a:pt x="2555" y="3123"/>
                  </a:lnTo>
                  <a:lnTo>
                    <a:pt x="3123" y="3228"/>
                  </a:lnTo>
                  <a:lnTo>
                    <a:pt x="3751" y="3317"/>
                  </a:lnTo>
                  <a:lnTo>
                    <a:pt x="4423" y="3407"/>
                  </a:lnTo>
                  <a:lnTo>
                    <a:pt x="5917" y="3571"/>
                  </a:lnTo>
                  <a:lnTo>
                    <a:pt x="7590" y="3721"/>
                  </a:lnTo>
                  <a:lnTo>
                    <a:pt x="9428" y="3870"/>
                  </a:lnTo>
                  <a:lnTo>
                    <a:pt x="11415" y="3990"/>
                  </a:lnTo>
                  <a:lnTo>
                    <a:pt x="13551" y="4094"/>
                  </a:lnTo>
                  <a:lnTo>
                    <a:pt x="15822" y="4184"/>
                  </a:lnTo>
                  <a:lnTo>
                    <a:pt x="18197" y="4258"/>
                  </a:lnTo>
                  <a:lnTo>
                    <a:pt x="20677" y="4318"/>
                  </a:lnTo>
                  <a:lnTo>
                    <a:pt x="23247" y="4348"/>
                  </a:lnTo>
                  <a:lnTo>
                    <a:pt x="25891" y="4363"/>
                  </a:lnTo>
                  <a:lnTo>
                    <a:pt x="28550" y="4348"/>
                  </a:lnTo>
                  <a:lnTo>
                    <a:pt x="31120" y="4318"/>
                  </a:lnTo>
                  <a:lnTo>
                    <a:pt x="33600" y="4258"/>
                  </a:lnTo>
                  <a:lnTo>
                    <a:pt x="35975" y="4184"/>
                  </a:lnTo>
                  <a:lnTo>
                    <a:pt x="38246" y="4094"/>
                  </a:lnTo>
                  <a:lnTo>
                    <a:pt x="40383" y="3990"/>
                  </a:lnTo>
                  <a:lnTo>
                    <a:pt x="42370" y="3870"/>
                  </a:lnTo>
                  <a:lnTo>
                    <a:pt x="44207" y="3721"/>
                  </a:lnTo>
                  <a:lnTo>
                    <a:pt x="45880" y="3571"/>
                  </a:lnTo>
                  <a:lnTo>
                    <a:pt x="47374" y="3407"/>
                  </a:lnTo>
                  <a:lnTo>
                    <a:pt x="48047" y="3317"/>
                  </a:lnTo>
                  <a:lnTo>
                    <a:pt x="48674" y="3228"/>
                  </a:lnTo>
                  <a:lnTo>
                    <a:pt x="49242" y="3123"/>
                  </a:lnTo>
                  <a:lnTo>
                    <a:pt x="49765" y="3033"/>
                  </a:lnTo>
                  <a:lnTo>
                    <a:pt x="50228" y="2929"/>
                  </a:lnTo>
                  <a:lnTo>
                    <a:pt x="50631" y="2839"/>
                  </a:lnTo>
                  <a:lnTo>
                    <a:pt x="50975" y="2735"/>
                  </a:lnTo>
                  <a:lnTo>
                    <a:pt x="51274" y="2630"/>
                  </a:lnTo>
                  <a:lnTo>
                    <a:pt x="51498" y="2511"/>
                  </a:lnTo>
                  <a:lnTo>
                    <a:pt x="51587" y="2466"/>
                  </a:lnTo>
                  <a:lnTo>
                    <a:pt x="51662" y="2406"/>
                  </a:lnTo>
                  <a:lnTo>
                    <a:pt x="51722" y="2346"/>
                  </a:lnTo>
                  <a:lnTo>
                    <a:pt x="51767" y="2301"/>
                  </a:lnTo>
                  <a:lnTo>
                    <a:pt x="51781" y="2242"/>
                  </a:lnTo>
                  <a:lnTo>
                    <a:pt x="51796" y="2182"/>
                  </a:lnTo>
                  <a:lnTo>
                    <a:pt x="51781" y="2122"/>
                  </a:lnTo>
                  <a:lnTo>
                    <a:pt x="51767" y="2077"/>
                  </a:lnTo>
                  <a:lnTo>
                    <a:pt x="51722" y="2018"/>
                  </a:lnTo>
                  <a:lnTo>
                    <a:pt x="51662" y="1958"/>
                  </a:lnTo>
                  <a:lnTo>
                    <a:pt x="51587" y="1913"/>
                  </a:lnTo>
                  <a:lnTo>
                    <a:pt x="51498" y="1853"/>
                  </a:lnTo>
                  <a:lnTo>
                    <a:pt x="51274" y="1749"/>
                  </a:lnTo>
                  <a:lnTo>
                    <a:pt x="50975" y="1644"/>
                  </a:lnTo>
                  <a:lnTo>
                    <a:pt x="50631" y="1539"/>
                  </a:lnTo>
                  <a:lnTo>
                    <a:pt x="50228" y="1435"/>
                  </a:lnTo>
                  <a:lnTo>
                    <a:pt x="49765" y="1330"/>
                  </a:lnTo>
                  <a:lnTo>
                    <a:pt x="49242" y="1241"/>
                  </a:lnTo>
                  <a:lnTo>
                    <a:pt x="48674" y="1151"/>
                  </a:lnTo>
                  <a:lnTo>
                    <a:pt x="48047" y="1061"/>
                  </a:lnTo>
                  <a:lnTo>
                    <a:pt x="47374" y="972"/>
                  </a:lnTo>
                  <a:lnTo>
                    <a:pt x="45880" y="792"/>
                  </a:lnTo>
                  <a:lnTo>
                    <a:pt x="44207" y="643"/>
                  </a:lnTo>
                  <a:lnTo>
                    <a:pt x="42370" y="509"/>
                  </a:lnTo>
                  <a:lnTo>
                    <a:pt x="40383" y="374"/>
                  </a:lnTo>
                  <a:lnTo>
                    <a:pt x="38246" y="270"/>
                  </a:lnTo>
                  <a:lnTo>
                    <a:pt x="35975" y="180"/>
                  </a:lnTo>
                  <a:lnTo>
                    <a:pt x="33600" y="105"/>
                  </a:lnTo>
                  <a:lnTo>
                    <a:pt x="31120" y="45"/>
                  </a:lnTo>
                  <a:lnTo>
                    <a:pt x="28550" y="16"/>
                  </a:lnTo>
                  <a:lnTo>
                    <a:pt x="25891"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3"/>
            <p:cNvSpPr/>
            <p:nvPr/>
          </p:nvSpPr>
          <p:spPr>
            <a:xfrm>
              <a:off x="3811319" y="2050000"/>
              <a:ext cx="695972" cy="569594"/>
            </a:xfrm>
            <a:custGeom>
              <a:avLst/>
              <a:gdLst/>
              <a:ahLst/>
              <a:cxnLst/>
              <a:rect l="l" t="t" r="r" b="b"/>
              <a:pathLst>
                <a:path w="25338" h="20737" extrusionOk="0">
                  <a:moveTo>
                    <a:pt x="2525" y="0"/>
                  </a:moveTo>
                  <a:lnTo>
                    <a:pt x="2256" y="15"/>
                  </a:lnTo>
                  <a:lnTo>
                    <a:pt x="2017" y="45"/>
                  </a:lnTo>
                  <a:lnTo>
                    <a:pt x="1778" y="105"/>
                  </a:lnTo>
                  <a:lnTo>
                    <a:pt x="1539" y="194"/>
                  </a:lnTo>
                  <a:lnTo>
                    <a:pt x="1315" y="299"/>
                  </a:lnTo>
                  <a:lnTo>
                    <a:pt x="1121" y="434"/>
                  </a:lnTo>
                  <a:lnTo>
                    <a:pt x="927" y="568"/>
                  </a:lnTo>
                  <a:lnTo>
                    <a:pt x="747" y="732"/>
                  </a:lnTo>
                  <a:lnTo>
                    <a:pt x="583" y="912"/>
                  </a:lnTo>
                  <a:lnTo>
                    <a:pt x="434" y="1106"/>
                  </a:lnTo>
                  <a:lnTo>
                    <a:pt x="314" y="1315"/>
                  </a:lnTo>
                  <a:lnTo>
                    <a:pt x="210" y="1539"/>
                  </a:lnTo>
                  <a:lnTo>
                    <a:pt x="120" y="1763"/>
                  </a:lnTo>
                  <a:lnTo>
                    <a:pt x="60" y="2002"/>
                  </a:lnTo>
                  <a:lnTo>
                    <a:pt x="15" y="2256"/>
                  </a:lnTo>
                  <a:lnTo>
                    <a:pt x="0" y="2510"/>
                  </a:lnTo>
                  <a:lnTo>
                    <a:pt x="0" y="18226"/>
                  </a:lnTo>
                  <a:lnTo>
                    <a:pt x="15" y="18480"/>
                  </a:lnTo>
                  <a:lnTo>
                    <a:pt x="60" y="18734"/>
                  </a:lnTo>
                  <a:lnTo>
                    <a:pt x="120" y="18973"/>
                  </a:lnTo>
                  <a:lnTo>
                    <a:pt x="210" y="19198"/>
                  </a:lnTo>
                  <a:lnTo>
                    <a:pt x="314" y="19422"/>
                  </a:lnTo>
                  <a:lnTo>
                    <a:pt x="434" y="19631"/>
                  </a:lnTo>
                  <a:lnTo>
                    <a:pt x="583" y="19825"/>
                  </a:lnTo>
                  <a:lnTo>
                    <a:pt x="747" y="20004"/>
                  </a:lnTo>
                  <a:lnTo>
                    <a:pt x="927" y="20154"/>
                  </a:lnTo>
                  <a:lnTo>
                    <a:pt x="1121" y="20303"/>
                  </a:lnTo>
                  <a:lnTo>
                    <a:pt x="1315" y="20438"/>
                  </a:lnTo>
                  <a:lnTo>
                    <a:pt x="1539" y="20542"/>
                  </a:lnTo>
                  <a:lnTo>
                    <a:pt x="1778" y="20617"/>
                  </a:lnTo>
                  <a:lnTo>
                    <a:pt x="2017" y="20677"/>
                  </a:lnTo>
                  <a:lnTo>
                    <a:pt x="2256" y="20721"/>
                  </a:lnTo>
                  <a:lnTo>
                    <a:pt x="2525" y="20736"/>
                  </a:lnTo>
                  <a:lnTo>
                    <a:pt x="22828" y="20736"/>
                  </a:lnTo>
                  <a:lnTo>
                    <a:pt x="23082" y="20721"/>
                  </a:lnTo>
                  <a:lnTo>
                    <a:pt x="23336" y="20677"/>
                  </a:lnTo>
                  <a:lnTo>
                    <a:pt x="23575" y="20617"/>
                  </a:lnTo>
                  <a:lnTo>
                    <a:pt x="23799" y="20542"/>
                  </a:lnTo>
                  <a:lnTo>
                    <a:pt x="24023" y="20438"/>
                  </a:lnTo>
                  <a:lnTo>
                    <a:pt x="24232" y="20303"/>
                  </a:lnTo>
                  <a:lnTo>
                    <a:pt x="24427" y="20154"/>
                  </a:lnTo>
                  <a:lnTo>
                    <a:pt x="24606" y="20004"/>
                  </a:lnTo>
                  <a:lnTo>
                    <a:pt x="24755" y="19825"/>
                  </a:lnTo>
                  <a:lnTo>
                    <a:pt x="24905" y="19631"/>
                  </a:lnTo>
                  <a:lnTo>
                    <a:pt x="25039" y="19422"/>
                  </a:lnTo>
                  <a:lnTo>
                    <a:pt x="25144" y="19198"/>
                  </a:lnTo>
                  <a:lnTo>
                    <a:pt x="25218" y="18973"/>
                  </a:lnTo>
                  <a:lnTo>
                    <a:pt x="25278" y="18734"/>
                  </a:lnTo>
                  <a:lnTo>
                    <a:pt x="25323" y="18480"/>
                  </a:lnTo>
                  <a:lnTo>
                    <a:pt x="25338" y="18226"/>
                  </a:lnTo>
                  <a:lnTo>
                    <a:pt x="25338" y="2510"/>
                  </a:lnTo>
                  <a:lnTo>
                    <a:pt x="25323" y="2256"/>
                  </a:lnTo>
                  <a:lnTo>
                    <a:pt x="25278" y="2002"/>
                  </a:lnTo>
                  <a:lnTo>
                    <a:pt x="25218" y="1763"/>
                  </a:lnTo>
                  <a:lnTo>
                    <a:pt x="25144" y="1539"/>
                  </a:lnTo>
                  <a:lnTo>
                    <a:pt x="25039" y="1315"/>
                  </a:lnTo>
                  <a:lnTo>
                    <a:pt x="24905" y="1106"/>
                  </a:lnTo>
                  <a:lnTo>
                    <a:pt x="24755" y="912"/>
                  </a:lnTo>
                  <a:lnTo>
                    <a:pt x="24606" y="732"/>
                  </a:lnTo>
                  <a:lnTo>
                    <a:pt x="24427" y="568"/>
                  </a:lnTo>
                  <a:lnTo>
                    <a:pt x="24232" y="434"/>
                  </a:lnTo>
                  <a:lnTo>
                    <a:pt x="24023" y="299"/>
                  </a:lnTo>
                  <a:lnTo>
                    <a:pt x="23799" y="194"/>
                  </a:lnTo>
                  <a:lnTo>
                    <a:pt x="23575" y="105"/>
                  </a:lnTo>
                  <a:lnTo>
                    <a:pt x="23336" y="45"/>
                  </a:lnTo>
                  <a:lnTo>
                    <a:pt x="23082" y="15"/>
                  </a:lnTo>
                  <a:lnTo>
                    <a:pt x="228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3"/>
            <p:cNvSpPr/>
            <p:nvPr/>
          </p:nvSpPr>
          <p:spPr>
            <a:xfrm>
              <a:off x="3686154" y="2309340"/>
              <a:ext cx="73091" cy="73064"/>
            </a:xfrm>
            <a:custGeom>
              <a:avLst/>
              <a:gdLst/>
              <a:ahLst/>
              <a:cxnLst/>
              <a:rect l="l" t="t" r="r" b="b"/>
              <a:pathLst>
                <a:path w="2661" h="2660" extrusionOk="0">
                  <a:moveTo>
                    <a:pt x="359" y="0"/>
                  </a:moveTo>
                  <a:lnTo>
                    <a:pt x="300" y="15"/>
                  </a:lnTo>
                  <a:lnTo>
                    <a:pt x="225" y="30"/>
                  </a:lnTo>
                  <a:lnTo>
                    <a:pt x="165" y="75"/>
                  </a:lnTo>
                  <a:lnTo>
                    <a:pt x="105" y="120"/>
                  </a:lnTo>
                  <a:lnTo>
                    <a:pt x="61" y="164"/>
                  </a:lnTo>
                  <a:lnTo>
                    <a:pt x="31" y="224"/>
                  </a:lnTo>
                  <a:lnTo>
                    <a:pt x="16" y="299"/>
                  </a:lnTo>
                  <a:lnTo>
                    <a:pt x="1" y="374"/>
                  </a:lnTo>
                  <a:lnTo>
                    <a:pt x="1" y="2301"/>
                  </a:lnTo>
                  <a:lnTo>
                    <a:pt x="16" y="2375"/>
                  </a:lnTo>
                  <a:lnTo>
                    <a:pt x="31" y="2435"/>
                  </a:lnTo>
                  <a:lnTo>
                    <a:pt x="61" y="2510"/>
                  </a:lnTo>
                  <a:lnTo>
                    <a:pt x="105" y="2555"/>
                  </a:lnTo>
                  <a:lnTo>
                    <a:pt x="165" y="2600"/>
                  </a:lnTo>
                  <a:lnTo>
                    <a:pt x="225" y="2629"/>
                  </a:lnTo>
                  <a:lnTo>
                    <a:pt x="300" y="2659"/>
                  </a:lnTo>
                  <a:lnTo>
                    <a:pt x="2615" y="2659"/>
                  </a:lnTo>
                  <a:lnTo>
                    <a:pt x="2645" y="2644"/>
                  </a:lnTo>
                  <a:lnTo>
                    <a:pt x="2660" y="2629"/>
                  </a:lnTo>
                  <a:lnTo>
                    <a:pt x="2660" y="2600"/>
                  </a:lnTo>
                  <a:lnTo>
                    <a:pt x="2660" y="75"/>
                  </a:lnTo>
                  <a:lnTo>
                    <a:pt x="2660" y="45"/>
                  </a:lnTo>
                  <a:lnTo>
                    <a:pt x="2645" y="30"/>
                  </a:lnTo>
                  <a:lnTo>
                    <a:pt x="2615" y="15"/>
                  </a:lnTo>
                  <a:lnTo>
                    <a:pt x="260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3"/>
            <p:cNvSpPr/>
            <p:nvPr/>
          </p:nvSpPr>
          <p:spPr>
            <a:xfrm>
              <a:off x="4559374" y="2309340"/>
              <a:ext cx="73064" cy="73064"/>
            </a:xfrm>
            <a:custGeom>
              <a:avLst/>
              <a:gdLst/>
              <a:ahLst/>
              <a:cxnLst/>
              <a:rect l="l" t="t" r="r" b="b"/>
              <a:pathLst>
                <a:path w="2660" h="2660" extrusionOk="0">
                  <a:moveTo>
                    <a:pt x="75" y="0"/>
                  </a:moveTo>
                  <a:lnTo>
                    <a:pt x="45" y="15"/>
                  </a:lnTo>
                  <a:lnTo>
                    <a:pt x="30" y="30"/>
                  </a:lnTo>
                  <a:lnTo>
                    <a:pt x="15" y="45"/>
                  </a:lnTo>
                  <a:lnTo>
                    <a:pt x="0" y="75"/>
                  </a:lnTo>
                  <a:lnTo>
                    <a:pt x="0" y="2600"/>
                  </a:lnTo>
                  <a:lnTo>
                    <a:pt x="15" y="2629"/>
                  </a:lnTo>
                  <a:lnTo>
                    <a:pt x="30" y="2644"/>
                  </a:lnTo>
                  <a:lnTo>
                    <a:pt x="45" y="2659"/>
                  </a:lnTo>
                  <a:lnTo>
                    <a:pt x="2376" y="2659"/>
                  </a:lnTo>
                  <a:lnTo>
                    <a:pt x="2435" y="2629"/>
                  </a:lnTo>
                  <a:lnTo>
                    <a:pt x="2495" y="2600"/>
                  </a:lnTo>
                  <a:lnTo>
                    <a:pt x="2555" y="2555"/>
                  </a:lnTo>
                  <a:lnTo>
                    <a:pt x="2600" y="2510"/>
                  </a:lnTo>
                  <a:lnTo>
                    <a:pt x="2630" y="2435"/>
                  </a:lnTo>
                  <a:lnTo>
                    <a:pt x="2645" y="2375"/>
                  </a:lnTo>
                  <a:lnTo>
                    <a:pt x="2660" y="2301"/>
                  </a:lnTo>
                  <a:lnTo>
                    <a:pt x="2660" y="374"/>
                  </a:lnTo>
                  <a:lnTo>
                    <a:pt x="2645" y="299"/>
                  </a:lnTo>
                  <a:lnTo>
                    <a:pt x="2630" y="224"/>
                  </a:lnTo>
                  <a:lnTo>
                    <a:pt x="2600" y="164"/>
                  </a:lnTo>
                  <a:lnTo>
                    <a:pt x="2555" y="120"/>
                  </a:lnTo>
                  <a:lnTo>
                    <a:pt x="2495" y="75"/>
                  </a:lnTo>
                  <a:lnTo>
                    <a:pt x="2435" y="30"/>
                  </a:lnTo>
                  <a:lnTo>
                    <a:pt x="2376" y="15"/>
                  </a:lnTo>
                  <a:lnTo>
                    <a:pt x="23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3"/>
            <p:cNvSpPr/>
            <p:nvPr/>
          </p:nvSpPr>
          <p:spPr>
            <a:xfrm>
              <a:off x="4507242" y="2213728"/>
              <a:ext cx="104679" cy="261408"/>
            </a:xfrm>
            <a:custGeom>
              <a:avLst/>
              <a:gdLst/>
              <a:ahLst/>
              <a:cxnLst/>
              <a:rect l="l" t="t" r="r" b="b"/>
              <a:pathLst>
                <a:path w="3811" h="9517" extrusionOk="0">
                  <a:moveTo>
                    <a:pt x="1" y="0"/>
                  </a:moveTo>
                  <a:lnTo>
                    <a:pt x="1" y="9517"/>
                  </a:lnTo>
                  <a:lnTo>
                    <a:pt x="2765" y="9517"/>
                  </a:lnTo>
                  <a:lnTo>
                    <a:pt x="2869" y="9502"/>
                  </a:lnTo>
                  <a:lnTo>
                    <a:pt x="2974" y="9487"/>
                  </a:lnTo>
                  <a:lnTo>
                    <a:pt x="3079" y="9472"/>
                  </a:lnTo>
                  <a:lnTo>
                    <a:pt x="3168" y="9427"/>
                  </a:lnTo>
                  <a:lnTo>
                    <a:pt x="3258" y="9382"/>
                  </a:lnTo>
                  <a:lnTo>
                    <a:pt x="3347" y="9337"/>
                  </a:lnTo>
                  <a:lnTo>
                    <a:pt x="3422" y="9278"/>
                  </a:lnTo>
                  <a:lnTo>
                    <a:pt x="3497" y="9218"/>
                  </a:lnTo>
                  <a:lnTo>
                    <a:pt x="3572" y="9143"/>
                  </a:lnTo>
                  <a:lnTo>
                    <a:pt x="3631" y="9053"/>
                  </a:lnTo>
                  <a:lnTo>
                    <a:pt x="3676" y="8979"/>
                  </a:lnTo>
                  <a:lnTo>
                    <a:pt x="3721" y="8889"/>
                  </a:lnTo>
                  <a:lnTo>
                    <a:pt x="3751" y="8785"/>
                  </a:lnTo>
                  <a:lnTo>
                    <a:pt x="3781" y="8695"/>
                  </a:lnTo>
                  <a:lnTo>
                    <a:pt x="3796" y="8590"/>
                  </a:lnTo>
                  <a:lnTo>
                    <a:pt x="3811" y="8486"/>
                  </a:lnTo>
                  <a:lnTo>
                    <a:pt x="3811" y="1046"/>
                  </a:lnTo>
                  <a:lnTo>
                    <a:pt x="3796" y="926"/>
                  </a:lnTo>
                  <a:lnTo>
                    <a:pt x="3781" y="837"/>
                  </a:lnTo>
                  <a:lnTo>
                    <a:pt x="3751" y="732"/>
                  </a:lnTo>
                  <a:lnTo>
                    <a:pt x="3721" y="643"/>
                  </a:lnTo>
                  <a:lnTo>
                    <a:pt x="3676" y="553"/>
                  </a:lnTo>
                  <a:lnTo>
                    <a:pt x="3631" y="463"/>
                  </a:lnTo>
                  <a:lnTo>
                    <a:pt x="3572" y="389"/>
                  </a:lnTo>
                  <a:lnTo>
                    <a:pt x="3497" y="314"/>
                  </a:lnTo>
                  <a:lnTo>
                    <a:pt x="3422" y="239"/>
                  </a:lnTo>
                  <a:lnTo>
                    <a:pt x="3347" y="179"/>
                  </a:lnTo>
                  <a:lnTo>
                    <a:pt x="3258" y="135"/>
                  </a:lnTo>
                  <a:lnTo>
                    <a:pt x="3168" y="90"/>
                  </a:lnTo>
                  <a:lnTo>
                    <a:pt x="3079" y="45"/>
                  </a:lnTo>
                  <a:lnTo>
                    <a:pt x="2974" y="30"/>
                  </a:lnTo>
                  <a:lnTo>
                    <a:pt x="2869" y="15"/>
                  </a:lnTo>
                  <a:lnTo>
                    <a:pt x="2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3"/>
            <p:cNvSpPr/>
            <p:nvPr/>
          </p:nvSpPr>
          <p:spPr>
            <a:xfrm>
              <a:off x="3707083" y="2213728"/>
              <a:ext cx="104267" cy="261408"/>
            </a:xfrm>
            <a:custGeom>
              <a:avLst/>
              <a:gdLst/>
              <a:ahLst/>
              <a:cxnLst/>
              <a:rect l="l" t="t" r="r" b="b"/>
              <a:pathLst>
                <a:path w="3796" h="9517" extrusionOk="0">
                  <a:moveTo>
                    <a:pt x="3795" y="0"/>
                  </a:moveTo>
                  <a:lnTo>
                    <a:pt x="3556" y="15"/>
                  </a:lnTo>
                  <a:lnTo>
                    <a:pt x="3302" y="45"/>
                  </a:lnTo>
                  <a:lnTo>
                    <a:pt x="3063" y="75"/>
                  </a:lnTo>
                  <a:lnTo>
                    <a:pt x="2824" y="135"/>
                  </a:lnTo>
                  <a:lnTo>
                    <a:pt x="2585" y="209"/>
                  </a:lnTo>
                  <a:lnTo>
                    <a:pt x="2346" y="299"/>
                  </a:lnTo>
                  <a:lnTo>
                    <a:pt x="2122" y="403"/>
                  </a:lnTo>
                  <a:lnTo>
                    <a:pt x="1898" y="523"/>
                  </a:lnTo>
                  <a:lnTo>
                    <a:pt x="1689" y="643"/>
                  </a:lnTo>
                  <a:lnTo>
                    <a:pt x="1480" y="792"/>
                  </a:lnTo>
                  <a:lnTo>
                    <a:pt x="1286" y="956"/>
                  </a:lnTo>
                  <a:lnTo>
                    <a:pt x="1106" y="1121"/>
                  </a:lnTo>
                  <a:lnTo>
                    <a:pt x="867" y="1390"/>
                  </a:lnTo>
                  <a:lnTo>
                    <a:pt x="643" y="1688"/>
                  </a:lnTo>
                  <a:lnTo>
                    <a:pt x="464" y="2002"/>
                  </a:lnTo>
                  <a:lnTo>
                    <a:pt x="374" y="2166"/>
                  </a:lnTo>
                  <a:lnTo>
                    <a:pt x="300" y="2331"/>
                  </a:lnTo>
                  <a:lnTo>
                    <a:pt x="225" y="2495"/>
                  </a:lnTo>
                  <a:lnTo>
                    <a:pt x="165" y="2674"/>
                  </a:lnTo>
                  <a:lnTo>
                    <a:pt x="120" y="2854"/>
                  </a:lnTo>
                  <a:lnTo>
                    <a:pt x="75" y="3048"/>
                  </a:lnTo>
                  <a:lnTo>
                    <a:pt x="46" y="3227"/>
                  </a:lnTo>
                  <a:lnTo>
                    <a:pt x="16" y="3421"/>
                  </a:lnTo>
                  <a:lnTo>
                    <a:pt x="1" y="3615"/>
                  </a:lnTo>
                  <a:lnTo>
                    <a:pt x="1" y="3810"/>
                  </a:lnTo>
                  <a:lnTo>
                    <a:pt x="1" y="5707"/>
                  </a:lnTo>
                  <a:lnTo>
                    <a:pt x="16" y="6036"/>
                  </a:lnTo>
                  <a:lnTo>
                    <a:pt x="46" y="6349"/>
                  </a:lnTo>
                  <a:lnTo>
                    <a:pt x="120" y="6663"/>
                  </a:lnTo>
                  <a:lnTo>
                    <a:pt x="210" y="6962"/>
                  </a:lnTo>
                  <a:lnTo>
                    <a:pt x="329" y="7261"/>
                  </a:lnTo>
                  <a:lnTo>
                    <a:pt x="464" y="7530"/>
                  </a:lnTo>
                  <a:lnTo>
                    <a:pt x="628" y="7799"/>
                  </a:lnTo>
                  <a:lnTo>
                    <a:pt x="807" y="8053"/>
                  </a:lnTo>
                  <a:lnTo>
                    <a:pt x="1002" y="8277"/>
                  </a:lnTo>
                  <a:lnTo>
                    <a:pt x="1211" y="8501"/>
                  </a:lnTo>
                  <a:lnTo>
                    <a:pt x="1450" y="8695"/>
                  </a:lnTo>
                  <a:lnTo>
                    <a:pt x="1704" y="8874"/>
                  </a:lnTo>
                  <a:lnTo>
                    <a:pt x="1958" y="9039"/>
                  </a:lnTo>
                  <a:lnTo>
                    <a:pt x="2242" y="9173"/>
                  </a:lnTo>
                  <a:lnTo>
                    <a:pt x="2526" y="9293"/>
                  </a:lnTo>
                  <a:lnTo>
                    <a:pt x="2824" y="9382"/>
                  </a:lnTo>
                  <a:lnTo>
                    <a:pt x="3063" y="9442"/>
                  </a:lnTo>
                  <a:lnTo>
                    <a:pt x="3302" y="9487"/>
                  </a:lnTo>
                  <a:lnTo>
                    <a:pt x="3556" y="9502"/>
                  </a:lnTo>
                  <a:lnTo>
                    <a:pt x="3795" y="9517"/>
                  </a:lnTo>
                  <a:lnTo>
                    <a:pt x="3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3"/>
            <p:cNvSpPr/>
            <p:nvPr/>
          </p:nvSpPr>
          <p:spPr>
            <a:xfrm>
              <a:off x="3920472" y="2182938"/>
              <a:ext cx="125169" cy="157197"/>
            </a:xfrm>
            <a:custGeom>
              <a:avLst/>
              <a:gdLst/>
              <a:ahLst/>
              <a:cxnLst/>
              <a:rect l="l" t="t" r="r" b="b"/>
              <a:pathLst>
                <a:path w="4557" h="5723" extrusionOk="0">
                  <a:moveTo>
                    <a:pt x="2271" y="1"/>
                  </a:moveTo>
                  <a:lnTo>
                    <a:pt x="2047" y="16"/>
                  </a:lnTo>
                  <a:lnTo>
                    <a:pt x="1823" y="60"/>
                  </a:lnTo>
                  <a:lnTo>
                    <a:pt x="1599" y="105"/>
                  </a:lnTo>
                  <a:lnTo>
                    <a:pt x="1390" y="180"/>
                  </a:lnTo>
                  <a:lnTo>
                    <a:pt x="1196" y="285"/>
                  </a:lnTo>
                  <a:lnTo>
                    <a:pt x="1001" y="404"/>
                  </a:lnTo>
                  <a:lnTo>
                    <a:pt x="837" y="524"/>
                  </a:lnTo>
                  <a:lnTo>
                    <a:pt x="673" y="673"/>
                  </a:lnTo>
                  <a:lnTo>
                    <a:pt x="523" y="837"/>
                  </a:lnTo>
                  <a:lnTo>
                    <a:pt x="389" y="1017"/>
                  </a:lnTo>
                  <a:lnTo>
                    <a:pt x="284" y="1196"/>
                  </a:lnTo>
                  <a:lnTo>
                    <a:pt x="180" y="1405"/>
                  </a:lnTo>
                  <a:lnTo>
                    <a:pt x="105" y="1614"/>
                  </a:lnTo>
                  <a:lnTo>
                    <a:pt x="45" y="1823"/>
                  </a:lnTo>
                  <a:lnTo>
                    <a:pt x="15" y="2047"/>
                  </a:lnTo>
                  <a:lnTo>
                    <a:pt x="0" y="2286"/>
                  </a:lnTo>
                  <a:lnTo>
                    <a:pt x="0" y="3452"/>
                  </a:lnTo>
                  <a:lnTo>
                    <a:pt x="15" y="3691"/>
                  </a:lnTo>
                  <a:lnTo>
                    <a:pt x="45" y="3915"/>
                  </a:lnTo>
                  <a:lnTo>
                    <a:pt x="105" y="4124"/>
                  </a:lnTo>
                  <a:lnTo>
                    <a:pt x="180" y="4333"/>
                  </a:lnTo>
                  <a:lnTo>
                    <a:pt x="284" y="4542"/>
                  </a:lnTo>
                  <a:lnTo>
                    <a:pt x="389" y="4722"/>
                  </a:lnTo>
                  <a:lnTo>
                    <a:pt x="523" y="4901"/>
                  </a:lnTo>
                  <a:lnTo>
                    <a:pt x="673" y="5065"/>
                  </a:lnTo>
                  <a:lnTo>
                    <a:pt x="837" y="5215"/>
                  </a:lnTo>
                  <a:lnTo>
                    <a:pt x="1001" y="5334"/>
                  </a:lnTo>
                  <a:lnTo>
                    <a:pt x="1196" y="5454"/>
                  </a:lnTo>
                  <a:lnTo>
                    <a:pt x="1390" y="5543"/>
                  </a:lnTo>
                  <a:lnTo>
                    <a:pt x="1599" y="5618"/>
                  </a:lnTo>
                  <a:lnTo>
                    <a:pt x="1823" y="5678"/>
                  </a:lnTo>
                  <a:lnTo>
                    <a:pt x="2047" y="5723"/>
                  </a:lnTo>
                  <a:lnTo>
                    <a:pt x="2510" y="5723"/>
                  </a:lnTo>
                  <a:lnTo>
                    <a:pt x="2734" y="5678"/>
                  </a:lnTo>
                  <a:lnTo>
                    <a:pt x="2958" y="5618"/>
                  </a:lnTo>
                  <a:lnTo>
                    <a:pt x="3168" y="5543"/>
                  </a:lnTo>
                  <a:lnTo>
                    <a:pt x="3362" y="5454"/>
                  </a:lnTo>
                  <a:lnTo>
                    <a:pt x="3541" y="5334"/>
                  </a:lnTo>
                  <a:lnTo>
                    <a:pt x="3720" y="5215"/>
                  </a:lnTo>
                  <a:lnTo>
                    <a:pt x="3885" y="5065"/>
                  </a:lnTo>
                  <a:lnTo>
                    <a:pt x="4034" y="4901"/>
                  </a:lnTo>
                  <a:lnTo>
                    <a:pt x="4169" y="4722"/>
                  </a:lnTo>
                  <a:lnTo>
                    <a:pt x="4273" y="4542"/>
                  </a:lnTo>
                  <a:lnTo>
                    <a:pt x="4378" y="4333"/>
                  </a:lnTo>
                  <a:lnTo>
                    <a:pt x="4452" y="4124"/>
                  </a:lnTo>
                  <a:lnTo>
                    <a:pt x="4512" y="3915"/>
                  </a:lnTo>
                  <a:lnTo>
                    <a:pt x="4542" y="3691"/>
                  </a:lnTo>
                  <a:lnTo>
                    <a:pt x="4557" y="3452"/>
                  </a:lnTo>
                  <a:lnTo>
                    <a:pt x="4557" y="2286"/>
                  </a:lnTo>
                  <a:lnTo>
                    <a:pt x="4542" y="2047"/>
                  </a:lnTo>
                  <a:lnTo>
                    <a:pt x="4512" y="1823"/>
                  </a:lnTo>
                  <a:lnTo>
                    <a:pt x="4452" y="1614"/>
                  </a:lnTo>
                  <a:lnTo>
                    <a:pt x="4378" y="1405"/>
                  </a:lnTo>
                  <a:lnTo>
                    <a:pt x="4273" y="1196"/>
                  </a:lnTo>
                  <a:lnTo>
                    <a:pt x="4169" y="1017"/>
                  </a:lnTo>
                  <a:lnTo>
                    <a:pt x="4034" y="837"/>
                  </a:lnTo>
                  <a:lnTo>
                    <a:pt x="3885" y="673"/>
                  </a:lnTo>
                  <a:lnTo>
                    <a:pt x="3720" y="524"/>
                  </a:lnTo>
                  <a:lnTo>
                    <a:pt x="3541" y="404"/>
                  </a:lnTo>
                  <a:lnTo>
                    <a:pt x="3362" y="285"/>
                  </a:lnTo>
                  <a:lnTo>
                    <a:pt x="3168" y="180"/>
                  </a:lnTo>
                  <a:lnTo>
                    <a:pt x="2958" y="105"/>
                  </a:lnTo>
                  <a:lnTo>
                    <a:pt x="2734" y="60"/>
                  </a:lnTo>
                  <a:lnTo>
                    <a:pt x="2510"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3"/>
            <p:cNvSpPr/>
            <p:nvPr/>
          </p:nvSpPr>
          <p:spPr>
            <a:xfrm>
              <a:off x="3936073" y="2198539"/>
              <a:ext cx="93994" cy="126405"/>
            </a:xfrm>
            <a:custGeom>
              <a:avLst/>
              <a:gdLst/>
              <a:ahLst/>
              <a:cxnLst/>
              <a:rect l="l" t="t" r="r" b="b"/>
              <a:pathLst>
                <a:path w="3422" h="4602" extrusionOk="0">
                  <a:moveTo>
                    <a:pt x="1703" y="0"/>
                  </a:moveTo>
                  <a:lnTo>
                    <a:pt x="1539" y="15"/>
                  </a:lnTo>
                  <a:lnTo>
                    <a:pt x="1360" y="30"/>
                  </a:lnTo>
                  <a:lnTo>
                    <a:pt x="1195" y="75"/>
                  </a:lnTo>
                  <a:lnTo>
                    <a:pt x="1046" y="135"/>
                  </a:lnTo>
                  <a:lnTo>
                    <a:pt x="896" y="210"/>
                  </a:lnTo>
                  <a:lnTo>
                    <a:pt x="747" y="299"/>
                  </a:lnTo>
                  <a:lnTo>
                    <a:pt x="613" y="389"/>
                  </a:lnTo>
                  <a:lnTo>
                    <a:pt x="493" y="508"/>
                  </a:lnTo>
                  <a:lnTo>
                    <a:pt x="388" y="628"/>
                  </a:lnTo>
                  <a:lnTo>
                    <a:pt x="284" y="762"/>
                  </a:lnTo>
                  <a:lnTo>
                    <a:pt x="194" y="897"/>
                  </a:lnTo>
                  <a:lnTo>
                    <a:pt x="135" y="1046"/>
                  </a:lnTo>
                  <a:lnTo>
                    <a:pt x="75" y="1210"/>
                  </a:lnTo>
                  <a:lnTo>
                    <a:pt x="30" y="1375"/>
                  </a:lnTo>
                  <a:lnTo>
                    <a:pt x="0" y="1539"/>
                  </a:lnTo>
                  <a:lnTo>
                    <a:pt x="0" y="1718"/>
                  </a:lnTo>
                  <a:lnTo>
                    <a:pt x="0" y="2884"/>
                  </a:lnTo>
                  <a:lnTo>
                    <a:pt x="0" y="3063"/>
                  </a:lnTo>
                  <a:lnTo>
                    <a:pt x="30" y="3227"/>
                  </a:lnTo>
                  <a:lnTo>
                    <a:pt x="75" y="3392"/>
                  </a:lnTo>
                  <a:lnTo>
                    <a:pt x="135" y="3556"/>
                  </a:lnTo>
                  <a:lnTo>
                    <a:pt x="194" y="3705"/>
                  </a:lnTo>
                  <a:lnTo>
                    <a:pt x="284" y="3840"/>
                  </a:lnTo>
                  <a:lnTo>
                    <a:pt x="388" y="3974"/>
                  </a:lnTo>
                  <a:lnTo>
                    <a:pt x="493" y="4094"/>
                  </a:lnTo>
                  <a:lnTo>
                    <a:pt x="613" y="4213"/>
                  </a:lnTo>
                  <a:lnTo>
                    <a:pt x="747" y="4303"/>
                  </a:lnTo>
                  <a:lnTo>
                    <a:pt x="896" y="4393"/>
                  </a:lnTo>
                  <a:lnTo>
                    <a:pt x="1046" y="4467"/>
                  </a:lnTo>
                  <a:lnTo>
                    <a:pt x="1195" y="4527"/>
                  </a:lnTo>
                  <a:lnTo>
                    <a:pt x="1360" y="4572"/>
                  </a:lnTo>
                  <a:lnTo>
                    <a:pt x="1539" y="4587"/>
                  </a:lnTo>
                  <a:lnTo>
                    <a:pt x="1703" y="4602"/>
                  </a:lnTo>
                  <a:lnTo>
                    <a:pt x="1882" y="4587"/>
                  </a:lnTo>
                  <a:lnTo>
                    <a:pt x="2047" y="4572"/>
                  </a:lnTo>
                  <a:lnTo>
                    <a:pt x="2211" y="4527"/>
                  </a:lnTo>
                  <a:lnTo>
                    <a:pt x="2375" y="4467"/>
                  </a:lnTo>
                  <a:lnTo>
                    <a:pt x="2525" y="4393"/>
                  </a:lnTo>
                  <a:lnTo>
                    <a:pt x="2674" y="4303"/>
                  </a:lnTo>
                  <a:lnTo>
                    <a:pt x="2794" y="4213"/>
                  </a:lnTo>
                  <a:lnTo>
                    <a:pt x="2928" y="4094"/>
                  </a:lnTo>
                  <a:lnTo>
                    <a:pt x="3033" y="3974"/>
                  </a:lnTo>
                  <a:lnTo>
                    <a:pt x="3137" y="3840"/>
                  </a:lnTo>
                  <a:lnTo>
                    <a:pt x="3212" y="3705"/>
                  </a:lnTo>
                  <a:lnTo>
                    <a:pt x="3287" y="3556"/>
                  </a:lnTo>
                  <a:lnTo>
                    <a:pt x="3347" y="3392"/>
                  </a:lnTo>
                  <a:lnTo>
                    <a:pt x="3391" y="3227"/>
                  </a:lnTo>
                  <a:lnTo>
                    <a:pt x="3421" y="3063"/>
                  </a:lnTo>
                  <a:lnTo>
                    <a:pt x="3421" y="2884"/>
                  </a:lnTo>
                  <a:lnTo>
                    <a:pt x="3421" y="1718"/>
                  </a:lnTo>
                  <a:lnTo>
                    <a:pt x="3421" y="1539"/>
                  </a:lnTo>
                  <a:lnTo>
                    <a:pt x="3391" y="1375"/>
                  </a:lnTo>
                  <a:lnTo>
                    <a:pt x="3347" y="1210"/>
                  </a:lnTo>
                  <a:lnTo>
                    <a:pt x="3287" y="1046"/>
                  </a:lnTo>
                  <a:lnTo>
                    <a:pt x="3212" y="897"/>
                  </a:lnTo>
                  <a:lnTo>
                    <a:pt x="3137" y="762"/>
                  </a:lnTo>
                  <a:lnTo>
                    <a:pt x="3033" y="628"/>
                  </a:lnTo>
                  <a:lnTo>
                    <a:pt x="2928" y="508"/>
                  </a:lnTo>
                  <a:lnTo>
                    <a:pt x="2794" y="389"/>
                  </a:lnTo>
                  <a:lnTo>
                    <a:pt x="2674" y="299"/>
                  </a:lnTo>
                  <a:lnTo>
                    <a:pt x="2525" y="210"/>
                  </a:lnTo>
                  <a:lnTo>
                    <a:pt x="2375" y="135"/>
                  </a:lnTo>
                  <a:lnTo>
                    <a:pt x="2211" y="75"/>
                  </a:lnTo>
                  <a:lnTo>
                    <a:pt x="2047" y="30"/>
                  </a:lnTo>
                  <a:lnTo>
                    <a:pt x="1882" y="15"/>
                  </a:lnTo>
                  <a:lnTo>
                    <a:pt x="170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3"/>
            <p:cNvSpPr/>
            <p:nvPr/>
          </p:nvSpPr>
          <p:spPr>
            <a:xfrm>
              <a:off x="3951235" y="2213728"/>
              <a:ext cx="63642" cy="95642"/>
            </a:xfrm>
            <a:custGeom>
              <a:avLst/>
              <a:gdLst/>
              <a:ahLst/>
              <a:cxnLst/>
              <a:rect l="l" t="t" r="r" b="b"/>
              <a:pathLst>
                <a:path w="2317" h="3482" extrusionOk="0">
                  <a:moveTo>
                    <a:pt x="1151" y="0"/>
                  </a:moveTo>
                  <a:lnTo>
                    <a:pt x="1032" y="15"/>
                  </a:lnTo>
                  <a:lnTo>
                    <a:pt x="927" y="30"/>
                  </a:lnTo>
                  <a:lnTo>
                    <a:pt x="808" y="60"/>
                  </a:lnTo>
                  <a:lnTo>
                    <a:pt x="703" y="90"/>
                  </a:lnTo>
                  <a:lnTo>
                    <a:pt x="613" y="150"/>
                  </a:lnTo>
                  <a:lnTo>
                    <a:pt x="509" y="209"/>
                  </a:lnTo>
                  <a:lnTo>
                    <a:pt x="419" y="269"/>
                  </a:lnTo>
                  <a:lnTo>
                    <a:pt x="344" y="344"/>
                  </a:lnTo>
                  <a:lnTo>
                    <a:pt x="270" y="433"/>
                  </a:lnTo>
                  <a:lnTo>
                    <a:pt x="195" y="523"/>
                  </a:lnTo>
                  <a:lnTo>
                    <a:pt x="135" y="613"/>
                  </a:lnTo>
                  <a:lnTo>
                    <a:pt x="90" y="717"/>
                  </a:lnTo>
                  <a:lnTo>
                    <a:pt x="46" y="822"/>
                  </a:lnTo>
                  <a:lnTo>
                    <a:pt x="31" y="926"/>
                  </a:lnTo>
                  <a:lnTo>
                    <a:pt x="1" y="1046"/>
                  </a:lnTo>
                  <a:lnTo>
                    <a:pt x="1" y="1165"/>
                  </a:lnTo>
                  <a:lnTo>
                    <a:pt x="1" y="2331"/>
                  </a:lnTo>
                  <a:lnTo>
                    <a:pt x="16" y="2480"/>
                  </a:lnTo>
                  <a:lnTo>
                    <a:pt x="46" y="2629"/>
                  </a:lnTo>
                  <a:lnTo>
                    <a:pt x="90" y="2779"/>
                  </a:lnTo>
                  <a:lnTo>
                    <a:pt x="150" y="2898"/>
                  </a:lnTo>
                  <a:lnTo>
                    <a:pt x="240" y="3033"/>
                  </a:lnTo>
                  <a:lnTo>
                    <a:pt x="329" y="3137"/>
                  </a:lnTo>
                  <a:lnTo>
                    <a:pt x="449" y="3242"/>
                  </a:lnTo>
                  <a:lnTo>
                    <a:pt x="569" y="3332"/>
                  </a:lnTo>
                  <a:lnTo>
                    <a:pt x="703" y="3391"/>
                  </a:lnTo>
                  <a:lnTo>
                    <a:pt x="852" y="3451"/>
                  </a:lnTo>
                  <a:lnTo>
                    <a:pt x="1002" y="3481"/>
                  </a:lnTo>
                  <a:lnTo>
                    <a:pt x="1271" y="3481"/>
                  </a:lnTo>
                  <a:lnTo>
                    <a:pt x="1390" y="3466"/>
                  </a:lnTo>
                  <a:lnTo>
                    <a:pt x="1495" y="3436"/>
                  </a:lnTo>
                  <a:lnTo>
                    <a:pt x="1599" y="3391"/>
                  </a:lnTo>
                  <a:lnTo>
                    <a:pt x="1704" y="3347"/>
                  </a:lnTo>
                  <a:lnTo>
                    <a:pt x="1809" y="3287"/>
                  </a:lnTo>
                  <a:lnTo>
                    <a:pt x="1898" y="3227"/>
                  </a:lnTo>
                  <a:lnTo>
                    <a:pt x="1973" y="3152"/>
                  </a:lnTo>
                  <a:lnTo>
                    <a:pt x="2048" y="3063"/>
                  </a:lnTo>
                  <a:lnTo>
                    <a:pt x="2107" y="2973"/>
                  </a:lnTo>
                  <a:lnTo>
                    <a:pt x="2167" y="2883"/>
                  </a:lnTo>
                  <a:lnTo>
                    <a:pt x="2227" y="2779"/>
                  </a:lnTo>
                  <a:lnTo>
                    <a:pt x="2257" y="2674"/>
                  </a:lnTo>
                  <a:lnTo>
                    <a:pt x="2287" y="2570"/>
                  </a:lnTo>
                  <a:lnTo>
                    <a:pt x="2302" y="2450"/>
                  </a:lnTo>
                  <a:lnTo>
                    <a:pt x="2316" y="2331"/>
                  </a:lnTo>
                  <a:lnTo>
                    <a:pt x="2316" y="1165"/>
                  </a:lnTo>
                  <a:lnTo>
                    <a:pt x="2302" y="986"/>
                  </a:lnTo>
                  <a:lnTo>
                    <a:pt x="2257" y="822"/>
                  </a:lnTo>
                  <a:lnTo>
                    <a:pt x="2212" y="672"/>
                  </a:lnTo>
                  <a:lnTo>
                    <a:pt x="2122" y="538"/>
                  </a:lnTo>
                  <a:lnTo>
                    <a:pt x="2048" y="433"/>
                  </a:lnTo>
                  <a:lnTo>
                    <a:pt x="1973" y="344"/>
                  </a:lnTo>
                  <a:lnTo>
                    <a:pt x="1898" y="269"/>
                  </a:lnTo>
                  <a:lnTo>
                    <a:pt x="1809" y="209"/>
                  </a:lnTo>
                  <a:lnTo>
                    <a:pt x="1704" y="150"/>
                  </a:lnTo>
                  <a:lnTo>
                    <a:pt x="1599" y="90"/>
                  </a:lnTo>
                  <a:lnTo>
                    <a:pt x="1495" y="60"/>
                  </a:lnTo>
                  <a:lnTo>
                    <a:pt x="1390" y="30"/>
                  </a:lnTo>
                  <a:lnTo>
                    <a:pt x="1271" y="15"/>
                  </a:lnTo>
                  <a:lnTo>
                    <a:pt x="11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3"/>
            <p:cNvSpPr/>
            <p:nvPr/>
          </p:nvSpPr>
          <p:spPr>
            <a:xfrm>
              <a:off x="3955355" y="2228478"/>
              <a:ext cx="59522" cy="80892"/>
            </a:xfrm>
            <a:custGeom>
              <a:avLst/>
              <a:gdLst/>
              <a:ahLst/>
              <a:cxnLst/>
              <a:rect l="l" t="t" r="r" b="b"/>
              <a:pathLst>
                <a:path w="2167" h="2945" extrusionOk="0">
                  <a:moveTo>
                    <a:pt x="1972" y="1"/>
                  </a:moveTo>
                  <a:lnTo>
                    <a:pt x="0" y="2361"/>
                  </a:lnTo>
                  <a:lnTo>
                    <a:pt x="90" y="2496"/>
                  </a:lnTo>
                  <a:lnTo>
                    <a:pt x="179" y="2600"/>
                  </a:lnTo>
                  <a:lnTo>
                    <a:pt x="299" y="2705"/>
                  </a:lnTo>
                  <a:lnTo>
                    <a:pt x="419" y="2795"/>
                  </a:lnTo>
                  <a:lnTo>
                    <a:pt x="553" y="2854"/>
                  </a:lnTo>
                  <a:lnTo>
                    <a:pt x="702" y="2914"/>
                  </a:lnTo>
                  <a:lnTo>
                    <a:pt x="852" y="2944"/>
                  </a:lnTo>
                  <a:lnTo>
                    <a:pt x="1121" y="2944"/>
                  </a:lnTo>
                  <a:lnTo>
                    <a:pt x="1240" y="2929"/>
                  </a:lnTo>
                  <a:lnTo>
                    <a:pt x="1345" y="2899"/>
                  </a:lnTo>
                  <a:lnTo>
                    <a:pt x="1449" y="2854"/>
                  </a:lnTo>
                  <a:lnTo>
                    <a:pt x="1554" y="2810"/>
                  </a:lnTo>
                  <a:lnTo>
                    <a:pt x="1659" y="2750"/>
                  </a:lnTo>
                  <a:lnTo>
                    <a:pt x="1748" y="2690"/>
                  </a:lnTo>
                  <a:lnTo>
                    <a:pt x="1823" y="2615"/>
                  </a:lnTo>
                  <a:lnTo>
                    <a:pt x="1898" y="2526"/>
                  </a:lnTo>
                  <a:lnTo>
                    <a:pt x="1957" y="2436"/>
                  </a:lnTo>
                  <a:lnTo>
                    <a:pt x="2017" y="2346"/>
                  </a:lnTo>
                  <a:lnTo>
                    <a:pt x="2077" y="2242"/>
                  </a:lnTo>
                  <a:lnTo>
                    <a:pt x="2107" y="2137"/>
                  </a:lnTo>
                  <a:lnTo>
                    <a:pt x="2137" y="2033"/>
                  </a:lnTo>
                  <a:lnTo>
                    <a:pt x="2152" y="1913"/>
                  </a:lnTo>
                  <a:lnTo>
                    <a:pt x="2166" y="1794"/>
                  </a:lnTo>
                  <a:lnTo>
                    <a:pt x="2166" y="628"/>
                  </a:lnTo>
                  <a:lnTo>
                    <a:pt x="2152" y="449"/>
                  </a:lnTo>
                  <a:lnTo>
                    <a:pt x="2107" y="285"/>
                  </a:lnTo>
                  <a:lnTo>
                    <a:pt x="2062" y="135"/>
                  </a:lnTo>
                  <a:lnTo>
                    <a:pt x="1972"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3"/>
            <p:cNvSpPr/>
            <p:nvPr/>
          </p:nvSpPr>
          <p:spPr>
            <a:xfrm>
              <a:off x="4275836" y="2182938"/>
              <a:ext cx="124757" cy="157197"/>
            </a:xfrm>
            <a:custGeom>
              <a:avLst/>
              <a:gdLst/>
              <a:ahLst/>
              <a:cxnLst/>
              <a:rect l="l" t="t" r="r" b="b"/>
              <a:pathLst>
                <a:path w="4542" h="5723" extrusionOk="0">
                  <a:moveTo>
                    <a:pt x="2271" y="1"/>
                  </a:moveTo>
                  <a:lnTo>
                    <a:pt x="2032" y="16"/>
                  </a:lnTo>
                  <a:lnTo>
                    <a:pt x="1808" y="60"/>
                  </a:lnTo>
                  <a:lnTo>
                    <a:pt x="1599" y="105"/>
                  </a:lnTo>
                  <a:lnTo>
                    <a:pt x="1389" y="180"/>
                  </a:lnTo>
                  <a:lnTo>
                    <a:pt x="1180" y="285"/>
                  </a:lnTo>
                  <a:lnTo>
                    <a:pt x="1001" y="404"/>
                  </a:lnTo>
                  <a:lnTo>
                    <a:pt x="822" y="524"/>
                  </a:lnTo>
                  <a:lnTo>
                    <a:pt x="657" y="673"/>
                  </a:lnTo>
                  <a:lnTo>
                    <a:pt x="508" y="837"/>
                  </a:lnTo>
                  <a:lnTo>
                    <a:pt x="388" y="1017"/>
                  </a:lnTo>
                  <a:lnTo>
                    <a:pt x="269" y="1196"/>
                  </a:lnTo>
                  <a:lnTo>
                    <a:pt x="164" y="1405"/>
                  </a:lnTo>
                  <a:lnTo>
                    <a:pt x="90" y="1614"/>
                  </a:lnTo>
                  <a:lnTo>
                    <a:pt x="45" y="1823"/>
                  </a:lnTo>
                  <a:lnTo>
                    <a:pt x="0" y="2047"/>
                  </a:lnTo>
                  <a:lnTo>
                    <a:pt x="0" y="2286"/>
                  </a:lnTo>
                  <a:lnTo>
                    <a:pt x="0" y="3452"/>
                  </a:lnTo>
                  <a:lnTo>
                    <a:pt x="0" y="3691"/>
                  </a:lnTo>
                  <a:lnTo>
                    <a:pt x="45" y="3915"/>
                  </a:lnTo>
                  <a:lnTo>
                    <a:pt x="90" y="4124"/>
                  </a:lnTo>
                  <a:lnTo>
                    <a:pt x="164" y="4333"/>
                  </a:lnTo>
                  <a:lnTo>
                    <a:pt x="269" y="4542"/>
                  </a:lnTo>
                  <a:lnTo>
                    <a:pt x="388" y="4722"/>
                  </a:lnTo>
                  <a:lnTo>
                    <a:pt x="508" y="4901"/>
                  </a:lnTo>
                  <a:lnTo>
                    <a:pt x="657" y="5065"/>
                  </a:lnTo>
                  <a:lnTo>
                    <a:pt x="822" y="5215"/>
                  </a:lnTo>
                  <a:lnTo>
                    <a:pt x="1001" y="5334"/>
                  </a:lnTo>
                  <a:lnTo>
                    <a:pt x="1180" y="5454"/>
                  </a:lnTo>
                  <a:lnTo>
                    <a:pt x="1389" y="5543"/>
                  </a:lnTo>
                  <a:lnTo>
                    <a:pt x="1599" y="5618"/>
                  </a:lnTo>
                  <a:lnTo>
                    <a:pt x="1808" y="5678"/>
                  </a:lnTo>
                  <a:lnTo>
                    <a:pt x="2032" y="5723"/>
                  </a:lnTo>
                  <a:lnTo>
                    <a:pt x="2495" y="5723"/>
                  </a:lnTo>
                  <a:lnTo>
                    <a:pt x="2719" y="5678"/>
                  </a:lnTo>
                  <a:lnTo>
                    <a:pt x="2943" y="5618"/>
                  </a:lnTo>
                  <a:lnTo>
                    <a:pt x="3152" y="5543"/>
                  </a:lnTo>
                  <a:lnTo>
                    <a:pt x="3347" y="5454"/>
                  </a:lnTo>
                  <a:lnTo>
                    <a:pt x="3541" y="5334"/>
                  </a:lnTo>
                  <a:lnTo>
                    <a:pt x="3720" y="5215"/>
                  </a:lnTo>
                  <a:lnTo>
                    <a:pt x="3869" y="5065"/>
                  </a:lnTo>
                  <a:lnTo>
                    <a:pt x="4019" y="4901"/>
                  </a:lnTo>
                  <a:lnTo>
                    <a:pt x="4153" y="4722"/>
                  </a:lnTo>
                  <a:lnTo>
                    <a:pt x="4273" y="4542"/>
                  </a:lnTo>
                  <a:lnTo>
                    <a:pt x="4362" y="4333"/>
                  </a:lnTo>
                  <a:lnTo>
                    <a:pt x="4437" y="4124"/>
                  </a:lnTo>
                  <a:lnTo>
                    <a:pt x="4497" y="3915"/>
                  </a:lnTo>
                  <a:lnTo>
                    <a:pt x="4527" y="3691"/>
                  </a:lnTo>
                  <a:lnTo>
                    <a:pt x="4542" y="3452"/>
                  </a:lnTo>
                  <a:lnTo>
                    <a:pt x="4542" y="2286"/>
                  </a:lnTo>
                  <a:lnTo>
                    <a:pt x="4527" y="2047"/>
                  </a:lnTo>
                  <a:lnTo>
                    <a:pt x="4497" y="1823"/>
                  </a:lnTo>
                  <a:lnTo>
                    <a:pt x="4437" y="1614"/>
                  </a:lnTo>
                  <a:lnTo>
                    <a:pt x="4362" y="1405"/>
                  </a:lnTo>
                  <a:lnTo>
                    <a:pt x="4273" y="1196"/>
                  </a:lnTo>
                  <a:lnTo>
                    <a:pt x="4153" y="1017"/>
                  </a:lnTo>
                  <a:lnTo>
                    <a:pt x="4019" y="837"/>
                  </a:lnTo>
                  <a:lnTo>
                    <a:pt x="3869" y="673"/>
                  </a:lnTo>
                  <a:lnTo>
                    <a:pt x="3720" y="524"/>
                  </a:lnTo>
                  <a:lnTo>
                    <a:pt x="3541" y="404"/>
                  </a:lnTo>
                  <a:lnTo>
                    <a:pt x="3347" y="285"/>
                  </a:lnTo>
                  <a:lnTo>
                    <a:pt x="3152" y="180"/>
                  </a:lnTo>
                  <a:lnTo>
                    <a:pt x="2943" y="105"/>
                  </a:lnTo>
                  <a:lnTo>
                    <a:pt x="2719" y="60"/>
                  </a:lnTo>
                  <a:lnTo>
                    <a:pt x="2495"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3"/>
            <p:cNvSpPr/>
            <p:nvPr/>
          </p:nvSpPr>
          <p:spPr>
            <a:xfrm>
              <a:off x="4290997" y="2198539"/>
              <a:ext cx="94406" cy="126405"/>
            </a:xfrm>
            <a:custGeom>
              <a:avLst/>
              <a:gdLst/>
              <a:ahLst/>
              <a:cxnLst/>
              <a:rect l="l" t="t" r="r" b="b"/>
              <a:pathLst>
                <a:path w="3437" h="4602" extrusionOk="0">
                  <a:moveTo>
                    <a:pt x="1719" y="0"/>
                  </a:moveTo>
                  <a:lnTo>
                    <a:pt x="1540" y="15"/>
                  </a:lnTo>
                  <a:lnTo>
                    <a:pt x="1375" y="30"/>
                  </a:lnTo>
                  <a:lnTo>
                    <a:pt x="1211" y="75"/>
                  </a:lnTo>
                  <a:lnTo>
                    <a:pt x="1047" y="135"/>
                  </a:lnTo>
                  <a:lnTo>
                    <a:pt x="897" y="210"/>
                  </a:lnTo>
                  <a:lnTo>
                    <a:pt x="763" y="299"/>
                  </a:lnTo>
                  <a:lnTo>
                    <a:pt x="628" y="389"/>
                  </a:lnTo>
                  <a:lnTo>
                    <a:pt x="509" y="508"/>
                  </a:lnTo>
                  <a:lnTo>
                    <a:pt x="389" y="628"/>
                  </a:lnTo>
                  <a:lnTo>
                    <a:pt x="300" y="762"/>
                  </a:lnTo>
                  <a:lnTo>
                    <a:pt x="210" y="897"/>
                  </a:lnTo>
                  <a:lnTo>
                    <a:pt x="135" y="1046"/>
                  </a:lnTo>
                  <a:lnTo>
                    <a:pt x="76" y="1210"/>
                  </a:lnTo>
                  <a:lnTo>
                    <a:pt x="31" y="1375"/>
                  </a:lnTo>
                  <a:lnTo>
                    <a:pt x="16" y="1539"/>
                  </a:lnTo>
                  <a:lnTo>
                    <a:pt x="1" y="1718"/>
                  </a:lnTo>
                  <a:lnTo>
                    <a:pt x="1" y="2884"/>
                  </a:lnTo>
                  <a:lnTo>
                    <a:pt x="16" y="3063"/>
                  </a:lnTo>
                  <a:lnTo>
                    <a:pt x="31" y="3227"/>
                  </a:lnTo>
                  <a:lnTo>
                    <a:pt x="76" y="3392"/>
                  </a:lnTo>
                  <a:lnTo>
                    <a:pt x="135" y="3556"/>
                  </a:lnTo>
                  <a:lnTo>
                    <a:pt x="210" y="3705"/>
                  </a:lnTo>
                  <a:lnTo>
                    <a:pt x="300" y="3840"/>
                  </a:lnTo>
                  <a:lnTo>
                    <a:pt x="389" y="3974"/>
                  </a:lnTo>
                  <a:lnTo>
                    <a:pt x="509" y="4094"/>
                  </a:lnTo>
                  <a:lnTo>
                    <a:pt x="628" y="4213"/>
                  </a:lnTo>
                  <a:lnTo>
                    <a:pt x="763" y="4303"/>
                  </a:lnTo>
                  <a:lnTo>
                    <a:pt x="897" y="4393"/>
                  </a:lnTo>
                  <a:lnTo>
                    <a:pt x="1047" y="4467"/>
                  </a:lnTo>
                  <a:lnTo>
                    <a:pt x="1211" y="4527"/>
                  </a:lnTo>
                  <a:lnTo>
                    <a:pt x="1375" y="4572"/>
                  </a:lnTo>
                  <a:lnTo>
                    <a:pt x="1540" y="4587"/>
                  </a:lnTo>
                  <a:lnTo>
                    <a:pt x="1719" y="4602"/>
                  </a:lnTo>
                  <a:lnTo>
                    <a:pt x="1883" y="4587"/>
                  </a:lnTo>
                  <a:lnTo>
                    <a:pt x="2062" y="4572"/>
                  </a:lnTo>
                  <a:lnTo>
                    <a:pt x="2227" y="4527"/>
                  </a:lnTo>
                  <a:lnTo>
                    <a:pt x="2376" y="4467"/>
                  </a:lnTo>
                  <a:lnTo>
                    <a:pt x="2526" y="4393"/>
                  </a:lnTo>
                  <a:lnTo>
                    <a:pt x="2675" y="4303"/>
                  </a:lnTo>
                  <a:lnTo>
                    <a:pt x="2809" y="4213"/>
                  </a:lnTo>
                  <a:lnTo>
                    <a:pt x="2929" y="4094"/>
                  </a:lnTo>
                  <a:lnTo>
                    <a:pt x="3034" y="3974"/>
                  </a:lnTo>
                  <a:lnTo>
                    <a:pt x="3138" y="3840"/>
                  </a:lnTo>
                  <a:lnTo>
                    <a:pt x="3228" y="3705"/>
                  </a:lnTo>
                  <a:lnTo>
                    <a:pt x="3302" y="3556"/>
                  </a:lnTo>
                  <a:lnTo>
                    <a:pt x="3347" y="3392"/>
                  </a:lnTo>
                  <a:lnTo>
                    <a:pt x="3392" y="3227"/>
                  </a:lnTo>
                  <a:lnTo>
                    <a:pt x="3422" y="3063"/>
                  </a:lnTo>
                  <a:lnTo>
                    <a:pt x="3437" y="2884"/>
                  </a:lnTo>
                  <a:lnTo>
                    <a:pt x="3437" y="1718"/>
                  </a:lnTo>
                  <a:lnTo>
                    <a:pt x="3422" y="1539"/>
                  </a:lnTo>
                  <a:lnTo>
                    <a:pt x="3392" y="1375"/>
                  </a:lnTo>
                  <a:lnTo>
                    <a:pt x="3347" y="1210"/>
                  </a:lnTo>
                  <a:lnTo>
                    <a:pt x="3302" y="1046"/>
                  </a:lnTo>
                  <a:lnTo>
                    <a:pt x="3228" y="897"/>
                  </a:lnTo>
                  <a:lnTo>
                    <a:pt x="3138" y="762"/>
                  </a:lnTo>
                  <a:lnTo>
                    <a:pt x="3034" y="628"/>
                  </a:lnTo>
                  <a:lnTo>
                    <a:pt x="2929" y="508"/>
                  </a:lnTo>
                  <a:lnTo>
                    <a:pt x="2809" y="389"/>
                  </a:lnTo>
                  <a:lnTo>
                    <a:pt x="2675" y="299"/>
                  </a:lnTo>
                  <a:lnTo>
                    <a:pt x="2526" y="210"/>
                  </a:lnTo>
                  <a:lnTo>
                    <a:pt x="2376" y="135"/>
                  </a:lnTo>
                  <a:lnTo>
                    <a:pt x="2227" y="75"/>
                  </a:lnTo>
                  <a:lnTo>
                    <a:pt x="2062" y="30"/>
                  </a:lnTo>
                  <a:lnTo>
                    <a:pt x="1883" y="15"/>
                  </a:lnTo>
                  <a:lnTo>
                    <a:pt x="171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3"/>
            <p:cNvSpPr/>
            <p:nvPr/>
          </p:nvSpPr>
          <p:spPr>
            <a:xfrm>
              <a:off x="4306186" y="2213728"/>
              <a:ext cx="63642" cy="95642"/>
            </a:xfrm>
            <a:custGeom>
              <a:avLst/>
              <a:gdLst/>
              <a:ahLst/>
              <a:cxnLst/>
              <a:rect l="l" t="t" r="r" b="b"/>
              <a:pathLst>
                <a:path w="2317" h="3482" extrusionOk="0">
                  <a:moveTo>
                    <a:pt x="1166" y="0"/>
                  </a:moveTo>
                  <a:lnTo>
                    <a:pt x="1046" y="15"/>
                  </a:lnTo>
                  <a:lnTo>
                    <a:pt x="927" y="30"/>
                  </a:lnTo>
                  <a:lnTo>
                    <a:pt x="822" y="60"/>
                  </a:lnTo>
                  <a:lnTo>
                    <a:pt x="718" y="90"/>
                  </a:lnTo>
                  <a:lnTo>
                    <a:pt x="613" y="150"/>
                  </a:lnTo>
                  <a:lnTo>
                    <a:pt x="523" y="209"/>
                  </a:lnTo>
                  <a:lnTo>
                    <a:pt x="434" y="269"/>
                  </a:lnTo>
                  <a:lnTo>
                    <a:pt x="344" y="344"/>
                  </a:lnTo>
                  <a:lnTo>
                    <a:pt x="270" y="433"/>
                  </a:lnTo>
                  <a:lnTo>
                    <a:pt x="210" y="523"/>
                  </a:lnTo>
                  <a:lnTo>
                    <a:pt x="150" y="613"/>
                  </a:lnTo>
                  <a:lnTo>
                    <a:pt x="90" y="717"/>
                  </a:lnTo>
                  <a:lnTo>
                    <a:pt x="60" y="822"/>
                  </a:lnTo>
                  <a:lnTo>
                    <a:pt x="30" y="926"/>
                  </a:lnTo>
                  <a:lnTo>
                    <a:pt x="16" y="1046"/>
                  </a:lnTo>
                  <a:lnTo>
                    <a:pt x="1" y="1165"/>
                  </a:lnTo>
                  <a:lnTo>
                    <a:pt x="1" y="2331"/>
                  </a:lnTo>
                  <a:lnTo>
                    <a:pt x="16" y="2480"/>
                  </a:lnTo>
                  <a:lnTo>
                    <a:pt x="45" y="2629"/>
                  </a:lnTo>
                  <a:lnTo>
                    <a:pt x="90" y="2779"/>
                  </a:lnTo>
                  <a:lnTo>
                    <a:pt x="165" y="2898"/>
                  </a:lnTo>
                  <a:lnTo>
                    <a:pt x="240" y="3033"/>
                  </a:lnTo>
                  <a:lnTo>
                    <a:pt x="344" y="3137"/>
                  </a:lnTo>
                  <a:lnTo>
                    <a:pt x="449" y="3242"/>
                  </a:lnTo>
                  <a:lnTo>
                    <a:pt x="568" y="3332"/>
                  </a:lnTo>
                  <a:lnTo>
                    <a:pt x="703" y="3391"/>
                  </a:lnTo>
                  <a:lnTo>
                    <a:pt x="852" y="3451"/>
                  </a:lnTo>
                  <a:lnTo>
                    <a:pt x="1002" y="3481"/>
                  </a:lnTo>
                  <a:lnTo>
                    <a:pt x="1285" y="3481"/>
                  </a:lnTo>
                  <a:lnTo>
                    <a:pt x="1390" y="3466"/>
                  </a:lnTo>
                  <a:lnTo>
                    <a:pt x="1509" y="3436"/>
                  </a:lnTo>
                  <a:lnTo>
                    <a:pt x="1614" y="3391"/>
                  </a:lnTo>
                  <a:lnTo>
                    <a:pt x="1719" y="3347"/>
                  </a:lnTo>
                  <a:lnTo>
                    <a:pt x="1808" y="3287"/>
                  </a:lnTo>
                  <a:lnTo>
                    <a:pt x="1898" y="3227"/>
                  </a:lnTo>
                  <a:lnTo>
                    <a:pt x="1973" y="3152"/>
                  </a:lnTo>
                  <a:lnTo>
                    <a:pt x="2047" y="3063"/>
                  </a:lnTo>
                  <a:lnTo>
                    <a:pt x="2122" y="2973"/>
                  </a:lnTo>
                  <a:lnTo>
                    <a:pt x="2182" y="2883"/>
                  </a:lnTo>
                  <a:lnTo>
                    <a:pt x="2227" y="2779"/>
                  </a:lnTo>
                  <a:lnTo>
                    <a:pt x="2271" y="2674"/>
                  </a:lnTo>
                  <a:lnTo>
                    <a:pt x="2301" y="2570"/>
                  </a:lnTo>
                  <a:lnTo>
                    <a:pt x="2316" y="2450"/>
                  </a:lnTo>
                  <a:lnTo>
                    <a:pt x="2316" y="2331"/>
                  </a:lnTo>
                  <a:lnTo>
                    <a:pt x="2316" y="1165"/>
                  </a:lnTo>
                  <a:lnTo>
                    <a:pt x="2301" y="986"/>
                  </a:lnTo>
                  <a:lnTo>
                    <a:pt x="2271" y="822"/>
                  </a:lnTo>
                  <a:lnTo>
                    <a:pt x="2212" y="672"/>
                  </a:lnTo>
                  <a:lnTo>
                    <a:pt x="2137" y="538"/>
                  </a:lnTo>
                  <a:lnTo>
                    <a:pt x="2062" y="433"/>
                  </a:lnTo>
                  <a:lnTo>
                    <a:pt x="1973" y="344"/>
                  </a:lnTo>
                  <a:lnTo>
                    <a:pt x="1898" y="269"/>
                  </a:lnTo>
                  <a:lnTo>
                    <a:pt x="1808" y="209"/>
                  </a:lnTo>
                  <a:lnTo>
                    <a:pt x="1719" y="150"/>
                  </a:lnTo>
                  <a:lnTo>
                    <a:pt x="1614" y="90"/>
                  </a:lnTo>
                  <a:lnTo>
                    <a:pt x="1509" y="60"/>
                  </a:lnTo>
                  <a:lnTo>
                    <a:pt x="1390" y="30"/>
                  </a:lnTo>
                  <a:lnTo>
                    <a:pt x="1285" y="15"/>
                  </a:lnTo>
                  <a:lnTo>
                    <a:pt x="1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3"/>
            <p:cNvSpPr/>
            <p:nvPr/>
          </p:nvSpPr>
          <p:spPr>
            <a:xfrm>
              <a:off x="4310691" y="2228478"/>
              <a:ext cx="59138" cy="80892"/>
            </a:xfrm>
            <a:custGeom>
              <a:avLst/>
              <a:gdLst/>
              <a:ahLst/>
              <a:cxnLst/>
              <a:rect l="l" t="t" r="r" b="b"/>
              <a:pathLst>
                <a:path w="2153" h="2945" extrusionOk="0">
                  <a:moveTo>
                    <a:pt x="1973" y="1"/>
                  </a:moveTo>
                  <a:lnTo>
                    <a:pt x="1" y="2361"/>
                  </a:lnTo>
                  <a:lnTo>
                    <a:pt x="76" y="2496"/>
                  </a:lnTo>
                  <a:lnTo>
                    <a:pt x="180" y="2600"/>
                  </a:lnTo>
                  <a:lnTo>
                    <a:pt x="285" y="2705"/>
                  </a:lnTo>
                  <a:lnTo>
                    <a:pt x="404" y="2795"/>
                  </a:lnTo>
                  <a:lnTo>
                    <a:pt x="539" y="2854"/>
                  </a:lnTo>
                  <a:lnTo>
                    <a:pt x="688" y="2914"/>
                  </a:lnTo>
                  <a:lnTo>
                    <a:pt x="838" y="2944"/>
                  </a:lnTo>
                  <a:lnTo>
                    <a:pt x="1121" y="2944"/>
                  </a:lnTo>
                  <a:lnTo>
                    <a:pt x="1226" y="2929"/>
                  </a:lnTo>
                  <a:lnTo>
                    <a:pt x="1345" y="2899"/>
                  </a:lnTo>
                  <a:lnTo>
                    <a:pt x="1450" y="2854"/>
                  </a:lnTo>
                  <a:lnTo>
                    <a:pt x="1555" y="2810"/>
                  </a:lnTo>
                  <a:lnTo>
                    <a:pt x="1644" y="2750"/>
                  </a:lnTo>
                  <a:lnTo>
                    <a:pt x="1734" y="2690"/>
                  </a:lnTo>
                  <a:lnTo>
                    <a:pt x="1809" y="2615"/>
                  </a:lnTo>
                  <a:lnTo>
                    <a:pt x="1883" y="2526"/>
                  </a:lnTo>
                  <a:lnTo>
                    <a:pt x="1958" y="2436"/>
                  </a:lnTo>
                  <a:lnTo>
                    <a:pt x="2018" y="2346"/>
                  </a:lnTo>
                  <a:lnTo>
                    <a:pt x="2063" y="2242"/>
                  </a:lnTo>
                  <a:lnTo>
                    <a:pt x="2107" y="2137"/>
                  </a:lnTo>
                  <a:lnTo>
                    <a:pt x="2137" y="2033"/>
                  </a:lnTo>
                  <a:lnTo>
                    <a:pt x="2152" y="1913"/>
                  </a:lnTo>
                  <a:lnTo>
                    <a:pt x="2152" y="1794"/>
                  </a:lnTo>
                  <a:lnTo>
                    <a:pt x="2152" y="628"/>
                  </a:lnTo>
                  <a:lnTo>
                    <a:pt x="2137" y="449"/>
                  </a:lnTo>
                  <a:lnTo>
                    <a:pt x="2107" y="285"/>
                  </a:lnTo>
                  <a:lnTo>
                    <a:pt x="2048" y="135"/>
                  </a:lnTo>
                  <a:lnTo>
                    <a:pt x="1973"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3"/>
            <p:cNvSpPr/>
            <p:nvPr/>
          </p:nvSpPr>
          <p:spPr>
            <a:xfrm>
              <a:off x="4146578" y="1879707"/>
              <a:ext cx="25462" cy="170326"/>
            </a:xfrm>
            <a:custGeom>
              <a:avLst/>
              <a:gdLst/>
              <a:ahLst/>
              <a:cxnLst/>
              <a:rect l="l" t="t" r="r" b="b"/>
              <a:pathLst>
                <a:path w="927" h="6201" extrusionOk="0">
                  <a:moveTo>
                    <a:pt x="0" y="0"/>
                  </a:moveTo>
                  <a:lnTo>
                    <a:pt x="0" y="6200"/>
                  </a:lnTo>
                  <a:lnTo>
                    <a:pt x="926" y="6200"/>
                  </a:lnTo>
                  <a:lnTo>
                    <a:pt x="9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3"/>
            <p:cNvSpPr/>
            <p:nvPr/>
          </p:nvSpPr>
          <p:spPr>
            <a:xfrm>
              <a:off x="4054647" y="2619547"/>
              <a:ext cx="208890" cy="56638"/>
            </a:xfrm>
            <a:custGeom>
              <a:avLst/>
              <a:gdLst/>
              <a:ahLst/>
              <a:cxnLst/>
              <a:rect l="l" t="t" r="r" b="b"/>
              <a:pathLst>
                <a:path w="7605" h="2062" extrusionOk="0">
                  <a:moveTo>
                    <a:pt x="225" y="0"/>
                  </a:moveTo>
                  <a:lnTo>
                    <a:pt x="180" y="15"/>
                  </a:lnTo>
                  <a:lnTo>
                    <a:pt x="135" y="45"/>
                  </a:lnTo>
                  <a:lnTo>
                    <a:pt x="90" y="75"/>
                  </a:lnTo>
                  <a:lnTo>
                    <a:pt x="60" y="120"/>
                  </a:lnTo>
                  <a:lnTo>
                    <a:pt x="30" y="165"/>
                  </a:lnTo>
                  <a:lnTo>
                    <a:pt x="16" y="224"/>
                  </a:lnTo>
                  <a:lnTo>
                    <a:pt x="1" y="284"/>
                  </a:lnTo>
                  <a:lnTo>
                    <a:pt x="1" y="1778"/>
                  </a:lnTo>
                  <a:lnTo>
                    <a:pt x="16" y="1838"/>
                  </a:lnTo>
                  <a:lnTo>
                    <a:pt x="30" y="1883"/>
                  </a:lnTo>
                  <a:lnTo>
                    <a:pt x="60" y="1928"/>
                  </a:lnTo>
                  <a:lnTo>
                    <a:pt x="90" y="1972"/>
                  </a:lnTo>
                  <a:lnTo>
                    <a:pt x="135" y="2002"/>
                  </a:lnTo>
                  <a:lnTo>
                    <a:pt x="180" y="2032"/>
                  </a:lnTo>
                  <a:lnTo>
                    <a:pt x="225" y="2047"/>
                  </a:lnTo>
                  <a:lnTo>
                    <a:pt x="284" y="2062"/>
                  </a:lnTo>
                  <a:lnTo>
                    <a:pt x="7321" y="2062"/>
                  </a:lnTo>
                  <a:lnTo>
                    <a:pt x="7381" y="2047"/>
                  </a:lnTo>
                  <a:lnTo>
                    <a:pt x="7426" y="2032"/>
                  </a:lnTo>
                  <a:lnTo>
                    <a:pt x="7485" y="2002"/>
                  </a:lnTo>
                  <a:lnTo>
                    <a:pt x="7515" y="1972"/>
                  </a:lnTo>
                  <a:lnTo>
                    <a:pt x="7560" y="1928"/>
                  </a:lnTo>
                  <a:lnTo>
                    <a:pt x="7575" y="1883"/>
                  </a:lnTo>
                  <a:lnTo>
                    <a:pt x="7605" y="1838"/>
                  </a:lnTo>
                  <a:lnTo>
                    <a:pt x="7605" y="1778"/>
                  </a:lnTo>
                  <a:lnTo>
                    <a:pt x="7605" y="284"/>
                  </a:lnTo>
                  <a:lnTo>
                    <a:pt x="7605" y="224"/>
                  </a:lnTo>
                  <a:lnTo>
                    <a:pt x="7575" y="165"/>
                  </a:lnTo>
                  <a:lnTo>
                    <a:pt x="7560" y="120"/>
                  </a:lnTo>
                  <a:lnTo>
                    <a:pt x="7515" y="75"/>
                  </a:lnTo>
                  <a:lnTo>
                    <a:pt x="7485" y="45"/>
                  </a:lnTo>
                  <a:lnTo>
                    <a:pt x="7426" y="15"/>
                  </a:lnTo>
                  <a:lnTo>
                    <a:pt x="73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3"/>
            <p:cNvSpPr/>
            <p:nvPr/>
          </p:nvSpPr>
          <p:spPr>
            <a:xfrm>
              <a:off x="4054647" y="2675359"/>
              <a:ext cx="208890" cy="56226"/>
            </a:xfrm>
            <a:custGeom>
              <a:avLst/>
              <a:gdLst/>
              <a:ahLst/>
              <a:cxnLst/>
              <a:rect l="l" t="t" r="r" b="b"/>
              <a:pathLst>
                <a:path w="7605" h="2047" extrusionOk="0">
                  <a:moveTo>
                    <a:pt x="225" y="0"/>
                  </a:moveTo>
                  <a:lnTo>
                    <a:pt x="180" y="15"/>
                  </a:lnTo>
                  <a:lnTo>
                    <a:pt x="135" y="45"/>
                  </a:lnTo>
                  <a:lnTo>
                    <a:pt x="90" y="75"/>
                  </a:lnTo>
                  <a:lnTo>
                    <a:pt x="60" y="120"/>
                  </a:lnTo>
                  <a:lnTo>
                    <a:pt x="30" y="164"/>
                  </a:lnTo>
                  <a:lnTo>
                    <a:pt x="16" y="224"/>
                  </a:lnTo>
                  <a:lnTo>
                    <a:pt x="1" y="269"/>
                  </a:lnTo>
                  <a:lnTo>
                    <a:pt x="1" y="1778"/>
                  </a:lnTo>
                  <a:lnTo>
                    <a:pt x="16" y="1823"/>
                  </a:lnTo>
                  <a:lnTo>
                    <a:pt x="30" y="1882"/>
                  </a:lnTo>
                  <a:lnTo>
                    <a:pt x="60" y="1927"/>
                  </a:lnTo>
                  <a:lnTo>
                    <a:pt x="90" y="1972"/>
                  </a:lnTo>
                  <a:lnTo>
                    <a:pt x="135" y="2002"/>
                  </a:lnTo>
                  <a:lnTo>
                    <a:pt x="180" y="2032"/>
                  </a:lnTo>
                  <a:lnTo>
                    <a:pt x="225" y="2047"/>
                  </a:lnTo>
                  <a:lnTo>
                    <a:pt x="7381" y="2047"/>
                  </a:lnTo>
                  <a:lnTo>
                    <a:pt x="7426" y="2032"/>
                  </a:lnTo>
                  <a:lnTo>
                    <a:pt x="7485" y="2002"/>
                  </a:lnTo>
                  <a:lnTo>
                    <a:pt x="7515" y="1972"/>
                  </a:lnTo>
                  <a:lnTo>
                    <a:pt x="7560" y="1927"/>
                  </a:lnTo>
                  <a:lnTo>
                    <a:pt x="7575" y="1882"/>
                  </a:lnTo>
                  <a:lnTo>
                    <a:pt x="7605" y="1823"/>
                  </a:lnTo>
                  <a:lnTo>
                    <a:pt x="7605" y="1778"/>
                  </a:lnTo>
                  <a:lnTo>
                    <a:pt x="7605" y="269"/>
                  </a:lnTo>
                  <a:lnTo>
                    <a:pt x="7605" y="224"/>
                  </a:lnTo>
                  <a:lnTo>
                    <a:pt x="7575" y="164"/>
                  </a:lnTo>
                  <a:lnTo>
                    <a:pt x="7560" y="120"/>
                  </a:lnTo>
                  <a:lnTo>
                    <a:pt x="7515" y="75"/>
                  </a:lnTo>
                  <a:lnTo>
                    <a:pt x="7485" y="45"/>
                  </a:lnTo>
                  <a:lnTo>
                    <a:pt x="7426" y="15"/>
                  </a:lnTo>
                  <a:lnTo>
                    <a:pt x="7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3"/>
            <p:cNvSpPr/>
            <p:nvPr/>
          </p:nvSpPr>
          <p:spPr>
            <a:xfrm>
              <a:off x="3714472" y="2722959"/>
              <a:ext cx="889672" cy="854789"/>
            </a:xfrm>
            <a:custGeom>
              <a:avLst/>
              <a:gdLst/>
              <a:ahLst/>
              <a:cxnLst/>
              <a:rect l="l" t="t" r="r" b="b"/>
              <a:pathLst>
                <a:path w="32390" h="31120" extrusionOk="0">
                  <a:moveTo>
                    <a:pt x="3437" y="0"/>
                  </a:moveTo>
                  <a:lnTo>
                    <a:pt x="3258" y="15"/>
                  </a:lnTo>
                  <a:lnTo>
                    <a:pt x="3078" y="30"/>
                  </a:lnTo>
                  <a:lnTo>
                    <a:pt x="2899" y="75"/>
                  </a:lnTo>
                  <a:lnTo>
                    <a:pt x="2720" y="105"/>
                  </a:lnTo>
                  <a:lnTo>
                    <a:pt x="2540" y="164"/>
                  </a:lnTo>
                  <a:lnTo>
                    <a:pt x="2212" y="284"/>
                  </a:lnTo>
                  <a:lnTo>
                    <a:pt x="1898" y="433"/>
                  </a:lnTo>
                  <a:lnTo>
                    <a:pt x="1599" y="613"/>
                  </a:lnTo>
                  <a:lnTo>
                    <a:pt x="1315" y="822"/>
                  </a:lnTo>
                  <a:lnTo>
                    <a:pt x="1061" y="1061"/>
                  </a:lnTo>
                  <a:lnTo>
                    <a:pt x="822" y="1315"/>
                  </a:lnTo>
                  <a:lnTo>
                    <a:pt x="613" y="1599"/>
                  </a:lnTo>
                  <a:lnTo>
                    <a:pt x="434" y="1897"/>
                  </a:lnTo>
                  <a:lnTo>
                    <a:pt x="285" y="2211"/>
                  </a:lnTo>
                  <a:lnTo>
                    <a:pt x="165" y="2540"/>
                  </a:lnTo>
                  <a:lnTo>
                    <a:pt x="105" y="2719"/>
                  </a:lnTo>
                  <a:lnTo>
                    <a:pt x="75" y="2898"/>
                  </a:lnTo>
                  <a:lnTo>
                    <a:pt x="31" y="3078"/>
                  </a:lnTo>
                  <a:lnTo>
                    <a:pt x="16" y="3257"/>
                  </a:lnTo>
                  <a:lnTo>
                    <a:pt x="1" y="3436"/>
                  </a:lnTo>
                  <a:lnTo>
                    <a:pt x="1" y="3630"/>
                  </a:lnTo>
                  <a:lnTo>
                    <a:pt x="1" y="27489"/>
                  </a:lnTo>
                  <a:lnTo>
                    <a:pt x="1" y="27683"/>
                  </a:lnTo>
                  <a:lnTo>
                    <a:pt x="16" y="27862"/>
                  </a:lnTo>
                  <a:lnTo>
                    <a:pt x="31" y="28042"/>
                  </a:lnTo>
                  <a:lnTo>
                    <a:pt x="75" y="28221"/>
                  </a:lnTo>
                  <a:lnTo>
                    <a:pt x="105" y="28400"/>
                  </a:lnTo>
                  <a:lnTo>
                    <a:pt x="165" y="28564"/>
                  </a:lnTo>
                  <a:lnTo>
                    <a:pt x="285" y="28908"/>
                  </a:lnTo>
                  <a:lnTo>
                    <a:pt x="434" y="29222"/>
                  </a:lnTo>
                  <a:lnTo>
                    <a:pt x="613" y="29521"/>
                  </a:lnTo>
                  <a:lnTo>
                    <a:pt x="822" y="29804"/>
                  </a:lnTo>
                  <a:lnTo>
                    <a:pt x="1061" y="30058"/>
                  </a:lnTo>
                  <a:lnTo>
                    <a:pt x="1315" y="30297"/>
                  </a:lnTo>
                  <a:lnTo>
                    <a:pt x="1599" y="30507"/>
                  </a:lnTo>
                  <a:lnTo>
                    <a:pt x="1898" y="30686"/>
                  </a:lnTo>
                  <a:lnTo>
                    <a:pt x="2212" y="30835"/>
                  </a:lnTo>
                  <a:lnTo>
                    <a:pt x="2540" y="30955"/>
                  </a:lnTo>
                  <a:lnTo>
                    <a:pt x="2720" y="31000"/>
                  </a:lnTo>
                  <a:lnTo>
                    <a:pt x="2899" y="31044"/>
                  </a:lnTo>
                  <a:lnTo>
                    <a:pt x="3078" y="31074"/>
                  </a:lnTo>
                  <a:lnTo>
                    <a:pt x="3258" y="31104"/>
                  </a:lnTo>
                  <a:lnTo>
                    <a:pt x="3437" y="31119"/>
                  </a:lnTo>
                  <a:lnTo>
                    <a:pt x="28939" y="31119"/>
                  </a:lnTo>
                  <a:lnTo>
                    <a:pt x="29118" y="31104"/>
                  </a:lnTo>
                  <a:lnTo>
                    <a:pt x="29312" y="31074"/>
                  </a:lnTo>
                  <a:lnTo>
                    <a:pt x="29491" y="31044"/>
                  </a:lnTo>
                  <a:lnTo>
                    <a:pt x="29656" y="31000"/>
                  </a:lnTo>
                  <a:lnTo>
                    <a:pt x="29835" y="30955"/>
                  </a:lnTo>
                  <a:lnTo>
                    <a:pt x="30164" y="30835"/>
                  </a:lnTo>
                  <a:lnTo>
                    <a:pt x="30477" y="30686"/>
                  </a:lnTo>
                  <a:lnTo>
                    <a:pt x="30776" y="30507"/>
                  </a:lnTo>
                  <a:lnTo>
                    <a:pt x="31060" y="30297"/>
                  </a:lnTo>
                  <a:lnTo>
                    <a:pt x="31314" y="30058"/>
                  </a:lnTo>
                  <a:lnTo>
                    <a:pt x="31553" y="29804"/>
                  </a:lnTo>
                  <a:lnTo>
                    <a:pt x="31762" y="29521"/>
                  </a:lnTo>
                  <a:lnTo>
                    <a:pt x="31942" y="29222"/>
                  </a:lnTo>
                  <a:lnTo>
                    <a:pt x="32106" y="28908"/>
                  </a:lnTo>
                  <a:lnTo>
                    <a:pt x="32225" y="28564"/>
                  </a:lnTo>
                  <a:lnTo>
                    <a:pt x="32270" y="28400"/>
                  </a:lnTo>
                  <a:lnTo>
                    <a:pt x="32315" y="28221"/>
                  </a:lnTo>
                  <a:lnTo>
                    <a:pt x="32345" y="28042"/>
                  </a:lnTo>
                  <a:lnTo>
                    <a:pt x="32360" y="27862"/>
                  </a:lnTo>
                  <a:lnTo>
                    <a:pt x="32375" y="27683"/>
                  </a:lnTo>
                  <a:lnTo>
                    <a:pt x="32390" y="27489"/>
                  </a:lnTo>
                  <a:lnTo>
                    <a:pt x="32390" y="3630"/>
                  </a:lnTo>
                  <a:lnTo>
                    <a:pt x="32375" y="3436"/>
                  </a:lnTo>
                  <a:lnTo>
                    <a:pt x="32360" y="3257"/>
                  </a:lnTo>
                  <a:lnTo>
                    <a:pt x="32345" y="3078"/>
                  </a:lnTo>
                  <a:lnTo>
                    <a:pt x="32315" y="2898"/>
                  </a:lnTo>
                  <a:lnTo>
                    <a:pt x="32270" y="2719"/>
                  </a:lnTo>
                  <a:lnTo>
                    <a:pt x="32225" y="2540"/>
                  </a:lnTo>
                  <a:lnTo>
                    <a:pt x="32106" y="2211"/>
                  </a:lnTo>
                  <a:lnTo>
                    <a:pt x="31942" y="1897"/>
                  </a:lnTo>
                  <a:lnTo>
                    <a:pt x="31762" y="1599"/>
                  </a:lnTo>
                  <a:lnTo>
                    <a:pt x="31553" y="1315"/>
                  </a:lnTo>
                  <a:lnTo>
                    <a:pt x="31314" y="1061"/>
                  </a:lnTo>
                  <a:lnTo>
                    <a:pt x="31060" y="822"/>
                  </a:lnTo>
                  <a:lnTo>
                    <a:pt x="30776" y="613"/>
                  </a:lnTo>
                  <a:lnTo>
                    <a:pt x="30477" y="433"/>
                  </a:lnTo>
                  <a:lnTo>
                    <a:pt x="30164" y="284"/>
                  </a:lnTo>
                  <a:lnTo>
                    <a:pt x="29835" y="164"/>
                  </a:lnTo>
                  <a:lnTo>
                    <a:pt x="29656" y="105"/>
                  </a:lnTo>
                  <a:lnTo>
                    <a:pt x="29491" y="75"/>
                  </a:lnTo>
                  <a:lnTo>
                    <a:pt x="29312" y="30"/>
                  </a:lnTo>
                  <a:lnTo>
                    <a:pt x="29118" y="15"/>
                  </a:lnTo>
                  <a:lnTo>
                    <a:pt x="289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3"/>
            <p:cNvSpPr/>
            <p:nvPr/>
          </p:nvSpPr>
          <p:spPr>
            <a:xfrm>
              <a:off x="4517515" y="2778332"/>
              <a:ext cx="33263" cy="33291"/>
            </a:xfrm>
            <a:custGeom>
              <a:avLst/>
              <a:gdLst/>
              <a:ahLst/>
              <a:cxnLst/>
              <a:rect l="l" t="t" r="r" b="b"/>
              <a:pathLst>
                <a:path w="1211" h="1212" extrusionOk="0">
                  <a:moveTo>
                    <a:pt x="598" y="1"/>
                  </a:moveTo>
                  <a:lnTo>
                    <a:pt x="479" y="16"/>
                  </a:lnTo>
                  <a:lnTo>
                    <a:pt x="359" y="46"/>
                  </a:lnTo>
                  <a:lnTo>
                    <a:pt x="269" y="105"/>
                  </a:lnTo>
                  <a:lnTo>
                    <a:pt x="180" y="180"/>
                  </a:lnTo>
                  <a:lnTo>
                    <a:pt x="105" y="270"/>
                  </a:lnTo>
                  <a:lnTo>
                    <a:pt x="45" y="374"/>
                  </a:lnTo>
                  <a:lnTo>
                    <a:pt x="15" y="479"/>
                  </a:lnTo>
                  <a:lnTo>
                    <a:pt x="0" y="598"/>
                  </a:lnTo>
                  <a:lnTo>
                    <a:pt x="15" y="718"/>
                  </a:lnTo>
                  <a:lnTo>
                    <a:pt x="45" y="838"/>
                  </a:lnTo>
                  <a:lnTo>
                    <a:pt x="105" y="942"/>
                  </a:lnTo>
                  <a:lnTo>
                    <a:pt x="180" y="1032"/>
                  </a:lnTo>
                  <a:lnTo>
                    <a:pt x="269" y="1106"/>
                  </a:lnTo>
                  <a:lnTo>
                    <a:pt x="359" y="1166"/>
                  </a:lnTo>
                  <a:lnTo>
                    <a:pt x="479" y="1196"/>
                  </a:lnTo>
                  <a:lnTo>
                    <a:pt x="598" y="1211"/>
                  </a:lnTo>
                  <a:lnTo>
                    <a:pt x="718" y="1196"/>
                  </a:lnTo>
                  <a:lnTo>
                    <a:pt x="837" y="1166"/>
                  </a:lnTo>
                  <a:lnTo>
                    <a:pt x="942" y="1106"/>
                  </a:lnTo>
                  <a:lnTo>
                    <a:pt x="1031" y="1032"/>
                  </a:lnTo>
                  <a:lnTo>
                    <a:pt x="1106" y="942"/>
                  </a:lnTo>
                  <a:lnTo>
                    <a:pt x="1166" y="838"/>
                  </a:lnTo>
                  <a:lnTo>
                    <a:pt x="1196" y="718"/>
                  </a:lnTo>
                  <a:lnTo>
                    <a:pt x="1211" y="598"/>
                  </a:lnTo>
                  <a:lnTo>
                    <a:pt x="1196" y="479"/>
                  </a:lnTo>
                  <a:lnTo>
                    <a:pt x="1166" y="374"/>
                  </a:lnTo>
                  <a:lnTo>
                    <a:pt x="1106" y="270"/>
                  </a:lnTo>
                  <a:lnTo>
                    <a:pt x="1031"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3"/>
            <p:cNvSpPr/>
            <p:nvPr/>
          </p:nvSpPr>
          <p:spPr>
            <a:xfrm>
              <a:off x="4517515" y="3486173"/>
              <a:ext cx="33263" cy="33263"/>
            </a:xfrm>
            <a:custGeom>
              <a:avLst/>
              <a:gdLst/>
              <a:ahLst/>
              <a:cxnLst/>
              <a:rect l="l" t="t" r="r" b="b"/>
              <a:pathLst>
                <a:path w="1211" h="1211" extrusionOk="0">
                  <a:moveTo>
                    <a:pt x="598" y="1"/>
                  </a:moveTo>
                  <a:lnTo>
                    <a:pt x="479" y="16"/>
                  </a:lnTo>
                  <a:lnTo>
                    <a:pt x="359" y="45"/>
                  </a:lnTo>
                  <a:lnTo>
                    <a:pt x="269" y="105"/>
                  </a:lnTo>
                  <a:lnTo>
                    <a:pt x="180" y="180"/>
                  </a:lnTo>
                  <a:lnTo>
                    <a:pt x="105" y="270"/>
                  </a:lnTo>
                  <a:lnTo>
                    <a:pt x="45" y="374"/>
                  </a:lnTo>
                  <a:lnTo>
                    <a:pt x="15" y="479"/>
                  </a:lnTo>
                  <a:lnTo>
                    <a:pt x="0" y="598"/>
                  </a:lnTo>
                  <a:lnTo>
                    <a:pt x="15" y="733"/>
                  </a:lnTo>
                  <a:lnTo>
                    <a:pt x="45" y="837"/>
                  </a:lnTo>
                  <a:lnTo>
                    <a:pt x="105" y="942"/>
                  </a:lnTo>
                  <a:lnTo>
                    <a:pt x="180" y="1031"/>
                  </a:lnTo>
                  <a:lnTo>
                    <a:pt x="269" y="1106"/>
                  </a:lnTo>
                  <a:lnTo>
                    <a:pt x="359" y="1166"/>
                  </a:lnTo>
                  <a:lnTo>
                    <a:pt x="479" y="1196"/>
                  </a:lnTo>
                  <a:lnTo>
                    <a:pt x="598" y="1211"/>
                  </a:lnTo>
                  <a:lnTo>
                    <a:pt x="718" y="1196"/>
                  </a:lnTo>
                  <a:lnTo>
                    <a:pt x="837" y="1166"/>
                  </a:lnTo>
                  <a:lnTo>
                    <a:pt x="942" y="1106"/>
                  </a:lnTo>
                  <a:lnTo>
                    <a:pt x="1031" y="1031"/>
                  </a:lnTo>
                  <a:lnTo>
                    <a:pt x="1106" y="942"/>
                  </a:lnTo>
                  <a:lnTo>
                    <a:pt x="1166" y="837"/>
                  </a:lnTo>
                  <a:lnTo>
                    <a:pt x="1196" y="733"/>
                  </a:lnTo>
                  <a:lnTo>
                    <a:pt x="1211" y="598"/>
                  </a:lnTo>
                  <a:lnTo>
                    <a:pt x="1196" y="479"/>
                  </a:lnTo>
                  <a:lnTo>
                    <a:pt x="1166" y="374"/>
                  </a:lnTo>
                  <a:lnTo>
                    <a:pt x="1106" y="270"/>
                  </a:lnTo>
                  <a:lnTo>
                    <a:pt x="1031"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3"/>
            <p:cNvSpPr/>
            <p:nvPr/>
          </p:nvSpPr>
          <p:spPr>
            <a:xfrm>
              <a:off x="3768224" y="2778332"/>
              <a:ext cx="33263" cy="33291"/>
            </a:xfrm>
            <a:custGeom>
              <a:avLst/>
              <a:gdLst/>
              <a:ahLst/>
              <a:cxnLst/>
              <a:rect l="l" t="t" r="r" b="b"/>
              <a:pathLst>
                <a:path w="1211" h="1212" extrusionOk="0">
                  <a:moveTo>
                    <a:pt x="598" y="1"/>
                  </a:moveTo>
                  <a:lnTo>
                    <a:pt x="479" y="16"/>
                  </a:lnTo>
                  <a:lnTo>
                    <a:pt x="359" y="46"/>
                  </a:lnTo>
                  <a:lnTo>
                    <a:pt x="255" y="105"/>
                  </a:lnTo>
                  <a:lnTo>
                    <a:pt x="165" y="180"/>
                  </a:lnTo>
                  <a:lnTo>
                    <a:pt x="90" y="270"/>
                  </a:lnTo>
                  <a:lnTo>
                    <a:pt x="46" y="374"/>
                  </a:lnTo>
                  <a:lnTo>
                    <a:pt x="1" y="479"/>
                  </a:lnTo>
                  <a:lnTo>
                    <a:pt x="1" y="598"/>
                  </a:lnTo>
                  <a:lnTo>
                    <a:pt x="1" y="718"/>
                  </a:lnTo>
                  <a:lnTo>
                    <a:pt x="46" y="838"/>
                  </a:lnTo>
                  <a:lnTo>
                    <a:pt x="90" y="942"/>
                  </a:lnTo>
                  <a:lnTo>
                    <a:pt x="165" y="1032"/>
                  </a:lnTo>
                  <a:lnTo>
                    <a:pt x="255" y="1106"/>
                  </a:lnTo>
                  <a:lnTo>
                    <a:pt x="359" y="1166"/>
                  </a:lnTo>
                  <a:lnTo>
                    <a:pt x="479" y="1196"/>
                  </a:lnTo>
                  <a:lnTo>
                    <a:pt x="598" y="1211"/>
                  </a:lnTo>
                  <a:lnTo>
                    <a:pt x="718" y="1196"/>
                  </a:lnTo>
                  <a:lnTo>
                    <a:pt x="837" y="1166"/>
                  </a:lnTo>
                  <a:lnTo>
                    <a:pt x="942" y="1106"/>
                  </a:lnTo>
                  <a:lnTo>
                    <a:pt x="1032" y="1032"/>
                  </a:lnTo>
                  <a:lnTo>
                    <a:pt x="1106" y="942"/>
                  </a:lnTo>
                  <a:lnTo>
                    <a:pt x="1151" y="838"/>
                  </a:lnTo>
                  <a:lnTo>
                    <a:pt x="1196" y="718"/>
                  </a:lnTo>
                  <a:lnTo>
                    <a:pt x="1211" y="598"/>
                  </a:lnTo>
                  <a:lnTo>
                    <a:pt x="1196" y="479"/>
                  </a:lnTo>
                  <a:lnTo>
                    <a:pt x="1151" y="374"/>
                  </a:lnTo>
                  <a:lnTo>
                    <a:pt x="1106" y="270"/>
                  </a:lnTo>
                  <a:lnTo>
                    <a:pt x="1032"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3"/>
            <p:cNvSpPr/>
            <p:nvPr/>
          </p:nvSpPr>
          <p:spPr>
            <a:xfrm>
              <a:off x="3768224" y="3486173"/>
              <a:ext cx="33263" cy="33263"/>
            </a:xfrm>
            <a:custGeom>
              <a:avLst/>
              <a:gdLst/>
              <a:ahLst/>
              <a:cxnLst/>
              <a:rect l="l" t="t" r="r" b="b"/>
              <a:pathLst>
                <a:path w="1211" h="1211" extrusionOk="0">
                  <a:moveTo>
                    <a:pt x="598" y="1"/>
                  </a:moveTo>
                  <a:lnTo>
                    <a:pt x="479" y="16"/>
                  </a:lnTo>
                  <a:lnTo>
                    <a:pt x="359" y="45"/>
                  </a:lnTo>
                  <a:lnTo>
                    <a:pt x="255" y="105"/>
                  </a:lnTo>
                  <a:lnTo>
                    <a:pt x="165" y="180"/>
                  </a:lnTo>
                  <a:lnTo>
                    <a:pt x="90" y="270"/>
                  </a:lnTo>
                  <a:lnTo>
                    <a:pt x="46" y="374"/>
                  </a:lnTo>
                  <a:lnTo>
                    <a:pt x="1" y="479"/>
                  </a:lnTo>
                  <a:lnTo>
                    <a:pt x="1" y="598"/>
                  </a:lnTo>
                  <a:lnTo>
                    <a:pt x="1" y="733"/>
                  </a:lnTo>
                  <a:lnTo>
                    <a:pt x="46" y="837"/>
                  </a:lnTo>
                  <a:lnTo>
                    <a:pt x="90" y="942"/>
                  </a:lnTo>
                  <a:lnTo>
                    <a:pt x="165" y="1031"/>
                  </a:lnTo>
                  <a:lnTo>
                    <a:pt x="255" y="1106"/>
                  </a:lnTo>
                  <a:lnTo>
                    <a:pt x="359" y="1166"/>
                  </a:lnTo>
                  <a:lnTo>
                    <a:pt x="479" y="1196"/>
                  </a:lnTo>
                  <a:lnTo>
                    <a:pt x="598" y="1211"/>
                  </a:lnTo>
                  <a:lnTo>
                    <a:pt x="718" y="1196"/>
                  </a:lnTo>
                  <a:lnTo>
                    <a:pt x="837" y="1166"/>
                  </a:lnTo>
                  <a:lnTo>
                    <a:pt x="942" y="1106"/>
                  </a:lnTo>
                  <a:lnTo>
                    <a:pt x="1032" y="1031"/>
                  </a:lnTo>
                  <a:lnTo>
                    <a:pt x="1106" y="942"/>
                  </a:lnTo>
                  <a:lnTo>
                    <a:pt x="1151" y="837"/>
                  </a:lnTo>
                  <a:lnTo>
                    <a:pt x="1196" y="733"/>
                  </a:lnTo>
                  <a:lnTo>
                    <a:pt x="1211" y="598"/>
                  </a:lnTo>
                  <a:lnTo>
                    <a:pt x="1196" y="479"/>
                  </a:lnTo>
                  <a:lnTo>
                    <a:pt x="1151" y="374"/>
                  </a:lnTo>
                  <a:lnTo>
                    <a:pt x="1106" y="270"/>
                  </a:lnTo>
                  <a:lnTo>
                    <a:pt x="1032"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3"/>
            <p:cNvSpPr/>
            <p:nvPr/>
          </p:nvSpPr>
          <p:spPr>
            <a:xfrm>
              <a:off x="3832249" y="2972850"/>
              <a:ext cx="675041" cy="359083"/>
            </a:xfrm>
            <a:custGeom>
              <a:avLst/>
              <a:gdLst/>
              <a:ahLst/>
              <a:cxnLst/>
              <a:rect l="l" t="t" r="r" b="b"/>
              <a:pathLst>
                <a:path w="24576" h="13073" extrusionOk="0">
                  <a:moveTo>
                    <a:pt x="2032" y="0"/>
                  </a:moveTo>
                  <a:lnTo>
                    <a:pt x="1823" y="15"/>
                  </a:lnTo>
                  <a:lnTo>
                    <a:pt x="1629" y="45"/>
                  </a:lnTo>
                  <a:lnTo>
                    <a:pt x="1420" y="90"/>
                  </a:lnTo>
                  <a:lnTo>
                    <a:pt x="1240" y="165"/>
                  </a:lnTo>
                  <a:lnTo>
                    <a:pt x="1061" y="239"/>
                  </a:lnTo>
                  <a:lnTo>
                    <a:pt x="897" y="344"/>
                  </a:lnTo>
                  <a:lnTo>
                    <a:pt x="732" y="463"/>
                  </a:lnTo>
                  <a:lnTo>
                    <a:pt x="598" y="598"/>
                  </a:lnTo>
                  <a:lnTo>
                    <a:pt x="463" y="747"/>
                  </a:lnTo>
                  <a:lnTo>
                    <a:pt x="344" y="897"/>
                  </a:lnTo>
                  <a:lnTo>
                    <a:pt x="239" y="1061"/>
                  </a:lnTo>
                  <a:lnTo>
                    <a:pt x="150" y="1240"/>
                  </a:lnTo>
                  <a:lnTo>
                    <a:pt x="90" y="1434"/>
                  </a:lnTo>
                  <a:lnTo>
                    <a:pt x="45" y="1629"/>
                  </a:lnTo>
                  <a:lnTo>
                    <a:pt x="0" y="1823"/>
                  </a:lnTo>
                  <a:lnTo>
                    <a:pt x="0" y="2032"/>
                  </a:lnTo>
                  <a:lnTo>
                    <a:pt x="0" y="11041"/>
                  </a:lnTo>
                  <a:lnTo>
                    <a:pt x="0" y="11250"/>
                  </a:lnTo>
                  <a:lnTo>
                    <a:pt x="45" y="11444"/>
                  </a:lnTo>
                  <a:lnTo>
                    <a:pt x="90" y="11638"/>
                  </a:lnTo>
                  <a:lnTo>
                    <a:pt x="150" y="11832"/>
                  </a:lnTo>
                  <a:lnTo>
                    <a:pt x="239" y="12012"/>
                  </a:lnTo>
                  <a:lnTo>
                    <a:pt x="344" y="12176"/>
                  </a:lnTo>
                  <a:lnTo>
                    <a:pt x="463" y="12325"/>
                  </a:lnTo>
                  <a:lnTo>
                    <a:pt x="598" y="12475"/>
                  </a:lnTo>
                  <a:lnTo>
                    <a:pt x="732" y="12609"/>
                  </a:lnTo>
                  <a:lnTo>
                    <a:pt x="897" y="12729"/>
                  </a:lnTo>
                  <a:lnTo>
                    <a:pt x="1061" y="12833"/>
                  </a:lnTo>
                  <a:lnTo>
                    <a:pt x="1240" y="12908"/>
                  </a:lnTo>
                  <a:lnTo>
                    <a:pt x="1420" y="12983"/>
                  </a:lnTo>
                  <a:lnTo>
                    <a:pt x="1629" y="13028"/>
                  </a:lnTo>
                  <a:lnTo>
                    <a:pt x="1823" y="13057"/>
                  </a:lnTo>
                  <a:lnTo>
                    <a:pt x="2032" y="13072"/>
                  </a:lnTo>
                  <a:lnTo>
                    <a:pt x="22544" y="13072"/>
                  </a:lnTo>
                  <a:lnTo>
                    <a:pt x="22753" y="13057"/>
                  </a:lnTo>
                  <a:lnTo>
                    <a:pt x="22948" y="13028"/>
                  </a:lnTo>
                  <a:lnTo>
                    <a:pt x="23142" y="12983"/>
                  </a:lnTo>
                  <a:lnTo>
                    <a:pt x="23336" y="12908"/>
                  </a:lnTo>
                  <a:lnTo>
                    <a:pt x="23515" y="12833"/>
                  </a:lnTo>
                  <a:lnTo>
                    <a:pt x="23680" y="12729"/>
                  </a:lnTo>
                  <a:lnTo>
                    <a:pt x="23829" y="12609"/>
                  </a:lnTo>
                  <a:lnTo>
                    <a:pt x="23978" y="12475"/>
                  </a:lnTo>
                  <a:lnTo>
                    <a:pt x="24113" y="12325"/>
                  </a:lnTo>
                  <a:lnTo>
                    <a:pt x="24232" y="12176"/>
                  </a:lnTo>
                  <a:lnTo>
                    <a:pt x="24322" y="12012"/>
                  </a:lnTo>
                  <a:lnTo>
                    <a:pt x="24412" y="11832"/>
                  </a:lnTo>
                  <a:lnTo>
                    <a:pt x="24486" y="11638"/>
                  </a:lnTo>
                  <a:lnTo>
                    <a:pt x="24531" y="11444"/>
                  </a:lnTo>
                  <a:lnTo>
                    <a:pt x="24561" y="11250"/>
                  </a:lnTo>
                  <a:lnTo>
                    <a:pt x="24576" y="11041"/>
                  </a:lnTo>
                  <a:lnTo>
                    <a:pt x="24576" y="2032"/>
                  </a:lnTo>
                  <a:lnTo>
                    <a:pt x="24561" y="1823"/>
                  </a:lnTo>
                  <a:lnTo>
                    <a:pt x="24531" y="1629"/>
                  </a:lnTo>
                  <a:lnTo>
                    <a:pt x="24486" y="1434"/>
                  </a:lnTo>
                  <a:lnTo>
                    <a:pt x="24412" y="1240"/>
                  </a:lnTo>
                  <a:lnTo>
                    <a:pt x="24322" y="1061"/>
                  </a:lnTo>
                  <a:lnTo>
                    <a:pt x="24232" y="897"/>
                  </a:lnTo>
                  <a:lnTo>
                    <a:pt x="24113" y="747"/>
                  </a:lnTo>
                  <a:lnTo>
                    <a:pt x="23978" y="598"/>
                  </a:lnTo>
                  <a:lnTo>
                    <a:pt x="23829" y="463"/>
                  </a:lnTo>
                  <a:lnTo>
                    <a:pt x="23680" y="344"/>
                  </a:lnTo>
                  <a:lnTo>
                    <a:pt x="23515" y="239"/>
                  </a:lnTo>
                  <a:lnTo>
                    <a:pt x="23336" y="165"/>
                  </a:lnTo>
                  <a:lnTo>
                    <a:pt x="23142" y="90"/>
                  </a:lnTo>
                  <a:lnTo>
                    <a:pt x="22948" y="45"/>
                  </a:lnTo>
                  <a:lnTo>
                    <a:pt x="22753" y="15"/>
                  </a:lnTo>
                  <a:lnTo>
                    <a:pt x="225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3"/>
            <p:cNvSpPr/>
            <p:nvPr/>
          </p:nvSpPr>
          <p:spPr>
            <a:xfrm>
              <a:off x="3889270" y="2999932"/>
              <a:ext cx="560996" cy="79216"/>
            </a:xfrm>
            <a:custGeom>
              <a:avLst/>
              <a:gdLst/>
              <a:ahLst/>
              <a:cxnLst/>
              <a:rect l="l" t="t" r="r" b="b"/>
              <a:pathLst>
                <a:path w="20424" h="2884" extrusionOk="0">
                  <a:moveTo>
                    <a:pt x="255" y="0"/>
                  </a:moveTo>
                  <a:lnTo>
                    <a:pt x="195" y="15"/>
                  </a:lnTo>
                  <a:lnTo>
                    <a:pt x="135" y="45"/>
                  </a:lnTo>
                  <a:lnTo>
                    <a:pt x="91" y="90"/>
                  </a:lnTo>
                  <a:lnTo>
                    <a:pt x="46" y="135"/>
                  </a:lnTo>
                  <a:lnTo>
                    <a:pt x="31" y="194"/>
                  </a:lnTo>
                  <a:lnTo>
                    <a:pt x="1" y="254"/>
                  </a:lnTo>
                  <a:lnTo>
                    <a:pt x="1" y="314"/>
                  </a:lnTo>
                  <a:lnTo>
                    <a:pt x="1" y="2570"/>
                  </a:lnTo>
                  <a:lnTo>
                    <a:pt x="1" y="2630"/>
                  </a:lnTo>
                  <a:lnTo>
                    <a:pt x="31" y="2689"/>
                  </a:lnTo>
                  <a:lnTo>
                    <a:pt x="46" y="2749"/>
                  </a:lnTo>
                  <a:lnTo>
                    <a:pt x="91" y="2794"/>
                  </a:lnTo>
                  <a:lnTo>
                    <a:pt x="135" y="2839"/>
                  </a:lnTo>
                  <a:lnTo>
                    <a:pt x="195" y="2869"/>
                  </a:lnTo>
                  <a:lnTo>
                    <a:pt x="255" y="2884"/>
                  </a:lnTo>
                  <a:lnTo>
                    <a:pt x="20169" y="2884"/>
                  </a:lnTo>
                  <a:lnTo>
                    <a:pt x="20229" y="2869"/>
                  </a:lnTo>
                  <a:lnTo>
                    <a:pt x="20289" y="2839"/>
                  </a:lnTo>
                  <a:lnTo>
                    <a:pt x="20334" y="2794"/>
                  </a:lnTo>
                  <a:lnTo>
                    <a:pt x="20364" y="2749"/>
                  </a:lnTo>
                  <a:lnTo>
                    <a:pt x="20394" y="2689"/>
                  </a:lnTo>
                  <a:lnTo>
                    <a:pt x="20408" y="2630"/>
                  </a:lnTo>
                  <a:lnTo>
                    <a:pt x="20423" y="2570"/>
                  </a:lnTo>
                  <a:lnTo>
                    <a:pt x="20423" y="314"/>
                  </a:lnTo>
                  <a:lnTo>
                    <a:pt x="20408" y="254"/>
                  </a:lnTo>
                  <a:lnTo>
                    <a:pt x="20394" y="194"/>
                  </a:lnTo>
                  <a:lnTo>
                    <a:pt x="20364" y="135"/>
                  </a:lnTo>
                  <a:lnTo>
                    <a:pt x="20334" y="90"/>
                  </a:lnTo>
                  <a:lnTo>
                    <a:pt x="20289" y="45"/>
                  </a:lnTo>
                  <a:lnTo>
                    <a:pt x="20229" y="15"/>
                  </a:lnTo>
                  <a:lnTo>
                    <a:pt x="20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3"/>
            <p:cNvSpPr/>
            <p:nvPr/>
          </p:nvSpPr>
          <p:spPr>
            <a:xfrm>
              <a:off x="3910199" y="3026602"/>
              <a:ext cx="519960" cy="25874"/>
            </a:xfrm>
            <a:custGeom>
              <a:avLst/>
              <a:gdLst/>
              <a:ahLst/>
              <a:cxnLst/>
              <a:rect l="l" t="t" r="r" b="b"/>
              <a:pathLst>
                <a:path w="18930" h="942" extrusionOk="0">
                  <a:moveTo>
                    <a:pt x="2361" y="0"/>
                  </a:moveTo>
                  <a:lnTo>
                    <a:pt x="2257" y="15"/>
                  </a:lnTo>
                  <a:lnTo>
                    <a:pt x="2152" y="30"/>
                  </a:lnTo>
                  <a:lnTo>
                    <a:pt x="2063" y="60"/>
                  </a:lnTo>
                  <a:lnTo>
                    <a:pt x="1973" y="105"/>
                  </a:lnTo>
                  <a:lnTo>
                    <a:pt x="1883" y="150"/>
                  </a:lnTo>
                  <a:lnTo>
                    <a:pt x="1794" y="209"/>
                  </a:lnTo>
                  <a:lnTo>
                    <a:pt x="1734" y="284"/>
                  </a:lnTo>
                  <a:lnTo>
                    <a:pt x="1659" y="374"/>
                  </a:lnTo>
                  <a:lnTo>
                    <a:pt x="1584" y="463"/>
                  </a:lnTo>
                  <a:lnTo>
                    <a:pt x="1495" y="523"/>
                  </a:lnTo>
                  <a:lnTo>
                    <a:pt x="1390" y="568"/>
                  </a:lnTo>
                  <a:lnTo>
                    <a:pt x="1271" y="583"/>
                  </a:lnTo>
                  <a:lnTo>
                    <a:pt x="1151" y="568"/>
                  </a:lnTo>
                  <a:lnTo>
                    <a:pt x="1047" y="523"/>
                  </a:lnTo>
                  <a:lnTo>
                    <a:pt x="942" y="463"/>
                  </a:lnTo>
                  <a:lnTo>
                    <a:pt x="867" y="374"/>
                  </a:lnTo>
                  <a:lnTo>
                    <a:pt x="837" y="344"/>
                  </a:lnTo>
                  <a:lnTo>
                    <a:pt x="808" y="314"/>
                  </a:lnTo>
                  <a:lnTo>
                    <a:pt x="763" y="299"/>
                  </a:lnTo>
                  <a:lnTo>
                    <a:pt x="180" y="299"/>
                  </a:lnTo>
                  <a:lnTo>
                    <a:pt x="105" y="314"/>
                  </a:lnTo>
                  <a:lnTo>
                    <a:pt x="46" y="344"/>
                  </a:lnTo>
                  <a:lnTo>
                    <a:pt x="16" y="404"/>
                  </a:lnTo>
                  <a:lnTo>
                    <a:pt x="1" y="478"/>
                  </a:lnTo>
                  <a:lnTo>
                    <a:pt x="16" y="538"/>
                  </a:lnTo>
                  <a:lnTo>
                    <a:pt x="46" y="598"/>
                  </a:lnTo>
                  <a:lnTo>
                    <a:pt x="105" y="643"/>
                  </a:lnTo>
                  <a:lnTo>
                    <a:pt x="180" y="658"/>
                  </a:lnTo>
                  <a:lnTo>
                    <a:pt x="628" y="658"/>
                  </a:lnTo>
                  <a:lnTo>
                    <a:pt x="703" y="717"/>
                  </a:lnTo>
                  <a:lnTo>
                    <a:pt x="763" y="777"/>
                  </a:lnTo>
                  <a:lnTo>
                    <a:pt x="837" y="822"/>
                  </a:lnTo>
                  <a:lnTo>
                    <a:pt x="912" y="867"/>
                  </a:lnTo>
                  <a:lnTo>
                    <a:pt x="1002" y="897"/>
                  </a:lnTo>
                  <a:lnTo>
                    <a:pt x="1091" y="927"/>
                  </a:lnTo>
                  <a:lnTo>
                    <a:pt x="1181" y="942"/>
                  </a:lnTo>
                  <a:lnTo>
                    <a:pt x="1271" y="942"/>
                  </a:lnTo>
                  <a:lnTo>
                    <a:pt x="1375" y="927"/>
                  </a:lnTo>
                  <a:lnTo>
                    <a:pt x="1465" y="912"/>
                  </a:lnTo>
                  <a:lnTo>
                    <a:pt x="1570" y="882"/>
                  </a:lnTo>
                  <a:lnTo>
                    <a:pt x="1659" y="837"/>
                  </a:lnTo>
                  <a:lnTo>
                    <a:pt x="1749" y="792"/>
                  </a:lnTo>
                  <a:lnTo>
                    <a:pt x="1823" y="732"/>
                  </a:lnTo>
                  <a:lnTo>
                    <a:pt x="1898" y="658"/>
                  </a:lnTo>
                  <a:lnTo>
                    <a:pt x="1958" y="568"/>
                  </a:lnTo>
                  <a:lnTo>
                    <a:pt x="2033" y="478"/>
                  </a:lnTo>
                  <a:lnTo>
                    <a:pt x="2137" y="419"/>
                  </a:lnTo>
                  <a:lnTo>
                    <a:pt x="2242" y="374"/>
                  </a:lnTo>
                  <a:lnTo>
                    <a:pt x="2361" y="359"/>
                  </a:lnTo>
                  <a:lnTo>
                    <a:pt x="2481" y="374"/>
                  </a:lnTo>
                  <a:lnTo>
                    <a:pt x="2585" y="419"/>
                  </a:lnTo>
                  <a:lnTo>
                    <a:pt x="2675" y="478"/>
                  </a:lnTo>
                  <a:lnTo>
                    <a:pt x="2765" y="568"/>
                  </a:lnTo>
                  <a:lnTo>
                    <a:pt x="2824" y="658"/>
                  </a:lnTo>
                  <a:lnTo>
                    <a:pt x="2899" y="732"/>
                  </a:lnTo>
                  <a:lnTo>
                    <a:pt x="2974" y="792"/>
                  </a:lnTo>
                  <a:lnTo>
                    <a:pt x="3063" y="837"/>
                  </a:lnTo>
                  <a:lnTo>
                    <a:pt x="3153" y="882"/>
                  </a:lnTo>
                  <a:lnTo>
                    <a:pt x="3243" y="912"/>
                  </a:lnTo>
                  <a:lnTo>
                    <a:pt x="3347" y="927"/>
                  </a:lnTo>
                  <a:lnTo>
                    <a:pt x="3452" y="942"/>
                  </a:lnTo>
                  <a:lnTo>
                    <a:pt x="3556" y="927"/>
                  </a:lnTo>
                  <a:lnTo>
                    <a:pt x="3661" y="912"/>
                  </a:lnTo>
                  <a:lnTo>
                    <a:pt x="3751" y="882"/>
                  </a:lnTo>
                  <a:lnTo>
                    <a:pt x="3840" y="837"/>
                  </a:lnTo>
                  <a:lnTo>
                    <a:pt x="3930" y="792"/>
                  </a:lnTo>
                  <a:lnTo>
                    <a:pt x="4005" y="732"/>
                  </a:lnTo>
                  <a:lnTo>
                    <a:pt x="4079" y="658"/>
                  </a:lnTo>
                  <a:lnTo>
                    <a:pt x="4154" y="568"/>
                  </a:lnTo>
                  <a:lnTo>
                    <a:pt x="4229" y="478"/>
                  </a:lnTo>
                  <a:lnTo>
                    <a:pt x="4318" y="419"/>
                  </a:lnTo>
                  <a:lnTo>
                    <a:pt x="4423" y="374"/>
                  </a:lnTo>
                  <a:lnTo>
                    <a:pt x="4543" y="359"/>
                  </a:lnTo>
                  <a:lnTo>
                    <a:pt x="4662" y="374"/>
                  </a:lnTo>
                  <a:lnTo>
                    <a:pt x="4767" y="419"/>
                  </a:lnTo>
                  <a:lnTo>
                    <a:pt x="4871" y="478"/>
                  </a:lnTo>
                  <a:lnTo>
                    <a:pt x="4946" y="568"/>
                  </a:lnTo>
                  <a:lnTo>
                    <a:pt x="5006" y="658"/>
                  </a:lnTo>
                  <a:lnTo>
                    <a:pt x="5080" y="732"/>
                  </a:lnTo>
                  <a:lnTo>
                    <a:pt x="5155" y="792"/>
                  </a:lnTo>
                  <a:lnTo>
                    <a:pt x="5245" y="837"/>
                  </a:lnTo>
                  <a:lnTo>
                    <a:pt x="5334" y="882"/>
                  </a:lnTo>
                  <a:lnTo>
                    <a:pt x="5439" y="912"/>
                  </a:lnTo>
                  <a:lnTo>
                    <a:pt x="5529" y="927"/>
                  </a:lnTo>
                  <a:lnTo>
                    <a:pt x="5633" y="942"/>
                  </a:lnTo>
                  <a:lnTo>
                    <a:pt x="5738" y="927"/>
                  </a:lnTo>
                  <a:lnTo>
                    <a:pt x="5842" y="912"/>
                  </a:lnTo>
                  <a:lnTo>
                    <a:pt x="5932" y="882"/>
                  </a:lnTo>
                  <a:lnTo>
                    <a:pt x="6036" y="837"/>
                  </a:lnTo>
                  <a:lnTo>
                    <a:pt x="6111" y="792"/>
                  </a:lnTo>
                  <a:lnTo>
                    <a:pt x="6201" y="732"/>
                  </a:lnTo>
                  <a:lnTo>
                    <a:pt x="6261" y="658"/>
                  </a:lnTo>
                  <a:lnTo>
                    <a:pt x="6335" y="568"/>
                  </a:lnTo>
                  <a:lnTo>
                    <a:pt x="6410" y="478"/>
                  </a:lnTo>
                  <a:lnTo>
                    <a:pt x="6500" y="419"/>
                  </a:lnTo>
                  <a:lnTo>
                    <a:pt x="6619" y="389"/>
                  </a:lnTo>
                  <a:lnTo>
                    <a:pt x="6724" y="374"/>
                  </a:lnTo>
                  <a:lnTo>
                    <a:pt x="6843" y="389"/>
                  </a:lnTo>
                  <a:lnTo>
                    <a:pt x="6948" y="419"/>
                  </a:lnTo>
                  <a:lnTo>
                    <a:pt x="7052" y="478"/>
                  </a:lnTo>
                  <a:lnTo>
                    <a:pt x="7127" y="568"/>
                  </a:lnTo>
                  <a:lnTo>
                    <a:pt x="7187" y="658"/>
                  </a:lnTo>
                  <a:lnTo>
                    <a:pt x="7262" y="732"/>
                  </a:lnTo>
                  <a:lnTo>
                    <a:pt x="7336" y="792"/>
                  </a:lnTo>
                  <a:lnTo>
                    <a:pt x="7426" y="837"/>
                  </a:lnTo>
                  <a:lnTo>
                    <a:pt x="7515" y="882"/>
                  </a:lnTo>
                  <a:lnTo>
                    <a:pt x="7620" y="912"/>
                  </a:lnTo>
                  <a:lnTo>
                    <a:pt x="7725" y="927"/>
                  </a:lnTo>
                  <a:lnTo>
                    <a:pt x="7814" y="942"/>
                  </a:lnTo>
                  <a:lnTo>
                    <a:pt x="7829" y="942"/>
                  </a:lnTo>
                  <a:lnTo>
                    <a:pt x="7919" y="927"/>
                  </a:lnTo>
                  <a:lnTo>
                    <a:pt x="8023" y="912"/>
                  </a:lnTo>
                  <a:lnTo>
                    <a:pt x="8128" y="882"/>
                  </a:lnTo>
                  <a:lnTo>
                    <a:pt x="8218" y="837"/>
                  </a:lnTo>
                  <a:lnTo>
                    <a:pt x="8307" y="792"/>
                  </a:lnTo>
                  <a:lnTo>
                    <a:pt x="8382" y="732"/>
                  </a:lnTo>
                  <a:lnTo>
                    <a:pt x="8457" y="658"/>
                  </a:lnTo>
                  <a:lnTo>
                    <a:pt x="8516" y="568"/>
                  </a:lnTo>
                  <a:lnTo>
                    <a:pt x="8591" y="478"/>
                  </a:lnTo>
                  <a:lnTo>
                    <a:pt x="8696" y="419"/>
                  </a:lnTo>
                  <a:lnTo>
                    <a:pt x="8800" y="389"/>
                  </a:lnTo>
                  <a:lnTo>
                    <a:pt x="8920" y="374"/>
                  </a:lnTo>
                  <a:lnTo>
                    <a:pt x="9024" y="389"/>
                  </a:lnTo>
                  <a:lnTo>
                    <a:pt x="9144" y="419"/>
                  </a:lnTo>
                  <a:lnTo>
                    <a:pt x="9234" y="478"/>
                  </a:lnTo>
                  <a:lnTo>
                    <a:pt x="9308" y="568"/>
                  </a:lnTo>
                  <a:lnTo>
                    <a:pt x="9383" y="658"/>
                  </a:lnTo>
                  <a:lnTo>
                    <a:pt x="9443" y="732"/>
                  </a:lnTo>
                  <a:lnTo>
                    <a:pt x="9532" y="792"/>
                  </a:lnTo>
                  <a:lnTo>
                    <a:pt x="9607" y="837"/>
                  </a:lnTo>
                  <a:lnTo>
                    <a:pt x="9712" y="882"/>
                  </a:lnTo>
                  <a:lnTo>
                    <a:pt x="9801" y="912"/>
                  </a:lnTo>
                  <a:lnTo>
                    <a:pt x="9906" y="927"/>
                  </a:lnTo>
                  <a:lnTo>
                    <a:pt x="10010" y="942"/>
                  </a:lnTo>
                  <a:lnTo>
                    <a:pt x="10115" y="927"/>
                  </a:lnTo>
                  <a:lnTo>
                    <a:pt x="10205" y="912"/>
                  </a:lnTo>
                  <a:lnTo>
                    <a:pt x="10309" y="882"/>
                  </a:lnTo>
                  <a:lnTo>
                    <a:pt x="10399" y="837"/>
                  </a:lnTo>
                  <a:lnTo>
                    <a:pt x="10488" y="792"/>
                  </a:lnTo>
                  <a:lnTo>
                    <a:pt x="10563" y="732"/>
                  </a:lnTo>
                  <a:lnTo>
                    <a:pt x="10638" y="658"/>
                  </a:lnTo>
                  <a:lnTo>
                    <a:pt x="10698" y="568"/>
                  </a:lnTo>
                  <a:lnTo>
                    <a:pt x="10787" y="478"/>
                  </a:lnTo>
                  <a:lnTo>
                    <a:pt x="10877" y="419"/>
                  </a:lnTo>
                  <a:lnTo>
                    <a:pt x="10981" y="389"/>
                  </a:lnTo>
                  <a:lnTo>
                    <a:pt x="11101" y="374"/>
                  </a:lnTo>
                  <a:lnTo>
                    <a:pt x="11221" y="389"/>
                  </a:lnTo>
                  <a:lnTo>
                    <a:pt x="11325" y="419"/>
                  </a:lnTo>
                  <a:lnTo>
                    <a:pt x="11415" y="478"/>
                  </a:lnTo>
                  <a:lnTo>
                    <a:pt x="11504" y="568"/>
                  </a:lnTo>
                  <a:lnTo>
                    <a:pt x="11564" y="658"/>
                  </a:lnTo>
                  <a:lnTo>
                    <a:pt x="11639" y="732"/>
                  </a:lnTo>
                  <a:lnTo>
                    <a:pt x="11714" y="792"/>
                  </a:lnTo>
                  <a:lnTo>
                    <a:pt x="11803" y="837"/>
                  </a:lnTo>
                  <a:lnTo>
                    <a:pt x="11893" y="882"/>
                  </a:lnTo>
                  <a:lnTo>
                    <a:pt x="11982" y="912"/>
                  </a:lnTo>
                  <a:lnTo>
                    <a:pt x="12087" y="927"/>
                  </a:lnTo>
                  <a:lnTo>
                    <a:pt x="12192" y="942"/>
                  </a:lnTo>
                  <a:lnTo>
                    <a:pt x="12296" y="927"/>
                  </a:lnTo>
                  <a:lnTo>
                    <a:pt x="12401" y="912"/>
                  </a:lnTo>
                  <a:lnTo>
                    <a:pt x="12490" y="882"/>
                  </a:lnTo>
                  <a:lnTo>
                    <a:pt x="12580" y="837"/>
                  </a:lnTo>
                  <a:lnTo>
                    <a:pt x="12670" y="792"/>
                  </a:lnTo>
                  <a:lnTo>
                    <a:pt x="12744" y="732"/>
                  </a:lnTo>
                  <a:lnTo>
                    <a:pt x="12819" y="658"/>
                  </a:lnTo>
                  <a:lnTo>
                    <a:pt x="12894" y="568"/>
                  </a:lnTo>
                  <a:lnTo>
                    <a:pt x="12968" y="478"/>
                  </a:lnTo>
                  <a:lnTo>
                    <a:pt x="13058" y="419"/>
                  </a:lnTo>
                  <a:lnTo>
                    <a:pt x="13163" y="389"/>
                  </a:lnTo>
                  <a:lnTo>
                    <a:pt x="13282" y="374"/>
                  </a:lnTo>
                  <a:lnTo>
                    <a:pt x="13402" y="389"/>
                  </a:lnTo>
                  <a:lnTo>
                    <a:pt x="13506" y="419"/>
                  </a:lnTo>
                  <a:lnTo>
                    <a:pt x="13596" y="478"/>
                  </a:lnTo>
                  <a:lnTo>
                    <a:pt x="13686" y="568"/>
                  </a:lnTo>
                  <a:lnTo>
                    <a:pt x="13745" y="658"/>
                  </a:lnTo>
                  <a:lnTo>
                    <a:pt x="13820" y="732"/>
                  </a:lnTo>
                  <a:lnTo>
                    <a:pt x="13895" y="792"/>
                  </a:lnTo>
                  <a:lnTo>
                    <a:pt x="13984" y="837"/>
                  </a:lnTo>
                  <a:lnTo>
                    <a:pt x="14074" y="882"/>
                  </a:lnTo>
                  <a:lnTo>
                    <a:pt x="14179" y="912"/>
                  </a:lnTo>
                  <a:lnTo>
                    <a:pt x="14268" y="927"/>
                  </a:lnTo>
                  <a:lnTo>
                    <a:pt x="14373" y="942"/>
                  </a:lnTo>
                  <a:lnTo>
                    <a:pt x="14477" y="927"/>
                  </a:lnTo>
                  <a:lnTo>
                    <a:pt x="14582" y="912"/>
                  </a:lnTo>
                  <a:lnTo>
                    <a:pt x="14672" y="882"/>
                  </a:lnTo>
                  <a:lnTo>
                    <a:pt x="14776" y="837"/>
                  </a:lnTo>
                  <a:lnTo>
                    <a:pt x="14851" y="792"/>
                  </a:lnTo>
                  <a:lnTo>
                    <a:pt x="14940" y="732"/>
                  </a:lnTo>
                  <a:lnTo>
                    <a:pt x="15015" y="658"/>
                  </a:lnTo>
                  <a:lnTo>
                    <a:pt x="15075" y="568"/>
                  </a:lnTo>
                  <a:lnTo>
                    <a:pt x="15150" y="478"/>
                  </a:lnTo>
                  <a:lnTo>
                    <a:pt x="15239" y="419"/>
                  </a:lnTo>
                  <a:lnTo>
                    <a:pt x="15359" y="389"/>
                  </a:lnTo>
                  <a:lnTo>
                    <a:pt x="15463" y="374"/>
                  </a:lnTo>
                  <a:lnTo>
                    <a:pt x="15583" y="389"/>
                  </a:lnTo>
                  <a:lnTo>
                    <a:pt x="15687" y="419"/>
                  </a:lnTo>
                  <a:lnTo>
                    <a:pt x="15792" y="478"/>
                  </a:lnTo>
                  <a:lnTo>
                    <a:pt x="15867" y="568"/>
                  </a:lnTo>
                  <a:lnTo>
                    <a:pt x="15926" y="658"/>
                  </a:lnTo>
                  <a:lnTo>
                    <a:pt x="16001" y="732"/>
                  </a:lnTo>
                  <a:lnTo>
                    <a:pt x="16076" y="792"/>
                  </a:lnTo>
                  <a:lnTo>
                    <a:pt x="16166" y="837"/>
                  </a:lnTo>
                  <a:lnTo>
                    <a:pt x="16255" y="882"/>
                  </a:lnTo>
                  <a:lnTo>
                    <a:pt x="16360" y="912"/>
                  </a:lnTo>
                  <a:lnTo>
                    <a:pt x="16464" y="942"/>
                  </a:lnTo>
                  <a:lnTo>
                    <a:pt x="16659" y="942"/>
                  </a:lnTo>
                  <a:lnTo>
                    <a:pt x="16763" y="912"/>
                  </a:lnTo>
                  <a:lnTo>
                    <a:pt x="16868" y="882"/>
                  </a:lnTo>
                  <a:lnTo>
                    <a:pt x="16957" y="837"/>
                  </a:lnTo>
                  <a:lnTo>
                    <a:pt x="17047" y="792"/>
                  </a:lnTo>
                  <a:lnTo>
                    <a:pt x="17122" y="732"/>
                  </a:lnTo>
                  <a:lnTo>
                    <a:pt x="17196" y="658"/>
                  </a:lnTo>
                  <a:lnTo>
                    <a:pt x="17256" y="568"/>
                  </a:lnTo>
                  <a:lnTo>
                    <a:pt x="17331" y="478"/>
                  </a:lnTo>
                  <a:lnTo>
                    <a:pt x="17435" y="419"/>
                  </a:lnTo>
                  <a:lnTo>
                    <a:pt x="17540" y="374"/>
                  </a:lnTo>
                  <a:lnTo>
                    <a:pt x="17659" y="359"/>
                  </a:lnTo>
                  <a:lnTo>
                    <a:pt x="17779" y="374"/>
                  </a:lnTo>
                  <a:lnTo>
                    <a:pt x="17884" y="419"/>
                  </a:lnTo>
                  <a:lnTo>
                    <a:pt x="17973" y="478"/>
                  </a:lnTo>
                  <a:lnTo>
                    <a:pt x="18048" y="568"/>
                  </a:lnTo>
                  <a:lnTo>
                    <a:pt x="18078" y="598"/>
                  </a:lnTo>
                  <a:lnTo>
                    <a:pt x="18123" y="628"/>
                  </a:lnTo>
                  <a:lnTo>
                    <a:pt x="18152" y="643"/>
                  </a:lnTo>
                  <a:lnTo>
                    <a:pt x="18197" y="643"/>
                  </a:lnTo>
                  <a:lnTo>
                    <a:pt x="18750" y="658"/>
                  </a:lnTo>
                  <a:lnTo>
                    <a:pt x="18825" y="643"/>
                  </a:lnTo>
                  <a:lnTo>
                    <a:pt x="18870" y="598"/>
                  </a:lnTo>
                  <a:lnTo>
                    <a:pt x="18914" y="538"/>
                  </a:lnTo>
                  <a:lnTo>
                    <a:pt x="18929" y="478"/>
                  </a:lnTo>
                  <a:lnTo>
                    <a:pt x="18914" y="404"/>
                  </a:lnTo>
                  <a:lnTo>
                    <a:pt x="18870" y="344"/>
                  </a:lnTo>
                  <a:lnTo>
                    <a:pt x="18825" y="314"/>
                  </a:lnTo>
                  <a:lnTo>
                    <a:pt x="18750" y="299"/>
                  </a:lnTo>
                  <a:lnTo>
                    <a:pt x="18287" y="284"/>
                  </a:lnTo>
                  <a:lnTo>
                    <a:pt x="18227" y="224"/>
                  </a:lnTo>
                  <a:lnTo>
                    <a:pt x="18152" y="165"/>
                  </a:lnTo>
                  <a:lnTo>
                    <a:pt x="18078" y="120"/>
                  </a:lnTo>
                  <a:lnTo>
                    <a:pt x="18003" y="75"/>
                  </a:lnTo>
                  <a:lnTo>
                    <a:pt x="17928" y="45"/>
                  </a:lnTo>
                  <a:lnTo>
                    <a:pt x="17839" y="15"/>
                  </a:lnTo>
                  <a:lnTo>
                    <a:pt x="17749" y="0"/>
                  </a:lnTo>
                  <a:lnTo>
                    <a:pt x="17659" y="0"/>
                  </a:lnTo>
                  <a:lnTo>
                    <a:pt x="17555" y="15"/>
                  </a:lnTo>
                  <a:lnTo>
                    <a:pt x="17450" y="30"/>
                  </a:lnTo>
                  <a:lnTo>
                    <a:pt x="17361" y="60"/>
                  </a:lnTo>
                  <a:lnTo>
                    <a:pt x="17256" y="105"/>
                  </a:lnTo>
                  <a:lnTo>
                    <a:pt x="17181" y="150"/>
                  </a:lnTo>
                  <a:lnTo>
                    <a:pt x="17092" y="209"/>
                  </a:lnTo>
                  <a:lnTo>
                    <a:pt x="17017" y="284"/>
                  </a:lnTo>
                  <a:lnTo>
                    <a:pt x="16957" y="374"/>
                  </a:lnTo>
                  <a:lnTo>
                    <a:pt x="16883" y="463"/>
                  </a:lnTo>
                  <a:lnTo>
                    <a:pt x="16778" y="523"/>
                  </a:lnTo>
                  <a:lnTo>
                    <a:pt x="16673" y="568"/>
                  </a:lnTo>
                  <a:lnTo>
                    <a:pt x="16569" y="568"/>
                  </a:lnTo>
                  <a:lnTo>
                    <a:pt x="16449" y="553"/>
                  </a:lnTo>
                  <a:lnTo>
                    <a:pt x="16345" y="523"/>
                  </a:lnTo>
                  <a:lnTo>
                    <a:pt x="16240" y="463"/>
                  </a:lnTo>
                  <a:lnTo>
                    <a:pt x="16166" y="374"/>
                  </a:lnTo>
                  <a:lnTo>
                    <a:pt x="16106" y="284"/>
                  </a:lnTo>
                  <a:lnTo>
                    <a:pt x="16031" y="209"/>
                  </a:lnTo>
                  <a:lnTo>
                    <a:pt x="15941" y="150"/>
                  </a:lnTo>
                  <a:lnTo>
                    <a:pt x="15867" y="105"/>
                  </a:lnTo>
                  <a:lnTo>
                    <a:pt x="15777" y="60"/>
                  </a:lnTo>
                  <a:lnTo>
                    <a:pt x="15673" y="30"/>
                  </a:lnTo>
                  <a:lnTo>
                    <a:pt x="15568" y="15"/>
                  </a:lnTo>
                  <a:lnTo>
                    <a:pt x="15463" y="0"/>
                  </a:lnTo>
                  <a:lnTo>
                    <a:pt x="15359" y="15"/>
                  </a:lnTo>
                  <a:lnTo>
                    <a:pt x="15269" y="30"/>
                  </a:lnTo>
                  <a:lnTo>
                    <a:pt x="15165" y="60"/>
                  </a:lnTo>
                  <a:lnTo>
                    <a:pt x="15075" y="105"/>
                  </a:lnTo>
                  <a:lnTo>
                    <a:pt x="14985" y="150"/>
                  </a:lnTo>
                  <a:lnTo>
                    <a:pt x="14911" y="209"/>
                  </a:lnTo>
                  <a:lnTo>
                    <a:pt x="14836" y="284"/>
                  </a:lnTo>
                  <a:lnTo>
                    <a:pt x="14776" y="374"/>
                  </a:lnTo>
                  <a:lnTo>
                    <a:pt x="14701" y="463"/>
                  </a:lnTo>
                  <a:lnTo>
                    <a:pt x="14597" y="523"/>
                  </a:lnTo>
                  <a:lnTo>
                    <a:pt x="14492" y="553"/>
                  </a:lnTo>
                  <a:lnTo>
                    <a:pt x="14373" y="568"/>
                  </a:lnTo>
                  <a:lnTo>
                    <a:pt x="14268" y="553"/>
                  </a:lnTo>
                  <a:lnTo>
                    <a:pt x="14149" y="523"/>
                  </a:lnTo>
                  <a:lnTo>
                    <a:pt x="14059" y="463"/>
                  </a:lnTo>
                  <a:lnTo>
                    <a:pt x="13984" y="374"/>
                  </a:lnTo>
                  <a:lnTo>
                    <a:pt x="13910" y="284"/>
                  </a:lnTo>
                  <a:lnTo>
                    <a:pt x="13850" y="209"/>
                  </a:lnTo>
                  <a:lnTo>
                    <a:pt x="13760" y="150"/>
                  </a:lnTo>
                  <a:lnTo>
                    <a:pt x="13671" y="105"/>
                  </a:lnTo>
                  <a:lnTo>
                    <a:pt x="13581" y="60"/>
                  </a:lnTo>
                  <a:lnTo>
                    <a:pt x="13491" y="30"/>
                  </a:lnTo>
                  <a:lnTo>
                    <a:pt x="13387" y="15"/>
                  </a:lnTo>
                  <a:lnTo>
                    <a:pt x="13282" y="0"/>
                  </a:lnTo>
                  <a:lnTo>
                    <a:pt x="13178" y="15"/>
                  </a:lnTo>
                  <a:lnTo>
                    <a:pt x="13073" y="30"/>
                  </a:lnTo>
                  <a:lnTo>
                    <a:pt x="12983" y="60"/>
                  </a:lnTo>
                  <a:lnTo>
                    <a:pt x="12894" y="105"/>
                  </a:lnTo>
                  <a:lnTo>
                    <a:pt x="12804" y="150"/>
                  </a:lnTo>
                  <a:lnTo>
                    <a:pt x="12729" y="209"/>
                  </a:lnTo>
                  <a:lnTo>
                    <a:pt x="12655" y="284"/>
                  </a:lnTo>
                  <a:lnTo>
                    <a:pt x="12595" y="374"/>
                  </a:lnTo>
                  <a:lnTo>
                    <a:pt x="12505" y="463"/>
                  </a:lnTo>
                  <a:lnTo>
                    <a:pt x="12416" y="523"/>
                  </a:lnTo>
                  <a:lnTo>
                    <a:pt x="12311" y="553"/>
                  </a:lnTo>
                  <a:lnTo>
                    <a:pt x="12192" y="568"/>
                  </a:lnTo>
                  <a:lnTo>
                    <a:pt x="12072" y="553"/>
                  </a:lnTo>
                  <a:lnTo>
                    <a:pt x="11967" y="523"/>
                  </a:lnTo>
                  <a:lnTo>
                    <a:pt x="11878" y="463"/>
                  </a:lnTo>
                  <a:lnTo>
                    <a:pt x="11788" y="374"/>
                  </a:lnTo>
                  <a:lnTo>
                    <a:pt x="11728" y="284"/>
                  </a:lnTo>
                  <a:lnTo>
                    <a:pt x="11654" y="209"/>
                  </a:lnTo>
                  <a:lnTo>
                    <a:pt x="11579" y="150"/>
                  </a:lnTo>
                  <a:lnTo>
                    <a:pt x="11489" y="105"/>
                  </a:lnTo>
                  <a:lnTo>
                    <a:pt x="11400" y="60"/>
                  </a:lnTo>
                  <a:lnTo>
                    <a:pt x="11310" y="30"/>
                  </a:lnTo>
                  <a:lnTo>
                    <a:pt x="11206" y="15"/>
                  </a:lnTo>
                  <a:lnTo>
                    <a:pt x="11101" y="0"/>
                  </a:lnTo>
                  <a:lnTo>
                    <a:pt x="10996" y="15"/>
                  </a:lnTo>
                  <a:lnTo>
                    <a:pt x="10892" y="30"/>
                  </a:lnTo>
                  <a:lnTo>
                    <a:pt x="10802" y="60"/>
                  </a:lnTo>
                  <a:lnTo>
                    <a:pt x="10713" y="105"/>
                  </a:lnTo>
                  <a:lnTo>
                    <a:pt x="10623" y="150"/>
                  </a:lnTo>
                  <a:lnTo>
                    <a:pt x="10533" y="209"/>
                  </a:lnTo>
                  <a:lnTo>
                    <a:pt x="10474" y="284"/>
                  </a:lnTo>
                  <a:lnTo>
                    <a:pt x="10399" y="374"/>
                  </a:lnTo>
                  <a:lnTo>
                    <a:pt x="10324" y="463"/>
                  </a:lnTo>
                  <a:lnTo>
                    <a:pt x="10234" y="523"/>
                  </a:lnTo>
                  <a:lnTo>
                    <a:pt x="10115" y="553"/>
                  </a:lnTo>
                  <a:lnTo>
                    <a:pt x="10010" y="568"/>
                  </a:lnTo>
                  <a:lnTo>
                    <a:pt x="9891" y="553"/>
                  </a:lnTo>
                  <a:lnTo>
                    <a:pt x="9786" y="523"/>
                  </a:lnTo>
                  <a:lnTo>
                    <a:pt x="9682" y="463"/>
                  </a:lnTo>
                  <a:lnTo>
                    <a:pt x="9607" y="374"/>
                  </a:lnTo>
                  <a:lnTo>
                    <a:pt x="9547" y="284"/>
                  </a:lnTo>
                  <a:lnTo>
                    <a:pt x="9473" y="209"/>
                  </a:lnTo>
                  <a:lnTo>
                    <a:pt x="9398" y="150"/>
                  </a:lnTo>
                  <a:lnTo>
                    <a:pt x="9308" y="105"/>
                  </a:lnTo>
                  <a:lnTo>
                    <a:pt x="9219" y="60"/>
                  </a:lnTo>
                  <a:lnTo>
                    <a:pt x="9114" y="30"/>
                  </a:lnTo>
                  <a:lnTo>
                    <a:pt x="9024" y="15"/>
                  </a:lnTo>
                  <a:lnTo>
                    <a:pt x="8920" y="0"/>
                  </a:lnTo>
                  <a:lnTo>
                    <a:pt x="8815" y="15"/>
                  </a:lnTo>
                  <a:lnTo>
                    <a:pt x="8711" y="30"/>
                  </a:lnTo>
                  <a:lnTo>
                    <a:pt x="8606" y="60"/>
                  </a:lnTo>
                  <a:lnTo>
                    <a:pt x="8516" y="105"/>
                  </a:lnTo>
                  <a:lnTo>
                    <a:pt x="8442" y="150"/>
                  </a:lnTo>
                  <a:lnTo>
                    <a:pt x="8352" y="209"/>
                  </a:lnTo>
                  <a:lnTo>
                    <a:pt x="8277" y="284"/>
                  </a:lnTo>
                  <a:lnTo>
                    <a:pt x="8218" y="374"/>
                  </a:lnTo>
                  <a:lnTo>
                    <a:pt x="8143" y="463"/>
                  </a:lnTo>
                  <a:lnTo>
                    <a:pt x="8053" y="523"/>
                  </a:lnTo>
                  <a:lnTo>
                    <a:pt x="7934" y="568"/>
                  </a:lnTo>
                  <a:lnTo>
                    <a:pt x="7829" y="583"/>
                  </a:lnTo>
                  <a:lnTo>
                    <a:pt x="7710" y="568"/>
                  </a:lnTo>
                  <a:lnTo>
                    <a:pt x="7590" y="523"/>
                  </a:lnTo>
                  <a:lnTo>
                    <a:pt x="7501" y="463"/>
                  </a:lnTo>
                  <a:lnTo>
                    <a:pt x="7426" y="374"/>
                  </a:lnTo>
                  <a:lnTo>
                    <a:pt x="7366" y="284"/>
                  </a:lnTo>
                  <a:lnTo>
                    <a:pt x="7291" y="209"/>
                  </a:lnTo>
                  <a:lnTo>
                    <a:pt x="7202" y="150"/>
                  </a:lnTo>
                  <a:lnTo>
                    <a:pt x="7127" y="105"/>
                  </a:lnTo>
                  <a:lnTo>
                    <a:pt x="7022" y="60"/>
                  </a:lnTo>
                  <a:lnTo>
                    <a:pt x="6933" y="30"/>
                  </a:lnTo>
                  <a:lnTo>
                    <a:pt x="6828" y="15"/>
                  </a:lnTo>
                  <a:lnTo>
                    <a:pt x="6724" y="0"/>
                  </a:lnTo>
                  <a:lnTo>
                    <a:pt x="6619" y="15"/>
                  </a:lnTo>
                  <a:lnTo>
                    <a:pt x="6529" y="30"/>
                  </a:lnTo>
                  <a:lnTo>
                    <a:pt x="6425" y="60"/>
                  </a:lnTo>
                  <a:lnTo>
                    <a:pt x="6335" y="105"/>
                  </a:lnTo>
                  <a:lnTo>
                    <a:pt x="6246" y="150"/>
                  </a:lnTo>
                  <a:lnTo>
                    <a:pt x="6171" y="209"/>
                  </a:lnTo>
                  <a:lnTo>
                    <a:pt x="6096" y="284"/>
                  </a:lnTo>
                  <a:lnTo>
                    <a:pt x="6036" y="374"/>
                  </a:lnTo>
                  <a:lnTo>
                    <a:pt x="5962" y="463"/>
                  </a:lnTo>
                  <a:lnTo>
                    <a:pt x="5857" y="523"/>
                  </a:lnTo>
                  <a:lnTo>
                    <a:pt x="5753" y="553"/>
                  </a:lnTo>
                  <a:lnTo>
                    <a:pt x="5633" y="568"/>
                  </a:lnTo>
                  <a:lnTo>
                    <a:pt x="5529" y="553"/>
                  </a:lnTo>
                  <a:lnTo>
                    <a:pt x="5409" y="523"/>
                  </a:lnTo>
                  <a:lnTo>
                    <a:pt x="5319" y="463"/>
                  </a:lnTo>
                  <a:lnTo>
                    <a:pt x="5245" y="374"/>
                  </a:lnTo>
                  <a:lnTo>
                    <a:pt x="5170" y="284"/>
                  </a:lnTo>
                  <a:lnTo>
                    <a:pt x="5110" y="209"/>
                  </a:lnTo>
                  <a:lnTo>
                    <a:pt x="5021" y="150"/>
                  </a:lnTo>
                  <a:lnTo>
                    <a:pt x="4931" y="105"/>
                  </a:lnTo>
                  <a:lnTo>
                    <a:pt x="4841" y="60"/>
                  </a:lnTo>
                  <a:lnTo>
                    <a:pt x="4752" y="30"/>
                  </a:lnTo>
                  <a:lnTo>
                    <a:pt x="4647" y="15"/>
                  </a:lnTo>
                  <a:lnTo>
                    <a:pt x="4543" y="0"/>
                  </a:lnTo>
                  <a:lnTo>
                    <a:pt x="4438" y="15"/>
                  </a:lnTo>
                  <a:lnTo>
                    <a:pt x="4333" y="30"/>
                  </a:lnTo>
                  <a:lnTo>
                    <a:pt x="4244" y="60"/>
                  </a:lnTo>
                  <a:lnTo>
                    <a:pt x="4154" y="105"/>
                  </a:lnTo>
                  <a:lnTo>
                    <a:pt x="4064" y="150"/>
                  </a:lnTo>
                  <a:lnTo>
                    <a:pt x="3990" y="209"/>
                  </a:lnTo>
                  <a:lnTo>
                    <a:pt x="3915" y="284"/>
                  </a:lnTo>
                  <a:lnTo>
                    <a:pt x="3855" y="374"/>
                  </a:lnTo>
                  <a:lnTo>
                    <a:pt x="3766" y="463"/>
                  </a:lnTo>
                  <a:lnTo>
                    <a:pt x="3676" y="523"/>
                  </a:lnTo>
                  <a:lnTo>
                    <a:pt x="3571" y="553"/>
                  </a:lnTo>
                  <a:lnTo>
                    <a:pt x="3452" y="568"/>
                  </a:lnTo>
                  <a:lnTo>
                    <a:pt x="3332" y="553"/>
                  </a:lnTo>
                  <a:lnTo>
                    <a:pt x="3228" y="523"/>
                  </a:lnTo>
                  <a:lnTo>
                    <a:pt x="3138" y="463"/>
                  </a:lnTo>
                  <a:lnTo>
                    <a:pt x="3049" y="374"/>
                  </a:lnTo>
                  <a:lnTo>
                    <a:pt x="2989" y="284"/>
                  </a:lnTo>
                  <a:lnTo>
                    <a:pt x="2914" y="209"/>
                  </a:lnTo>
                  <a:lnTo>
                    <a:pt x="2839" y="150"/>
                  </a:lnTo>
                  <a:lnTo>
                    <a:pt x="2750" y="105"/>
                  </a:lnTo>
                  <a:lnTo>
                    <a:pt x="2660" y="60"/>
                  </a:lnTo>
                  <a:lnTo>
                    <a:pt x="2570" y="30"/>
                  </a:lnTo>
                  <a:lnTo>
                    <a:pt x="2466" y="15"/>
                  </a:lnTo>
                  <a:lnTo>
                    <a:pt x="2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3"/>
            <p:cNvSpPr/>
            <p:nvPr/>
          </p:nvSpPr>
          <p:spPr>
            <a:xfrm>
              <a:off x="3893390" y="3245730"/>
              <a:ext cx="460850" cy="24638"/>
            </a:xfrm>
            <a:custGeom>
              <a:avLst/>
              <a:gdLst/>
              <a:ahLst/>
              <a:cxnLst/>
              <a:rect l="l" t="t" r="r" b="b"/>
              <a:pathLst>
                <a:path w="16778" h="897" extrusionOk="0">
                  <a:moveTo>
                    <a:pt x="449" y="0"/>
                  </a:moveTo>
                  <a:lnTo>
                    <a:pt x="359" y="15"/>
                  </a:lnTo>
                  <a:lnTo>
                    <a:pt x="284" y="45"/>
                  </a:lnTo>
                  <a:lnTo>
                    <a:pt x="209" y="75"/>
                  </a:lnTo>
                  <a:lnTo>
                    <a:pt x="135" y="134"/>
                  </a:lnTo>
                  <a:lnTo>
                    <a:pt x="90" y="209"/>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209"/>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3"/>
            <p:cNvSpPr/>
            <p:nvPr/>
          </p:nvSpPr>
          <p:spPr>
            <a:xfrm>
              <a:off x="3893390" y="3181294"/>
              <a:ext cx="460850" cy="24638"/>
            </a:xfrm>
            <a:custGeom>
              <a:avLst/>
              <a:gdLst/>
              <a:ahLst/>
              <a:cxnLst/>
              <a:rect l="l" t="t" r="r" b="b"/>
              <a:pathLst>
                <a:path w="16778" h="897" extrusionOk="0">
                  <a:moveTo>
                    <a:pt x="449" y="1"/>
                  </a:moveTo>
                  <a:lnTo>
                    <a:pt x="359" y="15"/>
                  </a:lnTo>
                  <a:lnTo>
                    <a:pt x="284" y="45"/>
                  </a:lnTo>
                  <a:lnTo>
                    <a:pt x="209" y="75"/>
                  </a:lnTo>
                  <a:lnTo>
                    <a:pt x="135" y="135"/>
                  </a:lnTo>
                  <a:lnTo>
                    <a:pt x="90" y="195"/>
                  </a:lnTo>
                  <a:lnTo>
                    <a:pt x="45" y="284"/>
                  </a:lnTo>
                  <a:lnTo>
                    <a:pt x="15" y="359"/>
                  </a:lnTo>
                  <a:lnTo>
                    <a:pt x="0" y="449"/>
                  </a:lnTo>
                  <a:lnTo>
                    <a:pt x="15" y="538"/>
                  </a:lnTo>
                  <a:lnTo>
                    <a:pt x="45" y="628"/>
                  </a:lnTo>
                  <a:lnTo>
                    <a:pt x="90" y="703"/>
                  </a:lnTo>
                  <a:lnTo>
                    <a:pt x="135" y="762"/>
                  </a:lnTo>
                  <a:lnTo>
                    <a:pt x="209" y="822"/>
                  </a:lnTo>
                  <a:lnTo>
                    <a:pt x="284" y="867"/>
                  </a:lnTo>
                  <a:lnTo>
                    <a:pt x="359" y="897"/>
                  </a:lnTo>
                  <a:lnTo>
                    <a:pt x="16419" y="897"/>
                  </a:lnTo>
                  <a:lnTo>
                    <a:pt x="16509" y="867"/>
                  </a:lnTo>
                  <a:lnTo>
                    <a:pt x="16583" y="822"/>
                  </a:lnTo>
                  <a:lnTo>
                    <a:pt x="16658" y="762"/>
                  </a:lnTo>
                  <a:lnTo>
                    <a:pt x="16703" y="703"/>
                  </a:lnTo>
                  <a:lnTo>
                    <a:pt x="16748" y="628"/>
                  </a:lnTo>
                  <a:lnTo>
                    <a:pt x="16778" y="538"/>
                  </a:lnTo>
                  <a:lnTo>
                    <a:pt x="16778" y="449"/>
                  </a:lnTo>
                  <a:lnTo>
                    <a:pt x="16778" y="359"/>
                  </a:lnTo>
                  <a:lnTo>
                    <a:pt x="16748" y="284"/>
                  </a:lnTo>
                  <a:lnTo>
                    <a:pt x="16703" y="195"/>
                  </a:lnTo>
                  <a:lnTo>
                    <a:pt x="16658" y="135"/>
                  </a:lnTo>
                  <a:lnTo>
                    <a:pt x="16583" y="75"/>
                  </a:lnTo>
                  <a:lnTo>
                    <a:pt x="16509" y="45"/>
                  </a:lnTo>
                  <a:lnTo>
                    <a:pt x="16419" y="15"/>
                  </a:lnTo>
                  <a:lnTo>
                    <a:pt x="16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3"/>
            <p:cNvSpPr/>
            <p:nvPr/>
          </p:nvSpPr>
          <p:spPr>
            <a:xfrm>
              <a:off x="3893390" y="3116885"/>
              <a:ext cx="460850" cy="24638"/>
            </a:xfrm>
            <a:custGeom>
              <a:avLst/>
              <a:gdLst/>
              <a:ahLst/>
              <a:cxnLst/>
              <a:rect l="l" t="t" r="r" b="b"/>
              <a:pathLst>
                <a:path w="16778" h="897" extrusionOk="0">
                  <a:moveTo>
                    <a:pt x="449" y="0"/>
                  </a:moveTo>
                  <a:lnTo>
                    <a:pt x="359" y="15"/>
                  </a:lnTo>
                  <a:lnTo>
                    <a:pt x="284" y="45"/>
                  </a:lnTo>
                  <a:lnTo>
                    <a:pt x="209" y="75"/>
                  </a:lnTo>
                  <a:lnTo>
                    <a:pt x="135" y="134"/>
                  </a:lnTo>
                  <a:lnTo>
                    <a:pt x="90" y="194"/>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194"/>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3"/>
            <p:cNvSpPr/>
            <p:nvPr/>
          </p:nvSpPr>
          <p:spPr>
            <a:xfrm>
              <a:off x="4425199" y="3245730"/>
              <a:ext cx="25050" cy="24638"/>
            </a:xfrm>
            <a:custGeom>
              <a:avLst/>
              <a:gdLst/>
              <a:ahLst/>
              <a:cxnLst/>
              <a:rect l="l" t="t" r="r" b="b"/>
              <a:pathLst>
                <a:path w="912" h="897" extrusionOk="0">
                  <a:moveTo>
                    <a:pt x="448" y="0"/>
                  </a:moveTo>
                  <a:lnTo>
                    <a:pt x="359" y="15"/>
                  </a:lnTo>
                  <a:lnTo>
                    <a:pt x="269" y="45"/>
                  </a:lnTo>
                  <a:lnTo>
                    <a:pt x="194" y="75"/>
                  </a:lnTo>
                  <a:lnTo>
                    <a:pt x="135" y="134"/>
                  </a:lnTo>
                  <a:lnTo>
                    <a:pt x="75" y="209"/>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209"/>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3"/>
            <p:cNvSpPr/>
            <p:nvPr/>
          </p:nvSpPr>
          <p:spPr>
            <a:xfrm>
              <a:off x="4425199" y="3181294"/>
              <a:ext cx="25050" cy="24638"/>
            </a:xfrm>
            <a:custGeom>
              <a:avLst/>
              <a:gdLst/>
              <a:ahLst/>
              <a:cxnLst/>
              <a:rect l="l" t="t" r="r" b="b"/>
              <a:pathLst>
                <a:path w="912" h="897" extrusionOk="0">
                  <a:moveTo>
                    <a:pt x="448" y="1"/>
                  </a:moveTo>
                  <a:lnTo>
                    <a:pt x="359" y="15"/>
                  </a:lnTo>
                  <a:lnTo>
                    <a:pt x="269" y="45"/>
                  </a:lnTo>
                  <a:lnTo>
                    <a:pt x="194" y="75"/>
                  </a:lnTo>
                  <a:lnTo>
                    <a:pt x="135" y="135"/>
                  </a:lnTo>
                  <a:lnTo>
                    <a:pt x="75" y="195"/>
                  </a:lnTo>
                  <a:lnTo>
                    <a:pt x="30" y="284"/>
                  </a:lnTo>
                  <a:lnTo>
                    <a:pt x="15" y="359"/>
                  </a:lnTo>
                  <a:lnTo>
                    <a:pt x="0" y="449"/>
                  </a:lnTo>
                  <a:lnTo>
                    <a:pt x="15" y="538"/>
                  </a:lnTo>
                  <a:lnTo>
                    <a:pt x="30" y="628"/>
                  </a:lnTo>
                  <a:lnTo>
                    <a:pt x="75" y="703"/>
                  </a:lnTo>
                  <a:lnTo>
                    <a:pt x="135" y="762"/>
                  </a:lnTo>
                  <a:lnTo>
                    <a:pt x="194" y="822"/>
                  </a:lnTo>
                  <a:lnTo>
                    <a:pt x="269" y="867"/>
                  </a:lnTo>
                  <a:lnTo>
                    <a:pt x="359" y="897"/>
                  </a:lnTo>
                  <a:lnTo>
                    <a:pt x="553" y="897"/>
                  </a:lnTo>
                  <a:lnTo>
                    <a:pt x="642" y="867"/>
                  </a:lnTo>
                  <a:lnTo>
                    <a:pt x="717" y="822"/>
                  </a:lnTo>
                  <a:lnTo>
                    <a:pt x="777" y="762"/>
                  </a:lnTo>
                  <a:lnTo>
                    <a:pt x="837" y="703"/>
                  </a:lnTo>
                  <a:lnTo>
                    <a:pt x="867" y="628"/>
                  </a:lnTo>
                  <a:lnTo>
                    <a:pt x="896" y="538"/>
                  </a:lnTo>
                  <a:lnTo>
                    <a:pt x="911" y="449"/>
                  </a:lnTo>
                  <a:lnTo>
                    <a:pt x="896" y="359"/>
                  </a:lnTo>
                  <a:lnTo>
                    <a:pt x="867" y="284"/>
                  </a:lnTo>
                  <a:lnTo>
                    <a:pt x="837" y="195"/>
                  </a:lnTo>
                  <a:lnTo>
                    <a:pt x="777" y="135"/>
                  </a:lnTo>
                  <a:lnTo>
                    <a:pt x="717" y="75"/>
                  </a:lnTo>
                  <a:lnTo>
                    <a:pt x="642" y="45"/>
                  </a:lnTo>
                  <a:lnTo>
                    <a:pt x="553" y="15"/>
                  </a:lnTo>
                  <a:lnTo>
                    <a:pt x="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3"/>
            <p:cNvSpPr/>
            <p:nvPr/>
          </p:nvSpPr>
          <p:spPr>
            <a:xfrm>
              <a:off x="4425199" y="3116885"/>
              <a:ext cx="25050" cy="24638"/>
            </a:xfrm>
            <a:custGeom>
              <a:avLst/>
              <a:gdLst/>
              <a:ahLst/>
              <a:cxnLst/>
              <a:rect l="l" t="t" r="r" b="b"/>
              <a:pathLst>
                <a:path w="912" h="897" extrusionOk="0">
                  <a:moveTo>
                    <a:pt x="448" y="0"/>
                  </a:moveTo>
                  <a:lnTo>
                    <a:pt x="359" y="15"/>
                  </a:lnTo>
                  <a:lnTo>
                    <a:pt x="269" y="45"/>
                  </a:lnTo>
                  <a:lnTo>
                    <a:pt x="194" y="75"/>
                  </a:lnTo>
                  <a:lnTo>
                    <a:pt x="135" y="134"/>
                  </a:lnTo>
                  <a:lnTo>
                    <a:pt x="75" y="194"/>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194"/>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3"/>
            <p:cNvSpPr/>
            <p:nvPr/>
          </p:nvSpPr>
          <p:spPr>
            <a:xfrm>
              <a:off x="3851119"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60" y="374"/>
                  </a:lnTo>
                  <a:lnTo>
                    <a:pt x="15" y="493"/>
                  </a:lnTo>
                  <a:lnTo>
                    <a:pt x="1" y="613"/>
                  </a:lnTo>
                  <a:lnTo>
                    <a:pt x="15" y="732"/>
                  </a:lnTo>
                  <a:lnTo>
                    <a:pt x="60" y="852"/>
                  </a:lnTo>
                  <a:lnTo>
                    <a:pt x="105" y="941"/>
                  </a:lnTo>
                  <a:lnTo>
                    <a:pt x="180" y="1046"/>
                  </a:lnTo>
                  <a:lnTo>
                    <a:pt x="269" y="1106"/>
                  </a:lnTo>
                  <a:lnTo>
                    <a:pt x="374" y="1165"/>
                  </a:lnTo>
                  <a:lnTo>
                    <a:pt x="494" y="1210"/>
                  </a:lnTo>
                  <a:lnTo>
                    <a:pt x="733" y="1210"/>
                  </a:lnTo>
                  <a:lnTo>
                    <a:pt x="852" y="1165"/>
                  </a:lnTo>
                  <a:lnTo>
                    <a:pt x="957" y="1106"/>
                  </a:lnTo>
                  <a:lnTo>
                    <a:pt x="1046" y="1046"/>
                  </a:lnTo>
                  <a:lnTo>
                    <a:pt x="1121" y="941"/>
                  </a:lnTo>
                  <a:lnTo>
                    <a:pt x="1166" y="852"/>
                  </a:lnTo>
                  <a:lnTo>
                    <a:pt x="1211" y="732"/>
                  </a:lnTo>
                  <a:lnTo>
                    <a:pt x="1211" y="613"/>
                  </a:lnTo>
                  <a:lnTo>
                    <a:pt x="1211" y="493"/>
                  </a:lnTo>
                  <a:lnTo>
                    <a:pt x="1166" y="374"/>
                  </a:lnTo>
                  <a:lnTo>
                    <a:pt x="1121"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3"/>
            <p:cNvSpPr/>
            <p:nvPr/>
          </p:nvSpPr>
          <p:spPr>
            <a:xfrm>
              <a:off x="3851119" y="2086503"/>
              <a:ext cx="33263" cy="33263"/>
            </a:xfrm>
            <a:custGeom>
              <a:avLst/>
              <a:gdLst/>
              <a:ahLst/>
              <a:cxnLst/>
              <a:rect l="l" t="t" r="r" b="b"/>
              <a:pathLst>
                <a:path w="1211" h="1211" extrusionOk="0">
                  <a:moveTo>
                    <a:pt x="494" y="1"/>
                  </a:moveTo>
                  <a:lnTo>
                    <a:pt x="374" y="46"/>
                  </a:lnTo>
                  <a:lnTo>
                    <a:pt x="269" y="105"/>
                  </a:lnTo>
                  <a:lnTo>
                    <a:pt x="180" y="165"/>
                  </a:lnTo>
                  <a:lnTo>
                    <a:pt x="105" y="255"/>
                  </a:lnTo>
                  <a:lnTo>
                    <a:pt x="60" y="359"/>
                  </a:lnTo>
                  <a:lnTo>
                    <a:pt x="15" y="479"/>
                  </a:lnTo>
                  <a:lnTo>
                    <a:pt x="1" y="598"/>
                  </a:lnTo>
                  <a:lnTo>
                    <a:pt x="15" y="718"/>
                  </a:lnTo>
                  <a:lnTo>
                    <a:pt x="60"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21" y="942"/>
                  </a:lnTo>
                  <a:lnTo>
                    <a:pt x="1166" y="837"/>
                  </a:lnTo>
                  <a:lnTo>
                    <a:pt x="1211" y="718"/>
                  </a:lnTo>
                  <a:lnTo>
                    <a:pt x="1211" y="598"/>
                  </a:lnTo>
                  <a:lnTo>
                    <a:pt x="1211" y="479"/>
                  </a:lnTo>
                  <a:lnTo>
                    <a:pt x="1166" y="359"/>
                  </a:lnTo>
                  <a:lnTo>
                    <a:pt x="1121"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3"/>
            <p:cNvSpPr/>
            <p:nvPr/>
          </p:nvSpPr>
          <p:spPr>
            <a:xfrm>
              <a:off x="4435445"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45" y="374"/>
                  </a:lnTo>
                  <a:lnTo>
                    <a:pt x="16" y="493"/>
                  </a:lnTo>
                  <a:lnTo>
                    <a:pt x="1" y="613"/>
                  </a:lnTo>
                  <a:lnTo>
                    <a:pt x="16" y="732"/>
                  </a:lnTo>
                  <a:lnTo>
                    <a:pt x="45" y="852"/>
                  </a:lnTo>
                  <a:lnTo>
                    <a:pt x="105" y="941"/>
                  </a:lnTo>
                  <a:lnTo>
                    <a:pt x="180" y="1046"/>
                  </a:lnTo>
                  <a:lnTo>
                    <a:pt x="269" y="1106"/>
                  </a:lnTo>
                  <a:lnTo>
                    <a:pt x="374" y="1165"/>
                  </a:lnTo>
                  <a:lnTo>
                    <a:pt x="494" y="1210"/>
                  </a:lnTo>
                  <a:lnTo>
                    <a:pt x="733" y="1210"/>
                  </a:lnTo>
                  <a:lnTo>
                    <a:pt x="852" y="1165"/>
                  </a:lnTo>
                  <a:lnTo>
                    <a:pt x="957" y="1106"/>
                  </a:lnTo>
                  <a:lnTo>
                    <a:pt x="1046" y="1046"/>
                  </a:lnTo>
                  <a:lnTo>
                    <a:pt x="1106" y="941"/>
                  </a:lnTo>
                  <a:lnTo>
                    <a:pt x="1166" y="852"/>
                  </a:lnTo>
                  <a:lnTo>
                    <a:pt x="1211" y="732"/>
                  </a:lnTo>
                  <a:lnTo>
                    <a:pt x="1211" y="613"/>
                  </a:lnTo>
                  <a:lnTo>
                    <a:pt x="1211" y="493"/>
                  </a:lnTo>
                  <a:lnTo>
                    <a:pt x="1166" y="374"/>
                  </a:lnTo>
                  <a:lnTo>
                    <a:pt x="1106"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3"/>
            <p:cNvSpPr/>
            <p:nvPr/>
          </p:nvSpPr>
          <p:spPr>
            <a:xfrm>
              <a:off x="4435445" y="2086503"/>
              <a:ext cx="33263" cy="33263"/>
            </a:xfrm>
            <a:custGeom>
              <a:avLst/>
              <a:gdLst/>
              <a:ahLst/>
              <a:cxnLst/>
              <a:rect l="l" t="t" r="r" b="b"/>
              <a:pathLst>
                <a:path w="1211" h="1211" extrusionOk="0">
                  <a:moveTo>
                    <a:pt x="494" y="1"/>
                  </a:moveTo>
                  <a:lnTo>
                    <a:pt x="374" y="46"/>
                  </a:lnTo>
                  <a:lnTo>
                    <a:pt x="269" y="105"/>
                  </a:lnTo>
                  <a:lnTo>
                    <a:pt x="180" y="165"/>
                  </a:lnTo>
                  <a:lnTo>
                    <a:pt x="105" y="255"/>
                  </a:lnTo>
                  <a:lnTo>
                    <a:pt x="45" y="359"/>
                  </a:lnTo>
                  <a:lnTo>
                    <a:pt x="16" y="479"/>
                  </a:lnTo>
                  <a:lnTo>
                    <a:pt x="1" y="598"/>
                  </a:lnTo>
                  <a:lnTo>
                    <a:pt x="16" y="718"/>
                  </a:lnTo>
                  <a:lnTo>
                    <a:pt x="45"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06" y="942"/>
                  </a:lnTo>
                  <a:lnTo>
                    <a:pt x="1166" y="837"/>
                  </a:lnTo>
                  <a:lnTo>
                    <a:pt x="1211" y="718"/>
                  </a:lnTo>
                  <a:lnTo>
                    <a:pt x="1211" y="598"/>
                  </a:lnTo>
                  <a:lnTo>
                    <a:pt x="1211" y="479"/>
                  </a:lnTo>
                  <a:lnTo>
                    <a:pt x="1166" y="359"/>
                  </a:lnTo>
                  <a:lnTo>
                    <a:pt x="1106"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3"/>
            <p:cNvSpPr/>
            <p:nvPr/>
          </p:nvSpPr>
          <p:spPr>
            <a:xfrm>
              <a:off x="3784649" y="2213728"/>
              <a:ext cx="26698" cy="261408"/>
            </a:xfrm>
            <a:custGeom>
              <a:avLst/>
              <a:gdLst/>
              <a:ahLst/>
              <a:cxnLst/>
              <a:rect l="l" t="t" r="r" b="b"/>
              <a:pathLst>
                <a:path w="972" h="9517" extrusionOk="0">
                  <a:moveTo>
                    <a:pt x="971" y="0"/>
                  </a:moveTo>
                  <a:lnTo>
                    <a:pt x="732" y="15"/>
                  </a:lnTo>
                  <a:lnTo>
                    <a:pt x="478" y="45"/>
                  </a:lnTo>
                  <a:lnTo>
                    <a:pt x="239" y="75"/>
                  </a:lnTo>
                  <a:lnTo>
                    <a:pt x="0" y="135"/>
                  </a:lnTo>
                  <a:lnTo>
                    <a:pt x="0" y="9382"/>
                  </a:lnTo>
                  <a:lnTo>
                    <a:pt x="239" y="9442"/>
                  </a:lnTo>
                  <a:lnTo>
                    <a:pt x="478" y="9487"/>
                  </a:lnTo>
                  <a:lnTo>
                    <a:pt x="732" y="9502"/>
                  </a:lnTo>
                  <a:lnTo>
                    <a:pt x="971" y="9517"/>
                  </a:lnTo>
                  <a:lnTo>
                    <a:pt x="97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3"/>
            <p:cNvSpPr/>
            <p:nvPr/>
          </p:nvSpPr>
          <p:spPr>
            <a:xfrm>
              <a:off x="4507242" y="2213728"/>
              <a:ext cx="26726" cy="261408"/>
            </a:xfrm>
            <a:custGeom>
              <a:avLst/>
              <a:gdLst/>
              <a:ahLst/>
              <a:cxnLst/>
              <a:rect l="l" t="t" r="r" b="b"/>
              <a:pathLst>
                <a:path w="973" h="9517" extrusionOk="0">
                  <a:moveTo>
                    <a:pt x="1" y="0"/>
                  </a:moveTo>
                  <a:lnTo>
                    <a:pt x="1" y="9517"/>
                  </a:lnTo>
                  <a:lnTo>
                    <a:pt x="255" y="9502"/>
                  </a:lnTo>
                  <a:lnTo>
                    <a:pt x="494" y="9487"/>
                  </a:lnTo>
                  <a:lnTo>
                    <a:pt x="733" y="9442"/>
                  </a:lnTo>
                  <a:lnTo>
                    <a:pt x="972" y="9382"/>
                  </a:lnTo>
                  <a:lnTo>
                    <a:pt x="972" y="135"/>
                  </a:lnTo>
                  <a:lnTo>
                    <a:pt x="733" y="75"/>
                  </a:lnTo>
                  <a:lnTo>
                    <a:pt x="494" y="45"/>
                  </a:lnTo>
                  <a:lnTo>
                    <a:pt x="255" y="1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3"/>
            <p:cNvSpPr/>
            <p:nvPr/>
          </p:nvSpPr>
          <p:spPr>
            <a:xfrm>
              <a:off x="4104718" y="1800521"/>
              <a:ext cx="112864" cy="112452"/>
            </a:xfrm>
            <a:custGeom>
              <a:avLst/>
              <a:gdLst/>
              <a:ahLst/>
              <a:cxnLst/>
              <a:rect l="l" t="t" r="r" b="b"/>
              <a:pathLst>
                <a:path w="4109" h="4094" extrusionOk="0">
                  <a:moveTo>
                    <a:pt x="1838" y="0"/>
                  </a:moveTo>
                  <a:lnTo>
                    <a:pt x="1644" y="30"/>
                  </a:lnTo>
                  <a:lnTo>
                    <a:pt x="1449" y="90"/>
                  </a:lnTo>
                  <a:lnTo>
                    <a:pt x="1255" y="149"/>
                  </a:lnTo>
                  <a:lnTo>
                    <a:pt x="1076" y="239"/>
                  </a:lnTo>
                  <a:lnTo>
                    <a:pt x="912" y="344"/>
                  </a:lnTo>
                  <a:lnTo>
                    <a:pt x="747" y="463"/>
                  </a:lnTo>
                  <a:lnTo>
                    <a:pt x="598" y="598"/>
                  </a:lnTo>
                  <a:lnTo>
                    <a:pt x="463" y="747"/>
                  </a:lnTo>
                  <a:lnTo>
                    <a:pt x="359" y="896"/>
                  </a:lnTo>
                  <a:lnTo>
                    <a:pt x="254" y="1061"/>
                  </a:lnTo>
                  <a:lnTo>
                    <a:pt x="165" y="1240"/>
                  </a:lnTo>
                  <a:lnTo>
                    <a:pt x="90" y="1434"/>
                  </a:lnTo>
                  <a:lnTo>
                    <a:pt x="45" y="1628"/>
                  </a:lnTo>
                  <a:lnTo>
                    <a:pt x="15" y="1838"/>
                  </a:lnTo>
                  <a:lnTo>
                    <a:pt x="0" y="2047"/>
                  </a:lnTo>
                  <a:lnTo>
                    <a:pt x="15" y="2256"/>
                  </a:lnTo>
                  <a:lnTo>
                    <a:pt x="45" y="2465"/>
                  </a:lnTo>
                  <a:lnTo>
                    <a:pt x="90" y="2659"/>
                  </a:lnTo>
                  <a:lnTo>
                    <a:pt x="165" y="2839"/>
                  </a:lnTo>
                  <a:lnTo>
                    <a:pt x="254" y="3018"/>
                  </a:lnTo>
                  <a:lnTo>
                    <a:pt x="359" y="3197"/>
                  </a:lnTo>
                  <a:lnTo>
                    <a:pt x="463" y="3346"/>
                  </a:lnTo>
                  <a:lnTo>
                    <a:pt x="598" y="3496"/>
                  </a:lnTo>
                  <a:lnTo>
                    <a:pt x="747" y="3630"/>
                  </a:lnTo>
                  <a:lnTo>
                    <a:pt x="912" y="3750"/>
                  </a:lnTo>
                  <a:lnTo>
                    <a:pt x="1076" y="3854"/>
                  </a:lnTo>
                  <a:lnTo>
                    <a:pt x="1255" y="3929"/>
                  </a:lnTo>
                  <a:lnTo>
                    <a:pt x="1449" y="4004"/>
                  </a:lnTo>
                  <a:lnTo>
                    <a:pt x="1644" y="4049"/>
                  </a:lnTo>
                  <a:lnTo>
                    <a:pt x="1838" y="4079"/>
                  </a:lnTo>
                  <a:lnTo>
                    <a:pt x="2047" y="4093"/>
                  </a:lnTo>
                  <a:lnTo>
                    <a:pt x="2256" y="4079"/>
                  </a:lnTo>
                  <a:lnTo>
                    <a:pt x="2465" y="4049"/>
                  </a:lnTo>
                  <a:lnTo>
                    <a:pt x="2659" y="4004"/>
                  </a:lnTo>
                  <a:lnTo>
                    <a:pt x="2854" y="3929"/>
                  </a:lnTo>
                  <a:lnTo>
                    <a:pt x="3033" y="3854"/>
                  </a:lnTo>
                  <a:lnTo>
                    <a:pt x="3197" y="3750"/>
                  </a:lnTo>
                  <a:lnTo>
                    <a:pt x="3362" y="3630"/>
                  </a:lnTo>
                  <a:lnTo>
                    <a:pt x="3496" y="3496"/>
                  </a:lnTo>
                  <a:lnTo>
                    <a:pt x="3631" y="3346"/>
                  </a:lnTo>
                  <a:lnTo>
                    <a:pt x="3750" y="3197"/>
                  </a:lnTo>
                  <a:lnTo>
                    <a:pt x="3855" y="3018"/>
                  </a:lnTo>
                  <a:lnTo>
                    <a:pt x="3944" y="2839"/>
                  </a:lnTo>
                  <a:lnTo>
                    <a:pt x="4004" y="2659"/>
                  </a:lnTo>
                  <a:lnTo>
                    <a:pt x="4064" y="2465"/>
                  </a:lnTo>
                  <a:lnTo>
                    <a:pt x="4094" y="2256"/>
                  </a:lnTo>
                  <a:lnTo>
                    <a:pt x="4109" y="2047"/>
                  </a:lnTo>
                  <a:lnTo>
                    <a:pt x="4094" y="1838"/>
                  </a:lnTo>
                  <a:lnTo>
                    <a:pt x="4064" y="1628"/>
                  </a:lnTo>
                  <a:lnTo>
                    <a:pt x="4004" y="1434"/>
                  </a:lnTo>
                  <a:lnTo>
                    <a:pt x="3944" y="1240"/>
                  </a:lnTo>
                  <a:lnTo>
                    <a:pt x="3855" y="1061"/>
                  </a:lnTo>
                  <a:lnTo>
                    <a:pt x="3750" y="896"/>
                  </a:lnTo>
                  <a:lnTo>
                    <a:pt x="3631" y="747"/>
                  </a:lnTo>
                  <a:lnTo>
                    <a:pt x="3496" y="598"/>
                  </a:lnTo>
                  <a:lnTo>
                    <a:pt x="3362" y="463"/>
                  </a:lnTo>
                  <a:lnTo>
                    <a:pt x="3197" y="344"/>
                  </a:lnTo>
                  <a:lnTo>
                    <a:pt x="3033" y="239"/>
                  </a:lnTo>
                  <a:lnTo>
                    <a:pt x="2854" y="149"/>
                  </a:lnTo>
                  <a:lnTo>
                    <a:pt x="2659" y="90"/>
                  </a:lnTo>
                  <a:lnTo>
                    <a:pt x="2465" y="30"/>
                  </a:lnTo>
                  <a:lnTo>
                    <a:pt x="225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3"/>
            <p:cNvSpPr/>
            <p:nvPr/>
          </p:nvSpPr>
          <p:spPr>
            <a:xfrm>
              <a:off x="4120292" y="1815683"/>
              <a:ext cx="81688" cy="82100"/>
            </a:xfrm>
            <a:custGeom>
              <a:avLst/>
              <a:gdLst/>
              <a:ahLst/>
              <a:cxnLst/>
              <a:rect l="l" t="t" r="r" b="b"/>
              <a:pathLst>
                <a:path w="2974" h="2989" extrusionOk="0">
                  <a:moveTo>
                    <a:pt x="1480" y="1"/>
                  </a:moveTo>
                  <a:lnTo>
                    <a:pt x="1346" y="16"/>
                  </a:lnTo>
                  <a:lnTo>
                    <a:pt x="1196" y="31"/>
                  </a:lnTo>
                  <a:lnTo>
                    <a:pt x="1062" y="61"/>
                  </a:lnTo>
                  <a:lnTo>
                    <a:pt x="927" y="105"/>
                  </a:lnTo>
                  <a:lnTo>
                    <a:pt x="793" y="180"/>
                  </a:lnTo>
                  <a:lnTo>
                    <a:pt x="658" y="255"/>
                  </a:lnTo>
                  <a:lnTo>
                    <a:pt x="539" y="329"/>
                  </a:lnTo>
                  <a:lnTo>
                    <a:pt x="434" y="434"/>
                  </a:lnTo>
                  <a:lnTo>
                    <a:pt x="330" y="554"/>
                  </a:lnTo>
                  <a:lnTo>
                    <a:pt x="240" y="673"/>
                  </a:lnTo>
                  <a:lnTo>
                    <a:pt x="165" y="793"/>
                  </a:lnTo>
                  <a:lnTo>
                    <a:pt x="106" y="927"/>
                  </a:lnTo>
                  <a:lnTo>
                    <a:pt x="61" y="1061"/>
                  </a:lnTo>
                  <a:lnTo>
                    <a:pt x="16" y="1211"/>
                  </a:lnTo>
                  <a:lnTo>
                    <a:pt x="1" y="1345"/>
                  </a:lnTo>
                  <a:lnTo>
                    <a:pt x="1" y="1495"/>
                  </a:lnTo>
                  <a:lnTo>
                    <a:pt x="1" y="1629"/>
                  </a:lnTo>
                  <a:lnTo>
                    <a:pt x="16" y="1779"/>
                  </a:lnTo>
                  <a:lnTo>
                    <a:pt x="61" y="1913"/>
                  </a:lnTo>
                  <a:lnTo>
                    <a:pt x="106" y="2062"/>
                  </a:lnTo>
                  <a:lnTo>
                    <a:pt x="165" y="2182"/>
                  </a:lnTo>
                  <a:lnTo>
                    <a:pt x="240" y="2316"/>
                  </a:lnTo>
                  <a:lnTo>
                    <a:pt x="330" y="2436"/>
                  </a:lnTo>
                  <a:lnTo>
                    <a:pt x="434" y="2555"/>
                  </a:lnTo>
                  <a:lnTo>
                    <a:pt x="539" y="2645"/>
                  </a:lnTo>
                  <a:lnTo>
                    <a:pt x="658" y="2735"/>
                  </a:lnTo>
                  <a:lnTo>
                    <a:pt x="793" y="2809"/>
                  </a:lnTo>
                  <a:lnTo>
                    <a:pt x="927" y="2869"/>
                  </a:lnTo>
                  <a:lnTo>
                    <a:pt x="1062" y="2929"/>
                  </a:lnTo>
                  <a:lnTo>
                    <a:pt x="1196" y="2959"/>
                  </a:lnTo>
                  <a:lnTo>
                    <a:pt x="1346" y="2974"/>
                  </a:lnTo>
                  <a:lnTo>
                    <a:pt x="1480" y="2989"/>
                  </a:lnTo>
                  <a:lnTo>
                    <a:pt x="1629" y="2974"/>
                  </a:lnTo>
                  <a:lnTo>
                    <a:pt x="1764" y="2959"/>
                  </a:lnTo>
                  <a:lnTo>
                    <a:pt x="1913" y="2929"/>
                  </a:lnTo>
                  <a:lnTo>
                    <a:pt x="2048" y="2869"/>
                  </a:lnTo>
                  <a:lnTo>
                    <a:pt x="2182" y="2809"/>
                  </a:lnTo>
                  <a:lnTo>
                    <a:pt x="2302" y="2735"/>
                  </a:lnTo>
                  <a:lnTo>
                    <a:pt x="2421" y="2645"/>
                  </a:lnTo>
                  <a:lnTo>
                    <a:pt x="2541" y="2555"/>
                  </a:lnTo>
                  <a:lnTo>
                    <a:pt x="2645" y="2436"/>
                  </a:lnTo>
                  <a:lnTo>
                    <a:pt x="2735" y="2316"/>
                  </a:lnTo>
                  <a:lnTo>
                    <a:pt x="2810" y="2182"/>
                  </a:lnTo>
                  <a:lnTo>
                    <a:pt x="2869" y="2062"/>
                  </a:lnTo>
                  <a:lnTo>
                    <a:pt x="2914" y="1913"/>
                  </a:lnTo>
                  <a:lnTo>
                    <a:pt x="2944" y="1779"/>
                  </a:lnTo>
                  <a:lnTo>
                    <a:pt x="2974" y="1644"/>
                  </a:lnTo>
                  <a:lnTo>
                    <a:pt x="2974" y="1495"/>
                  </a:lnTo>
                  <a:lnTo>
                    <a:pt x="2974" y="1345"/>
                  </a:lnTo>
                  <a:lnTo>
                    <a:pt x="2944" y="1211"/>
                  </a:lnTo>
                  <a:lnTo>
                    <a:pt x="2914" y="1061"/>
                  </a:lnTo>
                  <a:lnTo>
                    <a:pt x="2869" y="927"/>
                  </a:lnTo>
                  <a:lnTo>
                    <a:pt x="2810" y="793"/>
                  </a:lnTo>
                  <a:lnTo>
                    <a:pt x="2735" y="673"/>
                  </a:lnTo>
                  <a:lnTo>
                    <a:pt x="2645" y="554"/>
                  </a:lnTo>
                  <a:lnTo>
                    <a:pt x="2541" y="434"/>
                  </a:lnTo>
                  <a:lnTo>
                    <a:pt x="2421" y="329"/>
                  </a:lnTo>
                  <a:lnTo>
                    <a:pt x="2302" y="255"/>
                  </a:lnTo>
                  <a:lnTo>
                    <a:pt x="2182" y="180"/>
                  </a:lnTo>
                  <a:lnTo>
                    <a:pt x="2048" y="105"/>
                  </a:lnTo>
                  <a:lnTo>
                    <a:pt x="1913" y="61"/>
                  </a:lnTo>
                  <a:lnTo>
                    <a:pt x="1764" y="31"/>
                  </a:lnTo>
                  <a:lnTo>
                    <a:pt x="1629" y="16"/>
                  </a:lnTo>
                  <a:lnTo>
                    <a:pt x="148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3"/>
            <p:cNvSpPr/>
            <p:nvPr/>
          </p:nvSpPr>
          <p:spPr>
            <a:xfrm>
              <a:off x="4132213" y="1827603"/>
              <a:ext cx="69767" cy="70179"/>
            </a:xfrm>
            <a:custGeom>
              <a:avLst/>
              <a:gdLst/>
              <a:ahLst/>
              <a:cxnLst/>
              <a:rect l="l" t="t" r="r" b="b"/>
              <a:pathLst>
                <a:path w="2540" h="2555" extrusionOk="0">
                  <a:moveTo>
                    <a:pt x="2107" y="0"/>
                  </a:moveTo>
                  <a:lnTo>
                    <a:pt x="0" y="2121"/>
                  </a:lnTo>
                  <a:lnTo>
                    <a:pt x="105" y="2211"/>
                  </a:lnTo>
                  <a:lnTo>
                    <a:pt x="224" y="2301"/>
                  </a:lnTo>
                  <a:lnTo>
                    <a:pt x="359" y="2375"/>
                  </a:lnTo>
                  <a:lnTo>
                    <a:pt x="493" y="2435"/>
                  </a:lnTo>
                  <a:lnTo>
                    <a:pt x="628" y="2495"/>
                  </a:lnTo>
                  <a:lnTo>
                    <a:pt x="762" y="2525"/>
                  </a:lnTo>
                  <a:lnTo>
                    <a:pt x="912" y="2540"/>
                  </a:lnTo>
                  <a:lnTo>
                    <a:pt x="1046" y="2555"/>
                  </a:lnTo>
                  <a:lnTo>
                    <a:pt x="1195" y="2540"/>
                  </a:lnTo>
                  <a:lnTo>
                    <a:pt x="1330" y="2525"/>
                  </a:lnTo>
                  <a:lnTo>
                    <a:pt x="1479" y="2495"/>
                  </a:lnTo>
                  <a:lnTo>
                    <a:pt x="1614" y="2435"/>
                  </a:lnTo>
                  <a:lnTo>
                    <a:pt x="1748" y="2375"/>
                  </a:lnTo>
                  <a:lnTo>
                    <a:pt x="1868" y="2301"/>
                  </a:lnTo>
                  <a:lnTo>
                    <a:pt x="1987" y="2211"/>
                  </a:lnTo>
                  <a:lnTo>
                    <a:pt x="2107" y="2121"/>
                  </a:lnTo>
                  <a:lnTo>
                    <a:pt x="2211" y="2002"/>
                  </a:lnTo>
                  <a:lnTo>
                    <a:pt x="2301" y="1882"/>
                  </a:lnTo>
                  <a:lnTo>
                    <a:pt x="2376" y="1748"/>
                  </a:lnTo>
                  <a:lnTo>
                    <a:pt x="2435" y="1628"/>
                  </a:lnTo>
                  <a:lnTo>
                    <a:pt x="2480" y="1479"/>
                  </a:lnTo>
                  <a:lnTo>
                    <a:pt x="2510" y="1345"/>
                  </a:lnTo>
                  <a:lnTo>
                    <a:pt x="2540" y="1210"/>
                  </a:lnTo>
                  <a:lnTo>
                    <a:pt x="2540" y="1061"/>
                  </a:lnTo>
                  <a:lnTo>
                    <a:pt x="2540" y="911"/>
                  </a:lnTo>
                  <a:lnTo>
                    <a:pt x="2510" y="777"/>
                  </a:lnTo>
                  <a:lnTo>
                    <a:pt x="2480" y="627"/>
                  </a:lnTo>
                  <a:lnTo>
                    <a:pt x="2435" y="493"/>
                  </a:lnTo>
                  <a:lnTo>
                    <a:pt x="2376" y="359"/>
                  </a:lnTo>
                  <a:lnTo>
                    <a:pt x="2301" y="239"/>
                  </a:lnTo>
                  <a:lnTo>
                    <a:pt x="2211" y="120"/>
                  </a:lnTo>
                  <a:lnTo>
                    <a:pt x="2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3"/>
            <p:cNvSpPr/>
            <p:nvPr/>
          </p:nvSpPr>
          <p:spPr>
            <a:xfrm>
              <a:off x="3975872" y="2415608"/>
              <a:ext cx="369740" cy="138711"/>
            </a:xfrm>
            <a:custGeom>
              <a:avLst/>
              <a:gdLst/>
              <a:ahLst/>
              <a:cxnLst/>
              <a:rect l="l" t="t" r="r" b="b"/>
              <a:pathLst>
                <a:path w="13461" h="5050" extrusionOk="0">
                  <a:moveTo>
                    <a:pt x="1016" y="0"/>
                  </a:moveTo>
                  <a:lnTo>
                    <a:pt x="867" y="30"/>
                  </a:lnTo>
                  <a:lnTo>
                    <a:pt x="717" y="75"/>
                  </a:lnTo>
                  <a:lnTo>
                    <a:pt x="583" y="150"/>
                  </a:lnTo>
                  <a:lnTo>
                    <a:pt x="463" y="224"/>
                  </a:lnTo>
                  <a:lnTo>
                    <a:pt x="344" y="329"/>
                  </a:lnTo>
                  <a:lnTo>
                    <a:pt x="254" y="434"/>
                  </a:lnTo>
                  <a:lnTo>
                    <a:pt x="165" y="568"/>
                  </a:lnTo>
                  <a:lnTo>
                    <a:pt x="90" y="703"/>
                  </a:lnTo>
                  <a:lnTo>
                    <a:pt x="45" y="852"/>
                  </a:lnTo>
                  <a:lnTo>
                    <a:pt x="15" y="1001"/>
                  </a:lnTo>
                  <a:lnTo>
                    <a:pt x="0" y="1151"/>
                  </a:lnTo>
                  <a:lnTo>
                    <a:pt x="0" y="1300"/>
                  </a:lnTo>
                  <a:lnTo>
                    <a:pt x="30" y="1435"/>
                  </a:lnTo>
                  <a:lnTo>
                    <a:pt x="75" y="1584"/>
                  </a:lnTo>
                  <a:lnTo>
                    <a:pt x="135" y="1733"/>
                  </a:lnTo>
                  <a:lnTo>
                    <a:pt x="284" y="1972"/>
                  </a:lnTo>
                  <a:lnTo>
                    <a:pt x="448" y="2226"/>
                  </a:lnTo>
                  <a:lnTo>
                    <a:pt x="643" y="2495"/>
                  </a:lnTo>
                  <a:lnTo>
                    <a:pt x="867" y="2764"/>
                  </a:lnTo>
                  <a:lnTo>
                    <a:pt x="1136" y="3048"/>
                  </a:lnTo>
                  <a:lnTo>
                    <a:pt x="1434" y="3317"/>
                  </a:lnTo>
                  <a:lnTo>
                    <a:pt x="1763" y="3601"/>
                  </a:lnTo>
                  <a:lnTo>
                    <a:pt x="2137" y="3855"/>
                  </a:lnTo>
                  <a:lnTo>
                    <a:pt x="2331" y="3974"/>
                  </a:lnTo>
                  <a:lnTo>
                    <a:pt x="2555" y="4094"/>
                  </a:lnTo>
                  <a:lnTo>
                    <a:pt x="2764" y="4213"/>
                  </a:lnTo>
                  <a:lnTo>
                    <a:pt x="3003" y="4333"/>
                  </a:lnTo>
                  <a:lnTo>
                    <a:pt x="3242" y="4437"/>
                  </a:lnTo>
                  <a:lnTo>
                    <a:pt x="3511" y="4527"/>
                  </a:lnTo>
                  <a:lnTo>
                    <a:pt x="3765" y="4617"/>
                  </a:lnTo>
                  <a:lnTo>
                    <a:pt x="4049" y="4706"/>
                  </a:lnTo>
                  <a:lnTo>
                    <a:pt x="4348" y="4781"/>
                  </a:lnTo>
                  <a:lnTo>
                    <a:pt x="4646" y="4856"/>
                  </a:lnTo>
                  <a:lnTo>
                    <a:pt x="4960" y="4915"/>
                  </a:lnTo>
                  <a:lnTo>
                    <a:pt x="5289" y="4960"/>
                  </a:lnTo>
                  <a:lnTo>
                    <a:pt x="5632" y="5005"/>
                  </a:lnTo>
                  <a:lnTo>
                    <a:pt x="5991" y="5020"/>
                  </a:lnTo>
                  <a:lnTo>
                    <a:pt x="6364" y="5050"/>
                  </a:lnTo>
                  <a:lnTo>
                    <a:pt x="7126" y="5050"/>
                  </a:lnTo>
                  <a:lnTo>
                    <a:pt x="7500" y="5020"/>
                  </a:lnTo>
                  <a:lnTo>
                    <a:pt x="7858" y="4990"/>
                  </a:lnTo>
                  <a:lnTo>
                    <a:pt x="8202" y="4960"/>
                  </a:lnTo>
                  <a:lnTo>
                    <a:pt x="8531" y="4915"/>
                  </a:lnTo>
                  <a:lnTo>
                    <a:pt x="8844" y="4856"/>
                  </a:lnTo>
                  <a:lnTo>
                    <a:pt x="9143" y="4781"/>
                  </a:lnTo>
                  <a:lnTo>
                    <a:pt x="9442" y="4706"/>
                  </a:lnTo>
                  <a:lnTo>
                    <a:pt x="9711" y="4617"/>
                  </a:lnTo>
                  <a:lnTo>
                    <a:pt x="9980" y="4527"/>
                  </a:lnTo>
                  <a:lnTo>
                    <a:pt x="10234" y="4422"/>
                  </a:lnTo>
                  <a:lnTo>
                    <a:pt x="10473" y="4318"/>
                  </a:lnTo>
                  <a:lnTo>
                    <a:pt x="10712" y="4213"/>
                  </a:lnTo>
                  <a:lnTo>
                    <a:pt x="10936" y="4094"/>
                  </a:lnTo>
                  <a:lnTo>
                    <a:pt x="11145" y="3974"/>
                  </a:lnTo>
                  <a:lnTo>
                    <a:pt x="11339" y="3855"/>
                  </a:lnTo>
                  <a:lnTo>
                    <a:pt x="11713" y="3586"/>
                  </a:lnTo>
                  <a:lnTo>
                    <a:pt x="12042" y="3317"/>
                  </a:lnTo>
                  <a:lnTo>
                    <a:pt x="12340" y="3048"/>
                  </a:lnTo>
                  <a:lnTo>
                    <a:pt x="12594" y="2764"/>
                  </a:lnTo>
                  <a:lnTo>
                    <a:pt x="12818" y="2495"/>
                  </a:lnTo>
                  <a:lnTo>
                    <a:pt x="13013" y="2226"/>
                  </a:lnTo>
                  <a:lnTo>
                    <a:pt x="13177" y="1957"/>
                  </a:lnTo>
                  <a:lnTo>
                    <a:pt x="13326" y="1718"/>
                  </a:lnTo>
                  <a:lnTo>
                    <a:pt x="13386" y="1584"/>
                  </a:lnTo>
                  <a:lnTo>
                    <a:pt x="13431" y="1435"/>
                  </a:lnTo>
                  <a:lnTo>
                    <a:pt x="13461" y="1285"/>
                  </a:lnTo>
                  <a:lnTo>
                    <a:pt x="13461" y="1136"/>
                  </a:lnTo>
                  <a:lnTo>
                    <a:pt x="13446" y="986"/>
                  </a:lnTo>
                  <a:lnTo>
                    <a:pt x="13416" y="837"/>
                  </a:lnTo>
                  <a:lnTo>
                    <a:pt x="13356" y="703"/>
                  </a:lnTo>
                  <a:lnTo>
                    <a:pt x="13296" y="568"/>
                  </a:lnTo>
                  <a:lnTo>
                    <a:pt x="13207" y="434"/>
                  </a:lnTo>
                  <a:lnTo>
                    <a:pt x="13102" y="329"/>
                  </a:lnTo>
                  <a:lnTo>
                    <a:pt x="12998" y="224"/>
                  </a:lnTo>
                  <a:lnTo>
                    <a:pt x="12863" y="150"/>
                  </a:lnTo>
                  <a:lnTo>
                    <a:pt x="12729" y="75"/>
                  </a:lnTo>
                  <a:lnTo>
                    <a:pt x="12594" y="30"/>
                  </a:lnTo>
                  <a:lnTo>
                    <a:pt x="124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3"/>
            <p:cNvSpPr/>
            <p:nvPr/>
          </p:nvSpPr>
          <p:spPr>
            <a:xfrm>
              <a:off x="3991034" y="2430797"/>
              <a:ext cx="339004" cy="108359"/>
            </a:xfrm>
            <a:custGeom>
              <a:avLst/>
              <a:gdLst/>
              <a:ahLst/>
              <a:cxnLst/>
              <a:rect l="l" t="t" r="r" b="b"/>
              <a:pathLst>
                <a:path w="12342" h="3945" extrusionOk="0">
                  <a:moveTo>
                    <a:pt x="613" y="0"/>
                  </a:moveTo>
                  <a:lnTo>
                    <a:pt x="494" y="15"/>
                  </a:lnTo>
                  <a:lnTo>
                    <a:pt x="374" y="45"/>
                  </a:lnTo>
                  <a:lnTo>
                    <a:pt x="270" y="105"/>
                  </a:lnTo>
                  <a:lnTo>
                    <a:pt x="180" y="179"/>
                  </a:lnTo>
                  <a:lnTo>
                    <a:pt x="120" y="269"/>
                  </a:lnTo>
                  <a:lnTo>
                    <a:pt x="61" y="359"/>
                  </a:lnTo>
                  <a:lnTo>
                    <a:pt x="16" y="463"/>
                  </a:lnTo>
                  <a:lnTo>
                    <a:pt x="1" y="583"/>
                  </a:lnTo>
                  <a:lnTo>
                    <a:pt x="1" y="657"/>
                  </a:lnTo>
                  <a:lnTo>
                    <a:pt x="16" y="747"/>
                  </a:lnTo>
                  <a:lnTo>
                    <a:pt x="46" y="822"/>
                  </a:lnTo>
                  <a:lnTo>
                    <a:pt x="76" y="911"/>
                  </a:lnTo>
                  <a:lnTo>
                    <a:pt x="285" y="1240"/>
                  </a:lnTo>
                  <a:lnTo>
                    <a:pt x="404" y="1419"/>
                  </a:lnTo>
                  <a:lnTo>
                    <a:pt x="539" y="1614"/>
                  </a:lnTo>
                  <a:lnTo>
                    <a:pt x="718" y="1823"/>
                  </a:lnTo>
                  <a:lnTo>
                    <a:pt x="897" y="2017"/>
                  </a:lnTo>
                  <a:lnTo>
                    <a:pt x="1106" y="2226"/>
                  </a:lnTo>
                  <a:lnTo>
                    <a:pt x="1346" y="2435"/>
                  </a:lnTo>
                  <a:lnTo>
                    <a:pt x="1600" y="2629"/>
                  </a:lnTo>
                  <a:lnTo>
                    <a:pt x="1883" y="2824"/>
                  </a:lnTo>
                  <a:lnTo>
                    <a:pt x="2182" y="3003"/>
                  </a:lnTo>
                  <a:lnTo>
                    <a:pt x="2511" y="3182"/>
                  </a:lnTo>
                  <a:lnTo>
                    <a:pt x="2869" y="3347"/>
                  </a:lnTo>
                  <a:lnTo>
                    <a:pt x="3243" y="3481"/>
                  </a:lnTo>
                  <a:lnTo>
                    <a:pt x="3661" y="3616"/>
                  </a:lnTo>
                  <a:lnTo>
                    <a:pt x="4109" y="3720"/>
                  </a:lnTo>
                  <a:lnTo>
                    <a:pt x="4572" y="3810"/>
                  </a:lnTo>
                  <a:lnTo>
                    <a:pt x="5080" y="3884"/>
                  </a:lnTo>
                  <a:lnTo>
                    <a:pt x="5618" y="3929"/>
                  </a:lnTo>
                  <a:lnTo>
                    <a:pt x="6186" y="3944"/>
                  </a:lnTo>
                  <a:lnTo>
                    <a:pt x="6769" y="3929"/>
                  </a:lnTo>
                  <a:lnTo>
                    <a:pt x="7291" y="3884"/>
                  </a:lnTo>
                  <a:lnTo>
                    <a:pt x="7799" y="3810"/>
                  </a:lnTo>
                  <a:lnTo>
                    <a:pt x="8278" y="3720"/>
                  </a:lnTo>
                  <a:lnTo>
                    <a:pt x="8711" y="3616"/>
                  </a:lnTo>
                  <a:lnTo>
                    <a:pt x="9129" y="3481"/>
                  </a:lnTo>
                  <a:lnTo>
                    <a:pt x="9517" y="3347"/>
                  </a:lnTo>
                  <a:lnTo>
                    <a:pt x="9861" y="3182"/>
                  </a:lnTo>
                  <a:lnTo>
                    <a:pt x="10190" y="3003"/>
                  </a:lnTo>
                  <a:lnTo>
                    <a:pt x="10489" y="2824"/>
                  </a:lnTo>
                  <a:lnTo>
                    <a:pt x="10772" y="2629"/>
                  </a:lnTo>
                  <a:lnTo>
                    <a:pt x="11026" y="2435"/>
                  </a:lnTo>
                  <a:lnTo>
                    <a:pt x="11250" y="2226"/>
                  </a:lnTo>
                  <a:lnTo>
                    <a:pt x="11460" y="2017"/>
                  </a:lnTo>
                  <a:lnTo>
                    <a:pt x="11654" y="1823"/>
                  </a:lnTo>
                  <a:lnTo>
                    <a:pt x="11818" y="1614"/>
                  </a:lnTo>
                  <a:lnTo>
                    <a:pt x="11953" y="1419"/>
                  </a:lnTo>
                  <a:lnTo>
                    <a:pt x="12072" y="1240"/>
                  </a:lnTo>
                  <a:lnTo>
                    <a:pt x="12281" y="897"/>
                  </a:lnTo>
                  <a:lnTo>
                    <a:pt x="12311" y="822"/>
                  </a:lnTo>
                  <a:lnTo>
                    <a:pt x="12326" y="747"/>
                  </a:lnTo>
                  <a:lnTo>
                    <a:pt x="12341" y="657"/>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3"/>
            <p:cNvSpPr/>
            <p:nvPr/>
          </p:nvSpPr>
          <p:spPr>
            <a:xfrm>
              <a:off x="3991034" y="2430797"/>
              <a:ext cx="339004" cy="16014"/>
            </a:xfrm>
            <a:custGeom>
              <a:avLst/>
              <a:gdLst/>
              <a:ahLst/>
              <a:cxnLst/>
              <a:rect l="l" t="t" r="r" b="b"/>
              <a:pathLst>
                <a:path w="12342" h="583" extrusionOk="0">
                  <a:moveTo>
                    <a:pt x="613" y="0"/>
                  </a:moveTo>
                  <a:lnTo>
                    <a:pt x="494" y="15"/>
                  </a:lnTo>
                  <a:lnTo>
                    <a:pt x="374" y="45"/>
                  </a:lnTo>
                  <a:lnTo>
                    <a:pt x="270" y="105"/>
                  </a:lnTo>
                  <a:lnTo>
                    <a:pt x="180" y="179"/>
                  </a:lnTo>
                  <a:lnTo>
                    <a:pt x="120" y="269"/>
                  </a:lnTo>
                  <a:lnTo>
                    <a:pt x="61" y="359"/>
                  </a:lnTo>
                  <a:lnTo>
                    <a:pt x="16" y="463"/>
                  </a:lnTo>
                  <a:lnTo>
                    <a:pt x="1" y="583"/>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3"/>
            <p:cNvSpPr/>
            <p:nvPr/>
          </p:nvSpPr>
          <p:spPr>
            <a:xfrm>
              <a:off x="4731315" y="3532949"/>
              <a:ext cx="99734" cy="147748"/>
            </a:xfrm>
            <a:custGeom>
              <a:avLst/>
              <a:gdLst/>
              <a:ahLst/>
              <a:cxnLst/>
              <a:rect l="l" t="t" r="r" b="b"/>
              <a:pathLst>
                <a:path w="3631" h="5379" extrusionOk="0">
                  <a:moveTo>
                    <a:pt x="2614" y="1"/>
                  </a:moveTo>
                  <a:lnTo>
                    <a:pt x="2510" y="16"/>
                  </a:lnTo>
                  <a:lnTo>
                    <a:pt x="2420" y="31"/>
                  </a:lnTo>
                  <a:lnTo>
                    <a:pt x="2331" y="60"/>
                  </a:lnTo>
                  <a:lnTo>
                    <a:pt x="2241" y="90"/>
                  </a:lnTo>
                  <a:lnTo>
                    <a:pt x="2151" y="135"/>
                  </a:lnTo>
                  <a:lnTo>
                    <a:pt x="2077" y="195"/>
                  </a:lnTo>
                  <a:lnTo>
                    <a:pt x="2002" y="255"/>
                  </a:lnTo>
                  <a:lnTo>
                    <a:pt x="1927" y="314"/>
                  </a:lnTo>
                  <a:lnTo>
                    <a:pt x="1867" y="389"/>
                  </a:lnTo>
                  <a:lnTo>
                    <a:pt x="1808" y="479"/>
                  </a:lnTo>
                  <a:lnTo>
                    <a:pt x="1763" y="553"/>
                  </a:lnTo>
                  <a:lnTo>
                    <a:pt x="105" y="3960"/>
                  </a:lnTo>
                  <a:lnTo>
                    <a:pt x="60" y="4064"/>
                  </a:lnTo>
                  <a:lnTo>
                    <a:pt x="30" y="4154"/>
                  </a:lnTo>
                  <a:lnTo>
                    <a:pt x="15" y="4244"/>
                  </a:lnTo>
                  <a:lnTo>
                    <a:pt x="0" y="4348"/>
                  </a:lnTo>
                  <a:lnTo>
                    <a:pt x="0" y="4438"/>
                  </a:lnTo>
                  <a:lnTo>
                    <a:pt x="15" y="4527"/>
                  </a:lnTo>
                  <a:lnTo>
                    <a:pt x="30" y="4632"/>
                  </a:lnTo>
                  <a:lnTo>
                    <a:pt x="60" y="4722"/>
                  </a:lnTo>
                  <a:lnTo>
                    <a:pt x="90" y="4811"/>
                  </a:lnTo>
                  <a:lnTo>
                    <a:pt x="134" y="4886"/>
                  </a:lnTo>
                  <a:lnTo>
                    <a:pt x="194" y="4961"/>
                  </a:lnTo>
                  <a:lnTo>
                    <a:pt x="254" y="5035"/>
                  </a:lnTo>
                  <a:lnTo>
                    <a:pt x="314" y="5110"/>
                  </a:lnTo>
                  <a:lnTo>
                    <a:pt x="388" y="5170"/>
                  </a:lnTo>
                  <a:lnTo>
                    <a:pt x="463" y="5230"/>
                  </a:lnTo>
                  <a:lnTo>
                    <a:pt x="553" y="5274"/>
                  </a:lnTo>
                  <a:lnTo>
                    <a:pt x="657" y="5319"/>
                  </a:lnTo>
                  <a:lnTo>
                    <a:pt x="777" y="5349"/>
                  </a:lnTo>
                  <a:lnTo>
                    <a:pt x="881" y="5379"/>
                  </a:lnTo>
                  <a:lnTo>
                    <a:pt x="986" y="5379"/>
                  </a:lnTo>
                  <a:lnTo>
                    <a:pt x="1120" y="5364"/>
                  </a:lnTo>
                  <a:lnTo>
                    <a:pt x="1255" y="5349"/>
                  </a:lnTo>
                  <a:lnTo>
                    <a:pt x="1389" y="5304"/>
                  </a:lnTo>
                  <a:lnTo>
                    <a:pt x="1509" y="5230"/>
                  </a:lnTo>
                  <a:lnTo>
                    <a:pt x="1614" y="5155"/>
                  </a:lnTo>
                  <a:lnTo>
                    <a:pt x="1718" y="5065"/>
                  </a:lnTo>
                  <a:lnTo>
                    <a:pt x="1808" y="4946"/>
                  </a:lnTo>
                  <a:lnTo>
                    <a:pt x="1867" y="4826"/>
                  </a:lnTo>
                  <a:lnTo>
                    <a:pt x="3541" y="1420"/>
                  </a:lnTo>
                  <a:lnTo>
                    <a:pt x="3571" y="1330"/>
                  </a:lnTo>
                  <a:lnTo>
                    <a:pt x="3600" y="1241"/>
                  </a:lnTo>
                  <a:lnTo>
                    <a:pt x="3615" y="1136"/>
                  </a:lnTo>
                  <a:lnTo>
                    <a:pt x="3630" y="1046"/>
                  </a:lnTo>
                  <a:lnTo>
                    <a:pt x="3630" y="942"/>
                  </a:lnTo>
                  <a:lnTo>
                    <a:pt x="3630" y="852"/>
                  </a:lnTo>
                  <a:lnTo>
                    <a:pt x="3600" y="763"/>
                  </a:lnTo>
                  <a:lnTo>
                    <a:pt x="3586" y="673"/>
                  </a:lnTo>
                  <a:lnTo>
                    <a:pt x="3541" y="583"/>
                  </a:lnTo>
                  <a:lnTo>
                    <a:pt x="3496" y="494"/>
                  </a:lnTo>
                  <a:lnTo>
                    <a:pt x="3451" y="419"/>
                  </a:lnTo>
                  <a:lnTo>
                    <a:pt x="3391" y="344"/>
                  </a:lnTo>
                  <a:lnTo>
                    <a:pt x="3317" y="270"/>
                  </a:lnTo>
                  <a:lnTo>
                    <a:pt x="3257" y="210"/>
                  </a:lnTo>
                  <a:lnTo>
                    <a:pt x="3167" y="150"/>
                  </a:lnTo>
                  <a:lnTo>
                    <a:pt x="3078" y="105"/>
                  </a:lnTo>
                  <a:lnTo>
                    <a:pt x="2988" y="60"/>
                  </a:lnTo>
                  <a:lnTo>
                    <a:pt x="2898" y="31"/>
                  </a:lnTo>
                  <a:lnTo>
                    <a:pt x="2794" y="16"/>
                  </a:lnTo>
                  <a:lnTo>
                    <a:pt x="2704" y="16"/>
                  </a:lnTo>
                  <a:lnTo>
                    <a:pt x="26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3"/>
            <p:cNvSpPr/>
            <p:nvPr/>
          </p:nvSpPr>
          <p:spPr>
            <a:xfrm>
              <a:off x="4814182" y="3562503"/>
              <a:ext cx="84160" cy="185900"/>
            </a:xfrm>
            <a:custGeom>
              <a:avLst/>
              <a:gdLst/>
              <a:ahLst/>
              <a:cxnLst/>
              <a:rect l="l" t="t" r="r" b="b"/>
              <a:pathLst>
                <a:path w="3064" h="6768" extrusionOk="0">
                  <a:moveTo>
                    <a:pt x="867" y="0"/>
                  </a:moveTo>
                  <a:lnTo>
                    <a:pt x="763" y="30"/>
                  </a:lnTo>
                  <a:lnTo>
                    <a:pt x="673" y="45"/>
                  </a:lnTo>
                  <a:lnTo>
                    <a:pt x="583" y="90"/>
                  </a:lnTo>
                  <a:lnTo>
                    <a:pt x="494" y="135"/>
                  </a:lnTo>
                  <a:lnTo>
                    <a:pt x="404" y="180"/>
                  </a:lnTo>
                  <a:lnTo>
                    <a:pt x="330" y="239"/>
                  </a:lnTo>
                  <a:lnTo>
                    <a:pt x="270" y="314"/>
                  </a:lnTo>
                  <a:lnTo>
                    <a:pt x="210" y="389"/>
                  </a:lnTo>
                  <a:lnTo>
                    <a:pt x="150" y="463"/>
                  </a:lnTo>
                  <a:lnTo>
                    <a:pt x="105" y="538"/>
                  </a:lnTo>
                  <a:lnTo>
                    <a:pt x="61" y="628"/>
                  </a:lnTo>
                  <a:lnTo>
                    <a:pt x="31" y="717"/>
                  </a:lnTo>
                  <a:lnTo>
                    <a:pt x="16" y="807"/>
                  </a:lnTo>
                  <a:lnTo>
                    <a:pt x="1" y="912"/>
                  </a:lnTo>
                  <a:lnTo>
                    <a:pt x="1" y="1001"/>
                  </a:lnTo>
                  <a:lnTo>
                    <a:pt x="16" y="1106"/>
                  </a:lnTo>
                  <a:lnTo>
                    <a:pt x="31" y="1196"/>
                  </a:lnTo>
                  <a:lnTo>
                    <a:pt x="1121" y="6006"/>
                  </a:lnTo>
                  <a:lnTo>
                    <a:pt x="1166" y="6170"/>
                  </a:lnTo>
                  <a:lnTo>
                    <a:pt x="1241" y="6320"/>
                  </a:lnTo>
                  <a:lnTo>
                    <a:pt x="1345" y="6454"/>
                  </a:lnTo>
                  <a:lnTo>
                    <a:pt x="1465" y="6559"/>
                  </a:lnTo>
                  <a:lnTo>
                    <a:pt x="1599" y="6648"/>
                  </a:lnTo>
                  <a:lnTo>
                    <a:pt x="1749" y="6723"/>
                  </a:lnTo>
                  <a:lnTo>
                    <a:pt x="1913" y="6753"/>
                  </a:lnTo>
                  <a:lnTo>
                    <a:pt x="2077" y="6768"/>
                  </a:lnTo>
                  <a:lnTo>
                    <a:pt x="2182" y="6768"/>
                  </a:lnTo>
                  <a:lnTo>
                    <a:pt x="2287" y="6753"/>
                  </a:lnTo>
                  <a:lnTo>
                    <a:pt x="2391" y="6723"/>
                  </a:lnTo>
                  <a:lnTo>
                    <a:pt x="2481" y="6678"/>
                  </a:lnTo>
                  <a:lnTo>
                    <a:pt x="2570" y="6648"/>
                  </a:lnTo>
                  <a:lnTo>
                    <a:pt x="2645" y="6589"/>
                  </a:lnTo>
                  <a:lnTo>
                    <a:pt x="2720" y="6529"/>
                  </a:lnTo>
                  <a:lnTo>
                    <a:pt x="2795" y="6469"/>
                  </a:lnTo>
                  <a:lnTo>
                    <a:pt x="2854" y="6394"/>
                  </a:lnTo>
                  <a:lnTo>
                    <a:pt x="2914" y="6320"/>
                  </a:lnTo>
                  <a:lnTo>
                    <a:pt x="2959" y="6230"/>
                  </a:lnTo>
                  <a:lnTo>
                    <a:pt x="2989" y="6141"/>
                  </a:lnTo>
                  <a:lnTo>
                    <a:pt x="3019" y="6051"/>
                  </a:lnTo>
                  <a:lnTo>
                    <a:pt x="3049" y="5961"/>
                  </a:lnTo>
                  <a:lnTo>
                    <a:pt x="3063" y="5872"/>
                  </a:lnTo>
                  <a:lnTo>
                    <a:pt x="3063" y="5767"/>
                  </a:lnTo>
                  <a:lnTo>
                    <a:pt x="3049" y="5677"/>
                  </a:lnTo>
                  <a:lnTo>
                    <a:pt x="3034" y="5573"/>
                  </a:lnTo>
                  <a:lnTo>
                    <a:pt x="1943" y="762"/>
                  </a:lnTo>
                  <a:lnTo>
                    <a:pt x="1913" y="673"/>
                  </a:lnTo>
                  <a:lnTo>
                    <a:pt x="1883" y="583"/>
                  </a:lnTo>
                  <a:lnTo>
                    <a:pt x="1838" y="493"/>
                  </a:lnTo>
                  <a:lnTo>
                    <a:pt x="1779" y="404"/>
                  </a:lnTo>
                  <a:lnTo>
                    <a:pt x="1719" y="329"/>
                  </a:lnTo>
                  <a:lnTo>
                    <a:pt x="1659" y="269"/>
                  </a:lnTo>
                  <a:lnTo>
                    <a:pt x="1584" y="210"/>
                  </a:lnTo>
                  <a:lnTo>
                    <a:pt x="1510" y="150"/>
                  </a:lnTo>
                  <a:lnTo>
                    <a:pt x="1420" y="105"/>
                  </a:lnTo>
                  <a:lnTo>
                    <a:pt x="1345" y="60"/>
                  </a:lnTo>
                  <a:lnTo>
                    <a:pt x="1256" y="30"/>
                  </a:lnTo>
                  <a:lnTo>
                    <a:pt x="1151" y="15"/>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3"/>
            <p:cNvSpPr/>
            <p:nvPr/>
          </p:nvSpPr>
          <p:spPr>
            <a:xfrm>
              <a:off x="4890100" y="3562915"/>
              <a:ext cx="87841" cy="185103"/>
            </a:xfrm>
            <a:custGeom>
              <a:avLst/>
              <a:gdLst/>
              <a:ahLst/>
              <a:cxnLst/>
              <a:rect l="l" t="t" r="r" b="b"/>
              <a:pathLst>
                <a:path w="3198" h="6739" extrusionOk="0">
                  <a:moveTo>
                    <a:pt x="942" y="0"/>
                  </a:moveTo>
                  <a:lnTo>
                    <a:pt x="837" y="15"/>
                  </a:lnTo>
                  <a:lnTo>
                    <a:pt x="748" y="30"/>
                  </a:lnTo>
                  <a:lnTo>
                    <a:pt x="643" y="60"/>
                  </a:lnTo>
                  <a:lnTo>
                    <a:pt x="553" y="105"/>
                  </a:lnTo>
                  <a:lnTo>
                    <a:pt x="479" y="150"/>
                  </a:lnTo>
                  <a:lnTo>
                    <a:pt x="389" y="209"/>
                  </a:lnTo>
                  <a:lnTo>
                    <a:pt x="314" y="269"/>
                  </a:lnTo>
                  <a:lnTo>
                    <a:pt x="255" y="329"/>
                  </a:lnTo>
                  <a:lnTo>
                    <a:pt x="195" y="404"/>
                  </a:lnTo>
                  <a:lnTo>
                    <a:pt x="150" y="478"/>
                  </a:lnTo>
                  <a:lnTo>
                    <a:pt x="105" y="568"/>
                  </a:lnTo>
                  <a:lnTo>
                    <a:pt x="60" y="658"/>
                  </a:lnTo>
                  <a:lnTo>
                    <a:pt x="31" y="747"/>
                  </a:lnTo>
                  <a:lnTo>
                    <a:pt x="16" y="837"/>
                  </a:lnTo>
                  <a:lnTo>
                    <a:pt x="1" y="941"/>
                  </a:lnTo>
                  <a:lnTo>
                    <a:pt x="1" y="1031"/>
                  </a:lnTo>
                  <a:lnTo>
                    <a:pt x="16" y="1136"/>
                  </a:lnTo>
                  <a:lnTo>
                    <a:pt x="31" y="1225"/>
                  </a:lnTo>
                  <a:lnTo>
                    <a:pt x="1256" y="6006"/>
                  </a:lnTo>
                  <a:lnTo>
                    <a:pt x="1315" y="6155"/>
                  </a:lnTo>
                  <a:lnTo>
                    <a:pt x="1390" y="6305"/>
                  </a:lnTo>
                  <a:lnTo>
                    <a:pt x="1495" y="6439"/>
                  </a:lnTo>
                  <a:lnTo>
                    <a:pt x="1614" y="6544"/>
                  </a:lnTo>
                  <a:lnTo>
                    <a:pt x="1749" y="6619"/>
                  </a:lnTo>
                  <a:lnTo>
                    <a:pt x="1898" y="6693"/>
                  </a:lnTo>
                  <a:lnTo>
                    <a:pt x="2047" y="6723"/>
                  </a:lnTo>
                  <a:lnTo>
                    <a:pt x="2212" y="6738"/>
                  </a:lnTo>
                  <a:lnTo>
                    <a:pt x="2331" y="6738"/>
                  </a:lnTo>
                  <a:lnTo>
                    <a:pt x="2451" y="6708"/>
                  </a:lnTo>
                  <a:lnTo>
                    <a:pt x="2555" y="6678"/>
                  </a:lnTo>
                  <a:lnTo>
                    <a:pt x="2645" y="6648"/>
                  </a:lnTo>
                  <a:lnTo>
                    <a:pt x="2735" y="6604"/>
                  </a:lnTo>
                  <a:lnTo>
                    <a:pt x="2809" y="6544"/>
                  </a:lnTo>
                  <a:lnTo>
                    <a:pt x="2884" y="6484"/>
                  </a:lnTo>
                  <a:lnTo>
                    <a:pt x="2944" y="6409"/>
                  </a:lnTo>
                  <a:lnTo>
                    <a:pt x="3004" y="6335"/>
                  </a:lnTo>
                  <a:lnTo>
                    <a:pt x="3063" y="6260"/>
                  </a:lnTo>
                  <a:lnTo>
                    <a:pt x="3108" y="6170"/>
                  </a:lnTo>
                  <a:lnTo>
                    <a:pt x="3138" y="6096"/>
                  </a:lnTo>
                  <a:lnTo>
                    <a:pt x="3168" y="5991"/>
                  </a:lnTo>
                  <a:lnTo>
                    <a:pt x="3183" y="5901"/>
                  </a:lnTo>
                  <a:lnTo>
                    <a:pt x="3198" y="5812"/>
                  </a:lnTo>
                  <a:lnTo>
                    <a:pt x="3198" y="5707"/>
                  </a:lnTo>
                  <a:lnTo>
                    <a:pt x="3183" y="5618"/>
                  </a:lnTo>
                  <a:lnTo>
                    <a:pt x="3168" y="5513"/>
                  </a:lnTo>
                  <a:lnTo>
                    <a:pt x="1943" y="747"/>
                  </a:lnTo>
                  <a:lnTo>
                    <a:pt x="1913" y="643"/>
                  </a:lnTo>
                  <a:lnTo>
                    <a:pt x="1868" y="553"/>
                  </a:lnTo>
                  <a:lnTo>
                    <a:pt x="1823" y="463"/>
                  </a:lnTo>
                  <a:lnTo>
                    <a:pt x="1778" y="389"/>
                  </a:lnTo>
                  <a:lnTo>
                    <a:pt x="1704" y="314"/>
                  </a:lnTo>
                  <a:lnTo>
                    <a:pt x="1644" y="254"/>
                  </a:lnTo>
                  <a:lnTo>
                    <a:pt x="1569" y="195"/>
                  </a:lnTo>
                  <a:lnTo>
                    <a:pt x="1495" y="135"/>
                  </a:lnTo>
                  <a:lnTo>
                    <a:pt x="1405" y="90"/>
                  </a:lnTo>
                  <a:lnTo>
                    <a:pt x="1315" y="60"/>
                  </a:lnTo>
                  <a:lnTo>
                    <a:pt x="1226" y="30"/>
                  </a:lnTo>
                  <a:lnTo>
                    <a:pt x="1136" y="15"/>
                  </a:lnTo>
                  <a:lnTo>
                    <a:pt x="10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948797" y="3523528"/>
              <a:ext cx="91934" cy="184252"/>
            </a:xfrm>
            <a:custGeom>
              <a:avLst/>
              <a:gdLst/>
              <a:ahLst/>
              <a:cxnLst/>
              <a:rect l="l" t="t" r="r" b="b"/>
              <a:pathLst>
                <a:path w="3347" h="6708" extrusionOk="0">
                  <a:moveTo>
                    <a:pt x="911" y="0"/>
                  </a:moveTo>
                  <a:lnTo>
                    <a:pt x="807" y="15"/>
                  </a:lnTo>
                  <a:lnTo>
                    <a:pt x="717" y="45"/>
                  </a:lnTo>
                  <a:lnTo>
                    <a:pt x="613" y="75"/>
                  </a:lnTo>
                  <a:lnTo>
                    <a:pt x="523" y="120"/>
                  </a:lnTo>
                  <a:lnTo>
                    <a:pt x="448" y="164"/>
                  </a:lnTo>
                  <a:lnTo>
                    <a:pt x="359" y="224"/>
                  </a:lnTo>
                  <a:lnTo>
                    <a:pt x="299" y="284"/>
                  </a:lnTo>
                  <a:lnTo>
                    <a:pt x="224" y="359"/>
                  </a:lnTo>
                  <a:lnTo>
                    <a:pt x="179" y="433"/>
                  </a:lnTo>
                  <a:lnTo>
                    <a:pt x="120" y="508"/>
                  </a:lnTo>
                  <a:lnTo>
                    <a:pt x="75" y="598"/>
                  </a:lnTo>
                  <a:lnTo>
                    <a:pt x="45" y="687"/>
                  </a:lnTo>
                  <a:lnTo>
                    <a:pt x="30" y="777"/>
                  </a:lnTo>
                  <a:lnTo>
                    <a:pt x="15" y="867"/>
                  </a:lnTo>
                  <a:lnTo>
                    <a:pt x="0" y="971"/>
                  </a:lnTo>
                  <a:lnTo>
                    <a:pt x="0" y="1061"/>
                  </a:lnTo>
                  <a:lnTo>
                    <a:pt x="15" y="1165"/>
                  </a:lnTo>
                  <a:lnTo>
                    <a:pt x="45" y="1255"/>
                  </a:lnTo>
                  <a:lnTo>
                    <a:pt x="1419" y="5991"/>
                  </a:lnTo>
                  <a:lnTo>
                    <a:pt x="1479" y="6140"/>
                  </a:lnTo>
                  <a:lnTo>
                    <a:pt x="1554" y="6290"/>
                  </a:lnTo>
                  <a:lnTo>
                    <a:pt x="1658" y="6409"/>
                  </a:lnTo>
                  <a:lnTo>
                    <a:pt x="1778" y="6514"/>
                  </a:lnTo>
                  <a:lnTo>
                    <a:pt x="1897" y="6588"/>
                  </a:lnTo>
                  <a:lnTo>
                    <a:pt x="2047" y="6648"/>
                  </a:lnTo>
                  <a:lnTo>
                    <a:pt x="2196" y="6693"/>
                  </a:lnTo>
                  <a:lnTo>
                    <a:pt x="2360" y="6708"/>
                  </a:lnTo>
                  <a:lnTo>
                    <a:pt x="2495" y="6693"/>
                  </a:lnTo>
                  <a:lnTo>
                    <a:pt x="2629" y="6663"/>
                  </a:lnTo>
                  <a:lnTo>
                    <a:pt x="2734" y="6633"/>
                  </a:lnTo>
                  <a:lnTo>
                    <a:pt x="2824" y="6588"/>
                  </a:lnTo>
                  <a:lnTo>
                    <a:pt x="2898" y="6544"/>
                  </a:lnTo>
                  <a:lnTo>
                    <a:pt x="2973" y="6484"/>
                  </a:lnTo>
                  <a:lnTo>
                    <a:pt x="3048" y="6424"/>
                  </a:lnTo>
                  <a:lnTo>
                    <a:pt x="3107" y="6349"/>
                  </a:lnTo>
                  <a:lnTo>
                    <a:pt x="3167" y="6275"/>
                  </a:lnTo>
                  <a:lnTo>
                    <a:pt x="3212" y="6185"/>
                  </a:lnTo>
                  <a:lnTo>
                    <a:pt x="3257" y="6110"/>
                  </a:lnTo>
                  <a:lnTo>
                    <a:pt x="3287" y="6021"/>
                  </a:lnTo>
                  <a:lnTo>
                    <a:pt x="3317" y="5931"/>
                  </a:lnTo>
                  <a:lnTo>
                    <a:pt x="3332" y="5827"/>
                  </a:lnTo>
                  <a:lnTo>
                    <a:pt x="3346" y="5737"/>
                  </a:lnTo>
                  <a:lnTo>
                    <a:pt x="3332" y="5632"/>
                  </a:lnTo>
                  <a:lnTo>
                    <a:pt x="3332" y="5543"/>
                  </a:lnTo>
                  <a:lnTo>
                    <a:pt x="3302" y="5438"/>
                  </a:lnTo>
                  <a:lnTo>
                    <a:pt x="1927" y="717"/>
                  </a:lnTo>
                  <a:lnTo>
                    <a:pt x="1897" y="613"/>
                  </a:lnTo>
                  <a:lnTo>
                    <a:pt x="1853" y="523"/>
                  </a:lnTo>
                  <a:lnTo>
                    <a:pt x="1808" y="448"/>
                  </a:lnTo>
                  <a:lnTo>
                    <a:pt x="1748" y="359"/>
                  </a:lnTo>
                  <a:lnTo>
                    <a:pt x="1688" y="299"/>
                  </a:lnTo>
                  <a:lnTo>
                    <a:pt x="1614" y="224"/>
                  </a:lnTo>
                  <a:lnTo>
                    <a:pt x="1539" y="179"/>
                  </a:lnTo>
                  <a:lnTo>
                    <a:pt x="1464" y="120"/>
                  </a:lnTo>
                  <a:lnTo>
                    <a:pt x="1374" y="75"/>
                  </a:lnTo>
                  <a:lnTo>
                    <a:pt x="1285" y="45"/>
                  </a:lnTo>
                  <a:lnTo>
                    <a:pt x="1195" y="30"/>
                  </a:lnTo>
                  <a:lnTo>
                    <a:pt x="110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596701" y="2837028"/>
              <a:ext cx="323402" cy="396823"/>
            </a:xfrm>
            <a:custGeom>
              <a:avLst/>
              <a:gdLst/>
              <a:ahLst/>
              <a:cxnLst/>
              <a:rect l="l" t="t" r="r" b="b"/>
              <a:pathLst>
                <a:path w="11774" h="14447" extrusionOk="0">
                  <a:moveTo>
                    <a:pt x="1868" y="0"/>
                  </a:moveTo>
                  <a:lnTo>
                    <a:pt x="1495" y="30"/>
                  </a:lnTo>
                  <a:lnTo>
                    <a:pt x="1121" y="60"/>
                  </a:lnTo>
                  <a:lnTo>
                    <a:pt x="748" y="120"/>
                  </a:lnTo>
                  <a:lnTo>
                    <a:pt x="374" y="194"/>
                  </a:lnTo>
                  <a:lnTo>
                    <a:pt x="1" y="269"/>
                  </a:lnTo>
                  <a:lnTo>
                    <a:pt x="1719" y="6858"/>
                  </a:lnTo>
                  <a:lnTo>
                    <a:pt x="2242" y="8844"/>
                  </a:lnTo>
                  <a:lnTo>
                    <a:pt x="3527" y="13789"/>
                  </a:lnTo>
                  <a:lnTo>
                    <a:pt x="3556" y="13909"/>
                  </a:lnTo>
                  <a:lnTo>
                    <a:pt x="3616" y="14028"/>
                  </a:lnTo>
                  <a:lnTo>
                    <a:pt x="3691" y="14118"/>
                  </a:lnTo>
                  <a:lnTo>
                    <a:pt x="3766" y="14208"/>
                  </a:lnTo>
                  <a:lnTo>
                    <a:pt x="3855" y="14282"/>
                  </a:lnTo>
                  <a:lnTo>
                    <a:pt x="3960" y="14342"/>
                  </a:lnTo>
                  <a:lnTo>
                    <a:pt x="4064" y="14387"/>
                  </a:lnTo>
                  <a:lnTo>
                    <a:pt x="4169" y="14417"/>
                  </a:lnTo>
                  <a:lnTo>
                    <a:pt x="4274" y="14432"/>
                  </a:lnTo>
                  <a:lnTo>
                    <a:pt x="4393" y="14447"/>
                  </a:lnTo>
                  <a:lnTo>
                    <a:pt x="4513" y="14432"/>
                  </a:lnTo>
                  <a:lnTo>
                    <a:pt x="4617" y="14402"/>
                  </a:lnTo>
                  <a:lnTo>
                    <a:pt x="4722" y="14357"/>
                  </a:lnTo>
                  <a:lnTo>
                    <a:pt x="4826" y="14297"/>
                  </a:lnTo>
                  <a:lnTo>
                    <a:pt x="4931" y="14223"/>
                  </a:lnTo>
                  <a:lnTo>
                    <a:pt x="5021" y="14133"/>
                  </a:lnTo>
                  <a:lnTo>
                    <a:pt x="5304" y="13804"/>
                  </a:lnTo>
                  <a:lnTo>
                    <a:pt x="5588" y="13506"/>
                  </a:lnTo>
                  <a:lnTo>
                    <a:pt x="5887" y="13237"/>
                  </a:lnTo>
                  <a:lnTo>
                    <a:pt x="6201" y="13013"/>
                  </a:lnTo>
                  <a:lnTo>
                    <a:pt x="6515" y="12818"/>
                  </a:lnTo>
                  <a:lnTo>
                    <a:pt x="6843" y="12639"/>
                  </a:lnTo>
                  <a:lnTo>
                    <a:pt x="7187" y="12505"/>
                  </a:lnTo>
                  <a:lnTo>
                    <a:pt x="7530" y="12400"/>
                  </a:lnTo>
                  <a:lnTo>
                    <a:pt x="7874" y="12325"/>
                  </a:lnTo>
                  <a:lnTo>
                    <a:pt x="8248" y="12281"/>
                  </a:lnTo>
                  <a:lnTo>
                    <a:pt x="8606" y="12266"/>
                  </a:lnTo>
                  <a:lnTo>
                    <a:pt x="8994" y="12295"/>
                  </a:lnTo>
                  <a:lnTo>
                    <a:pt x="9383" y="12340"/>
                  </a:lnTo>
                  <a:lnTo>
                    <a:pt x="9771" y="12430"/>
                  </a:lnTo>
                  <a:lnTo>
                    <a:pt x="10175" y="12549"/>
                  </a:lnTo>
                  <a:lnTo>
                    <a:pt x="10593" y="12699"/>
                  </a:lnTo>
                  <a:lnTo>
                    <a:pt x="10713" y="12729"/>
                  </a:lnTo>
                  <a:lnTo>
                    <a:pt x="10832" y="12744"/>
                  </a:lnTo>
                  <a:lnTo>
                    <a:pt x="10967" y="12759"/>
                  </a:lnTo>
                  <a:lnTo>
                    <a:pt x="11071" y="12744"/>
                  </a:lnTo>
                  <a:lnTo>
                    <a:pt x="11191" y="12714"/>
                  </a:lnTo>
                  <a:lnTo>
                    <a:pt x="11295" y="12669"/>
                  </a:lnTo>
                  <a:lnTo>
                    <a:pt x="11400" y="12609"/>
                  </a:lnTo>
                  <a:lnTo>
                    <a:pt x="11489" y="12535"/>
                  </a:lnTo>
                  <a:lnTo>
                    <a:pt x="11564" y="12460"/>
                  </a:lnTo>
                  <a:lnTo>
                    <a:pt x="11639" y="12370"/>
                  </a:lnTo>
                  <a:lnTo>
                    <a:pt x="11684" y="12266"/>
                  </a:lnTo>
                  <a:lnTo>
                    <a:pt x="11728" y="12161"/>
                  </a:lnTo>
                  <a:lnTo>
                    <a:pt x="11758" y="12042"/>
                  </a:lnTo>
                  <a:lnTo>
                    <a:pt x="11773" y="11922"/>
                  </a:lnTo>
                  <a:lnTo>
                    <a:pt x="11773" y="11802"/>
                  </a:lnTo>
                  <a:lnTo>
                    <a:pt x="11743" y="11683"/>
                  </a:lnTo>
                  <a:lnTo>
                    <a:pt x="10817" y="8127"/>
                  </a:lnTo>
                  <a:lnTo>
                    <a:pt x="10369" y="6350"/>
                  </a:lnTo>
                  <a:lnTo>
                    <a:pt x="10249" y="5946"/>
                  </a:lnTo>
                  <a:lnTo>
                    <a:pt x="10100" y="5543"/>
                  </a:lnTo>
                  <a:lnTo>
                    <a:pt x="9951" y="5139"/>
                  </a:lnTo>
                  <a:lnTo>
                    <a:pt x="9771" y="4766"/>
                  </a:lnTo>
                  <a:lnTo>
                    <a:pt x="9607" y="4437"/>
                  </a:lnTo>
                  <a:lnTo>
                    <a:pt x="9413" y="4109"/>
                  </a:lnTo>
                  <a:lnTo>
                    <a:pt x="9219" y="3795"/>
                  </a:lnTo>
                  <a:lnTo>
                    <a:pt x="9024" y="3496"/>
                  </a:lnTo>
                  <a:lnTo>
                    <a:pt x="8800" y="3212"/>
                  </a:lnTo>
                  <a:lnTo>
                    <a:pt x="8561" y="2943"/>
                  </a:lnTo>
                  <a:lnTo>
                    <a:pt x="8322" y="2674"/>
                  </a:lnTo>
                  <a:lnTo>
                    <a:pt x="8068" y="2406"/>
                  </a:lnTo>
                  <a:lnTo>
                    <a:pt x="7814" y="2166"/>
                  </a:lnTo>
                  <a:lnTo>
                    <a:pt x="7545" y="1927"/>
                  </a:lnTo>
                  <a:lnTo>
                    <a:pt x="7261" y="1718"/>
                  </a:lnTo>
                  <a:lnTo>
                    <a:pt x="6963" y="1509"/>
                  </a:lnTo>
                  <a:lnTo>
                    <a:pt x="6664" y="1315"/>
                  </a:lnTo>
                  <a:lnTo>
                    <a:pt x="6365" y="1121"/>
                  </a:lnTo>
                  <a:lnTo>
                    <a:pt x="6051" y="956"/>
                  </a:lnTo>
                  <a:lnTo>
                    <a:pt x="5723" y="792"/>
                  </a:lnTo>
                  <a:lnTo>
                    <a:pt x="5409" y="658"/>
                  </a:lnTo>
                  <a:lnTo>
                    <a:pt x="5065" y="523"/>
                  </a:lnTo>
                  <a:lnTo>
                    <a:pt x="4737" y="404"/>
                  </a:lnTo>
                  <a:lnTo>
                    <a:pt x="4393" y="299"/>
                  </a:lnTo>
                  <a:lnTo>
                    <a:pt x="4035" y="209"/>
                  </a:lnTo>
                  <a:lnTo>
                    <a:pt x="3676" y="135"/>
                  </a:lnTo>
                  <a:lnTo>
                    <a:pt x="3332" y="75"/>
                  </a:lnTo>
                  <a:lnTo>
                    <a:pt x="2959" y="45"/>
                  </a:lnTo>
                  <a:lnTo>
                    <a:pt x="2600" y="15"/>
                  </a:lnTo>
                  <a:lnTo>
                    <a:pt x="22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745241" y="3342962"/>
              <a:ext cx="264320" cy="299588"/>
            </a:xfrm>
            <a:custGeom>
              <a:avLst/>
              <a:gdLst/>
              <a:ahLst/>
              <a:cxnLst/>
              <a:rect l="l" t="t" r="r" b="b"/>
              <a:pathLst>
                <a:path w="9623" h="10907" extrusionOk="0">
                  <a:moveTo>
                    <a:pt x="7411" y="1"/>
                  </a:moveTo>
                  <a:lnTo>
                    <a:pt x="7306" y="16"/>
                  </a:lnTo>
                  <a:lnTo>
                    <a:pt x="7202" y="46"/>
                  </a:lnTo>
                  <a:lnTo>
                    <a:pt x="7097" y="90"/>
                  </a:lnTo>
                  <a:lnTo>
                    <a:pt x="7008" y="150"/>
                  </a:lnTo>
                  <a:lnTo>
                    <a:pt x="6918" y="240"/>
                  </a:lnTo>
                  <a:lnTo>
                    <a:pt x="6843" y="329"/>
                  </a:lnTo>
                  <a:lnTo>
                    <a:pt x="6559" y="688"/>
                  </a:lnTo>
                  <a:lnTo>
                    <a:pt x="6261" y="1032"/>
                  </a:lnTo>
                  <a:lnTo>
                    <a:pt x="5947" y="1315"/>
                  </a:lnTo>
                  <a:lnTo>
                    <a:pt x="5633" y="1584"/>
                  </a:lnTo>
                  <a:lnTo>
                    <a:pt x="5319" y="1808"/>
                  </a:lnTo>
                  <a:lnTo>
                    <a:pt x="5155" y="1898"/>
                  </a:lnTo>
                  <a:lnTo>
                    <a:pt x="4976" y="1988"/>
                  </a:lnTo>
                  <a:lnTo>
                    <a:pt x="4812" y="2062"/>
                  </a:lnTo>
                  <a:lnTo>
                    <a:pt x="4632" y="2137"/>
                  </a:lnTo>
                  <a:lnTo>
                    <a:pt x="4468" y="2197"/>
                  </a:lnTo>
                  <a:lnTo>
                    <a:pt x="4289" y="2257"/>
                  </a:lnTo>
                  <a:lnTo>
                    <a:pt x="4109" y="2286"/>
                  </a:lnTo>
                  <a:lnTo>
                    <a:pt x="3930" y="2331"/>
                  </a:lnTo>
                  <a:lnTo>
                    <a:pt x="3736" y="2346"/>
                  </a:lnTo>
                  <a:lnTo>
                    <a:pt x="3557" y="2361"/>
                  </a:lnTo>
                  <a:lnTo>
                    <a:pt x="3362" y="2376"/>
                  </a:lnTo>
                  <a:lnTo>
                    <a:pt x="3168" y="2361"/>
                  </a:lnTo>
                  <a:lnTo>
                    <a:pt x="2780" y="2331"/>
                  </a:lnTo>
                  <a:lnTo>
                    <a:pt x="2391" y="2257"/>
                  </a:lnTo>
                  <a:lnTo>
                    <a:pt x="1973" y="2152"/>
                  </a:lnTo>
                  <a:lnTo>
                    <a:pt x="1555" y="2018"/>
                  </a:lnTo>
                  <a:lnTo>
                    <a:pt x="1136" y="1823"/>
                  </a:lnTo>
                  <a:lnTo>
                    <a:pt x="1017" y="1793"/>
                  </a:lnTo>
                  <a:lnTo>
                    <a:pt x="897" y="1764"/>
                  </a:lnTo>
                  <a:lnTo>
                    <a:pt x="793" y="1749"/>
                  </a:lnTo>
                  <a:lnTo>
                    <a:pt x="673" y="1764"/>
                  </a:lnTo>
                  <a:lnTo>
                    <a:pt x="569" y="1793"/>
                  </a:lnTo>
                  <a:lnTo>
                    <a:pt x="479" y="1823"/>
                  </a:lnTo>
                  <a:lnTo>
                    <a:pt x="374" y="1883"/>
                  </a:lnTo>
                  <a:lnTo>
                    <a:pt x="285" y="1943"/>
                  </a:lnTo>
                  <a:lnTo>
                    <a:pt x="210" y="2018"/>
                  </a:lnTo>
                  <a:lnTo>
                    <a:pt x="150" y="2092"/>
                  </a:lnTo>
                  <a:lnTo>
                    <a:pt x="91" y="2197"/>
                  </a:lnTo>
                  <a:lnTo>
                    <a:pt x="46" y="2286"/>
                  </a:lnTo>
                  <a:lnTo>
                    <a:pt x="16" y="2391"/>
                  </a:lnTo>
                  <a:lnTo>
                    <a:pt x="1" y="2511"/>
                  </a:lnTo>
                  <a:lnTo>
                    <a:pt x="16" y="2630"/>
                  </a:lnTo>
                  <a:lnTo>
                    <a:pt x="31" y="2750"/>
                  </a:lnTo>
                  <a:lnTo>
                    <a:pt x="1256" y="7695"/>
                  </a:lnTo>
                  <a:lnTo>
                    <a:pt x="1316" y="7904"/>
                  </a:lnTo>
                  <a:lnTo>
                    <a:pt x="1390" y="8113"/>
                  </a:lnTo>
                  <a:lnTo>
                    <a:pt x="1465" y="8307"/>
                  </a:lnTo>
                  <a:lnTo>
                    <a:pt x="1555" y="8501"/>
                  </a:lnTo>
                  <a:lnTo>
                    <a:pt x="1644" y="8696"/>
                  </a:lnTo>
                  <a:lnTo>
                    <a:pt x="1749" y="8875"/>
                  </a:lnTo>
                  <a:lnTo>
                    <a:pt x="1868" y="9054"/>
                  </a:lnTo>
                  <a:lnTo>
                    <a:pt x="1988" y="9218"/>
                  </a:lnTo>
                  <a:lnTo>
                    <a:pt x="2122" y="9383"/>
                  </a:lnTo>
                  <a:lnTo>
                    <a:pt x="2257" y="9547"/>
                  </a:lnTo>
                  <a:lnTo>
                    <a:pt x="2391" y="9682"/>
                  </a:lnTo>
                  <a:lnTo>
                    <a:pt x="2556" y="9831"/>
                  </a:lnTo>
                  <a:lnTo>
                    <a:pt x="2705" y="9965"/>
                  </a:lnTo>
                  <a:lnTo>
                    <a:pt x="2869" y="10085"/>
                  </a:lnTo>
                  <a:lnTo>
                    <a:pt x="3034" y="10204"/>
                  </a:lnTo>
                  <a:lnTo>
                    <a:pt x="3213" y="10309"/>
                  </a:lnTo>
                  <a:lnTo>
                    <a:pt x="3392" y="10414"/>
                  </a:lnTo>
                  <a:lnTo>
                    <a:pt x="3572" y="10503"/>
                  </a:lnTo>
                  <a:lnTo>
                    <a:pt x="3766" y="10593"/>
                  </a:lnTo>
                  <a:lnTo>
                    <a:pt x="3945" y="10668"/>
                  </a:lnTo>
                  <a:lnTo>
                    <a:pt x="4154" y="10727"/>
                  </a:lnTo>
                  <a:lnTo>
                    <a:pt x="4348" y="10787"/>
                  </a:lnTo>
                  <a:lnTo>
                    <a:pt x="4543" y="10832"/>
                  </a:lnTo>
                  <a:lnTo>
                    <a:pt x="4752" y="10862"/>
                  </a:lnTo>
                  <a:lnTo>
                    <a:pt x="4961" y="10892"/>
                  </a:lnTo>
                  <a:lnTo>
                    <a:pt x="5170" y="10907"/>
                  </a:lnTo>
                  <a:lnTo>
                    <a:pt x="5588" y="10907"/>
                  </a:lnTo>
                  <a:lnTo>
                    <a:pt x="5812" y="10892"/>
                  </a:lnTo>
                  <a:lnTo>
                    <a:pt x="6022" y="10862"/>
                  </a:lnTo>
                  <a:lnTo>
                    <a:pt x="6231" y="10817"/>
                  </a:lnTo>
                  <a:lnTo>
                    <a:pt x="6455" y="10772"/>
                  </a:lnTo>
                  <a:lnTo>
                    <a:pt x="6664" y="10712"/>
                  </a:lnTo>
                  <a:lnTo>
                    <a:pt x="6858" y="10638"/>
                  </a:lnTo>
                  <a:lnTo>
                    <a:pt x="7052" y="10563"/>
                  </a:lnTo>
                  <a:lnTo>
                    <a:pt x="7247" y="10473"/>
                  </a:lnTo>
                  <a:lnTo>
                    <a:pt x="7441" y="10384"/>
                  </a:lnTo>
                  <a:lnTo>
                    <a:pt x="7620" y="10279"/>
                  </a:lnTo>
                  <a:lnTo>
                    <a:pt x="7785" y="10160"/>
                  </a:lnTo>
                  <a:lnTo>
                    <a:pt x="7949" y="10040"/>
                  </a:lnTo>
                  <a:lnTo>
                    <a:pt x="8113" y="9921"/>
                  </a:lnTo>
                  <a:lnTo>
                    <a:pt x="8263" y="9771"/>
                  </a:lnTo>
                  <a:lnTo>
                    <a:pt x="8412" y="9637"/>
                  </a:lnTo>
                  <a:lnTo>
                    <a:pt x="8546" y="9487"/>
                  </a:lnTo>
                  <a:lnTo>
                    <a:pt x="8681" y="9338"/>
                  </a:lnTo>
                  <a:lnTo>
                    <a:pt x="8800" y="9174"/>
                  </a:lnTo>
                  <a:lnTo>
                    <a:pt x="8920" y="9009"/>
                  </a:lnTo>
                  <a:lnTo>
                    <a:pt x="9025" y="8830"/>
                  </a:lnTo>
                  <a:lnTo>
                    <a:pt x="9129" y="8651"/>
                  </a:lnTo>
                  <a:lnTo>
                    <a:pt x="9219" y="8471"/>
                  </a:lnTo>
                  <a:lnTo>
                    <a:pt x="9308" y="8292"/>
                  </a:lnTo>
                  <a:lnTo>
                    <a:pt x="9383" y="8098"/>
                  </a:lnTo>
                  <a:lnTo>
                    <a:pt x="9443" y="7904"/>
                  </a:lnTo>
                  <a:lnTo>
                    <a:pt x="9503" y="7710"/>
                  </a:lnTo>
                  <a:lnTo>
                    <a:pt x="9547" y="7515"/>
                  </a:lnTo>
                  <a:lnTo>
                    <a:pt x="9577" y="7306"/>
                  </a:lnTo>
                  <a:lnTo>
                    <a:pt x="9607" y="7112"/>
                  </a:lnTo>
                  <a:lnTo>
                    <a:pt x="9622" y="6903"/>
                  </a:lnTo>
                  <a:lnTo>
                    <a:pt x="9622" y="6694"/>
                  </a:lnTo>
                  <a:lnTo>
                    <a:pt x="9622" y="6484"/>
                  </a:lnTo>
                  <a:lnTo>
                    <a:pt x="9607" y="6275"/>
                  </a:lnTo>
                  <a:lnTo>
                    <a:pt x="9577" y="6066"/>
                  </a:lnTo>
                  <a:lnTo>
                    <a:pt x="9547" y="5857"/>
                  </a:lnTo>
                  <a:lnTo>
                    <a:pt x="9503" y="5633"/>
                  </a:lnTo>
                  <a:lnTo>
                    <a:pt x="8248" y="598"/>
                  </a:lnTo>
                  <a:lnTo>
                    <a:pt x="8203" y="479"/>
                  </a:lnTo>
                  <a:lnTo>
                    <a:pt x="8158" y="374"/>
                  </a:lnTo>
                  <a:lnTo>
                    <a:pt x="8083" y="285"/>
                  </a:lnTo>
                  <a:lnTo>
                    <a:pt x="8009" y="210"/>
                  </a:lnTo>
                  <a:lnTo>
                    <a:pt x="7919" y="135"/>
                  </a:lnTo>
                  <a:lnTo>
                    <a:pt x="7829" y="75"/>
                  </a:lnTo>
                  <a:lnTo>
                    <a:pt x="7740" y="46"/>
                  </a:lnTo>
                  <a:lnTo>
                    <a:pt x="7635" y="16"/>
                  </a:lnTo>
                  <a:lnTo>
                    <a:pt x="75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715302" y="3173905"/>
              <a:ext cx="234737" cy="234765"/>
            </a:xfrm>
            <a:custGeom>
              <a:avLst/>
              <a:gdLst/>
              <a:ahLst/>
              <a:cxnLst/>
              <a:rect l="l" t="t" r="r" b="b"/>
              <a:pathLst>
                <a:path w="8546" h="8547" extrusionOk="0">
                  <a:moveTo>
                    <a:pt x="4049" y="1"/>
                  </a:moveTo>
                  <a:lnTo>
                    <a:pt x="3840" y="16"/>
                  </a:lnTo>
                  <a:lnTo>
                    <a:pt x="3631" y="45"/>
                  </a:lnTo>
                  <a:lnTo>
                    <a:pt x="3422" y="90"/>
                  </a:lnTo>
                  <a:lnTo>
                    <a:pt x="3197" y="135"/>
                  </a:lnTo>
                  <a:lnTo>
                    <a:pt x="2988" y="195"/>
                  </a:lnTo>
                  <a:lnTo>
                    <a:pt x="2779" y="270"/>
                  </a:lnTo>
                  <a:lnTo>
                    <a:pt x="2585" y="344"/>
                  </a:lnTo>
                  <a:lnTo>
                    <a:pt x="2391" y="434"/>
                  </a:lnTo>
                  <a:lnTo>
                    <a:pt x="2197" y="538"/>
                  </a:lnTo>
                  <a:lnTo>
                    <a:pt x="2017" y="643"/>
                  </a:lnTo>
                  <a:lnTo>
                    <a:pt x="1838" y="763"/>
                  </a:lnTo>
                  <a:lnTo>
                    <a:pt x="1674" y="882"/>
                  </a:lnTo>
                  <a:lnTo>
                    <a:pt x="1509" y="1017"/>
                  </a:lnTo>
                  <a:lnTo>
                    <a:pt x="1360" y="1151"/>
                  </a:lnTo>
                  <a:lnTo>
                    <a:pt x="1210" y="1300"/>
                  </a:lnTo>
                  <a:lnTo>
                    <a:pt x="1076" y="1450"/>
                  </a:lnTo>
                  <a:lnTo>
                    <a:pt x="942" y="1599"/>
                  </a:lnTo>
                  <a:lnTo>
                    <a:pt x="807" y="1763"/>
                  </a:lnTo>
                  <a:lnTo>
                    <a:pt x="703" y="1928"/>
                  </a:lnTo>
                  <a:lnTo>
                    <a:pt x="583" y="2107"/>
                  </a:lnTo>
                  <a:lnTo>
                    <a:pt x="493" y="2286"/>
                  </a:lnTo>
                  <a:lnTo>
                    <a:pt x="404" y="2466"/>
                  </a:lnTo>
                  <a:lnTo>
                    <a:pt x="314" y="2660"/>
                  </a:lnTo>
                  <a:lnTo>
                    <a:pt x="239" y="2854"/>
                  </a:lnTo>
                  <a:lnTo>
                    <a:pt x="180" y="3048"/>
                  </a:lnTo>
                  <a:lnTo>
                    <a:pt x="120" y="3242"/>
                  </a:lnTo>
                  <a:lnTo>
                    <a:pt x="75" y="3452"/>
                  </a:lnTo>
                  <a:lnTo>
                    <a:pt x="45" y="3661"/>
                  </a:lnTo>
                  <a:lnTo>
                    <a:pt x="15" y="3855"/>
                  </a:lnTo>
                  <a:lnTo>
                    <a:pt x="0" y="4064"/>
                  </a:lnTo>
                  <a:lnTo>
                    <a:pt x="0" y="4288"/>
                  </a:lnTo>
                  <a:lnTo>
                    <a:pt x="0" y="4497"/>
                  </a:lnTo>
                  <a:lnTo>
                    <a:pt x="30" y="4707"/>
                  </a:lnTo>
                  <a:lnTo>
                    <a:pt x="45" y="4916"/>
                  </a:lnTo>
                  <a:lnTo>
                    <a:pt x="90" y="5140"/>
                  </a:lnTo>
                  <a:lnTo>
                    <a:pt x="135" y="5349"/>
                  </a:lnTo>
                  <a:lnTo>
                    <a:pt x="195" y="5558"/>
                  </a:lnTo>
                  <a:lnTo>
                    <a:pt x="269" y="5767"/>
                  </a:lnTo>
                  <a:lnTo>
                    <a:pt x="344" y="5961"/>
                  </a:lnTo>
                  <a:lnTo>
                    <a:pt x="434" y="6156"/>
                  </a:lnTo>
                  <a:lnTo>
                    <a:pt x="538" y="6350"/>
                  </a:lnTo>
                  <a:lnTo>
                    <a:pt x="643" y="6529"/>
                  </a:lnTo>
                  <a:lnTo>
                    <a:pt x="762" y="6708"/>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0" y="8158"/>
                  </a:lnTo>
                  <a:lnTo>
                    <a:pt x="2660" y="8232"/>
                  </a:lnTo>
                  <a:lnTo>
                    <a:pt x="2854" y="8307"/>
                  </a:lnTo>
                  <a:lnTo>
                    <a:pt x="3048" y="8367"/>
                  </a:lnTo>
                  <a:lnTo>
                    <a:pt x="3257" y="8427"/>
                  </a:lnTo>
                  <a:lnTo>
                    <a:pt x="3451" y="8471"/>
                  </a:lnTo>
                  <a:lnTo>
                    <a:pt x="3661" y="8501"/>
                  </a:lnTo>
                  <a:lnTo>
                    <a:pt x="3870" y="8531"/>
                  </a:lnTo>
                  <a:lnTo>
                    <a:pt x="4079" y="8546"/>
                  </a:lnTo>
                  <a:lnTo>
                    <a:pt x="4497" y="8546"/>
                  </a:lnTo>
                  <a:lnTo>
                    <a:pt x="4706" y="8531"/>
                  </a:lnTo>
                  <a:lnTo>
                    <a:pt x="4930" y="8501"/>
                  </a:lnTo>
                  <a:lnTo>
                    <a:pt x="5140" y="8456"/>
                  </a:lnTo>
                  <a:lnTo>
                    <a:pt x="5349" y="8412"/>
                  </a:lnTo>
                  <a:lnTo>
                    <a:pt x="5558" y="8352"/>
                  </a:lnTo>
                  <a:lnTo>
                    <a:pt x="5767" y="8277"/>
                  </a:lnTo>
                  <a:lnTo>
                    <a:pt x="5976" y="8202"/>
                  </a:lnTo>
                  <a:lnTo>
                    <a:pt x="6170" y="8113"/>
                  </a:lnTo>
                  <a:lnTo>
                    <a:pt x="6350" y="8008"/>
                  </a:lnTo>
                  <a:lnTo>
                    <a:pt x="6529" y="7904"/>
                  </a:lnTo>
                  <a:lnTo>
                    <a:pt x="6708" y="7784"/>
                  </a:lnTo>
                  <a:lnTo>
                    <a:pt x="6873" y="7665"/>
                  </a:lnTo>
                  <a:lnTo>
                    <a:pt x="7037" y="7530"/>
                  </a:lnTo>
                  <a:lnTo>
                    <a:pt x="7201" y="7396"/>
                  </a:lnTo>
                  <a:lnTo>
                    <a:pt x="7336" y="7246"/>
                  </a:lnTo>
                  <a:lnTo>
                    <a:pt x="7485" y="7097"/>
                  </a:lnTo>
                  <a:lnTo>
                    <a:pt x="7620" y="6947"/>
                  </a:lnTo>
                  <a:lnTo>
                    <a:pt x="7739" y="6783"/>
                  </a:lnTo>
                  <a:lnTo>
                    <a:pt x="7859" y="6619"/>
                  </a:lnTo>
                  <a:lnTo>
                    <a:pt x="7963" y="6440"/>
                  </a:lnTo>
                  <a:lnTo>
                    <a:pt x="8068" y="6260"/>
                  </a:lnTo>
                  <a:lnTo>
                    <a:pt x="8157" y="6081"/>
                  </a:lnTo>
                  <a:lnTo>
                    <a:pt x="8232" y="5887"/>
                  </a:lnTo>
                  <a:lnTo>
                    <a:pt x="8307" y="5693"/>
                  </a:lnTo>
                  <a:lnTo>
                    <a:pt x="8367" y="5498"/>
                  </a:lnTo>
                  <a:lnTo>
                    <a:pt x="8426" y="5304"/>
                  </a:lnTo>
                  <a:lnTo>
                    <a:pt x="8471" y="5095"/>
                  </a:lnTo>
                  <a:lnTo>
                    <a:pt x="8501" y="4886"/>
                  </a:lnTo>
                  <a:lnTo>
                    <a:pt x="8531" y="4692"/>
                  </a:lnTo>
                  <a:lnTo>
                    <a:pt x="8546" y="4482"/>
                  </a:lnTo>
                  <a:lnTo>
                    <a:pt x="8546" y="4258"/>
                  </a:lnTo>
                  <a:lnTo>
                    <a:pt x="8546" y="4049"/>
                  </a:lnTo>
                  <a:lnTo>
                    <a:pt x="8531" y="3840"/>
                  </a:lnTo>
                  <a:lnTo>
                    <a:pt x="8501" y="3631"/>
                  </a:lnTo>
                  <a:lnTo>
                    <a:pt x="8456" y="3407"/>
                  </a:lnTo>
                  <a:lnTo>
                    <a:pt x="8411" y="3198"/>
                  </a:lnTo>
                  <a:lnTo>
                    <a:pt x="8352" y="2989"/>
                  </a:lnTo>
                  <a:lnTo>
                    <a:pt x="8277" y="2779"/>
                  </a:lnTo>
                  <a:lnTo>
                    <a:pt x="8202" y="2585"/>
                  </a:lnTo>
                  <a:lnTo>
                    <a:pt x="8113" y="2391"/>
                  </a:lnTo>
                  <a:lnTo>
                    <a:pt x="8008" y="2197"/>
                  </a:lnTo>
                  <a:lnTo>
                    <a:pt x="7903" y="2017"/>
                  </a:lnTo>
                  <a:lnTo>
                    <a:pt x="7799" y="1838"/>
                  </a:lnTo>
                  <a:lnTo>
                    <a:pt x="7664" y="1674"/>
                  </a:lnTo>
                  <a:lnTo>
                    <a:pt x="7545" y="1510"/>
                  </a:lnTo>
                  <a:lnTo>
                    <a:pt x="7395" y="1360"/>
                  </a:lnTo>
                  <a:lnTo>
                    <a:pt x="7261" y="1211"/>
                  </a:lnTo>
                  <a:lnTo>
                    <a:pt x="7112" y="1061"/>
                  </a:lnTo>
                  <a:lnTo>
                    <a:pt x="6947" y="942"/>
                  </a:lnTo>
                  <a:lnTo>
                    <a:pt x="6783" y="807"/>
                  </a:lnTo>
                  <a:lnTo>
                    <a:pt x="6619" y="703"/>
                  </a:lnTo>
                  <a:lnTo>
                    <a:pt x="6439" y="583"/>
                  </a:lnTo>
                  <a:lnTo>
                    <a:pt x="6260" y="494"/>
                  </a:lnTo>
                  <a:lnTo>
                    <a:pt x="6081" y="404"/>
                  </a:lnTo>
                  <a:lnTo>
                    <a:pt x="5887" y="314"/>
                  </a:lnTo>
                  <a:lnTo>
                    <a:pt x="5692" y="240"/>
                  </a:lnTo>
                  <a:lnTo>
                    <a:pt x="5498" y="180"/>
                  </a:lnTo>
                  <a:lnTo>
                    <a:pt x="5304" y="120"/>
                  </a:lnTo>
                  <a:lnTo>
                    <a:pt x="5095" y="75"/>
                  </a:lnTo>
                  <a:lnTo>
                    <a:pt x="4901" y="45"/>
                  </a:lnTo>
                  <a:lnTo>
                    <a:pt x="4691"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4769467" y="3228069"/>
              <a:ext cx="126817" cy="126433"/>
            </a:xfrm>
            <a:custGeom>
              <a:avLst/>
              <a:gdLst/>
              <a:ahLst/>
              <a:cxnLst/>
              <a:rect l="l" t="t" r="r" b="b"/>
              <a:pathLst>
                <a:path w="4617" h="4603" extrusionOk="0">
                  <a:moveTo>
                    <a:pt x="2182" y="1"/>
                  </a:moveTo>
                  <a:lnTo>
                    <a:pt x="1958" y="16"/>
                  </a:lnTo>
                  <a:lnTo>
                    <a:pt x="1718" y="75"/>
                  </a:lnTo>
                  <a:lnTo>
                    <a:pt x="1494" y="135"/>
                  </a:lnTo>
                  <a:lnTo>
                    <a:pt x="1285" y="225"/>
                  </a:lnTo>
                  <a:lnTo>
                    <a:pt x="1091" y="344"/>
                  </a:lnTo>
                  <a:lnTo>
                    <a:pt x="897" y="464"/>
                  </a:lnTo>
                  <a:lnTo>
                    <a:pt x="732" y="613"/>
                  </a:lnTo>
                  <a:lnTo>
                    <a:pt x="568" y="777"/>
                  </a:lnTo>
                  <a:lnTo>
                    <a:pt x="434" y="942"/>
                  </a:lnTo>
                  <a:lnTo>
                    <a:pt x="314" y="1136"/>
                  </a:lnTo>
                  <a:lnTo>
                    <a:pt x="210" y="1330"/>
                  </a:lnTo>
                  <a:lnTo>
                    <a:pt x="135" y="1539"/>
                  </a:lnTo>
                  <a:lnTo>
                    <a:pt x="60" y="1749"/>
                  </a:lnTo>
                  <a:lnTo>
                    <a:pt x="15" y="1973"/>
                  </a:lnTo>
                  <a:lnTo>
                    <a:pt x="0" y="2197"/>
                  </a:lnTo>
                  <a:lnTo>
                    <a:pt x="0" y="2421"/>
                  </a:lnTo>
                  <a:lnTo>
                    <a:pt x="30" y="2645"/>
                  </a:lnTo>
                  <a:lnTo>
                    <a:pt x="75" y="2884"/>
                  </a:lnTo>
                  <a:lnTo>
                    <a:pt x="135" y="3108"/>
                  </a:lnTo>
                  <a:lnTo>
                    <a:pt x="239" y="3317"/>
                  </a:lnTo>
                  <a:lnTo>
                    <a:pt x="344" y="3526"/>
                  </a:lnTo>
                  <a:lnTo>
                    <a:pt x="478" y="3706"/>
                  </a:lnTo>
                  <a:lnTo>
                    <a:pt x="613" y="3870"/>
                  </a:lnTo>
                  <a:lnTo>
                    <a:pt x="777" y="4034"/>
                  </a:lnTo>
                  <a:lnTo>
                    <a:pt x="957" y="4169"/>
                  </a:lnTo>
                  <a:lnTo>
                    <a:pt x="1136" y="4288"/>
                  </a:lnTo>
                  <a:lnTo>
                    <a:pt x="1330" y="4393"/>
                  </a:lnTo>
                  <a:lnTo>
                    <a:pt x="1539" y="4482"/>
                  </a:lnTo>
                  <a:lnTo>
                    <a:pt x="1748" y="4542"/>
                  </a:lnTo>
                  <a:lnTo>
                    <a:pt x="1972" y="4587"/>
                  </a:lnTo>
                  <a:lnTo>
                    <a:pt x="2197" y="4602"/>
                  </a:lnTo>
                  <a:lnTo>
                    <a:pt x="2421" y="4602"/>
                  </a:lnTo>
                  <a:lnTo>
                    <a:pt x="2660" y="4587"/>
                  </a:lnTo>
                  <a:lnTo>
                    <a:pt x="2884" y="4542"/>
                  </a:lnTo>
                  <a:lnTo>
                    <a:pt x="3108" y="4468"/>
                  </a:lnTo>
                  <a:lnTo>
                    <a:pt x="3317" y="4378"/>
                  </a:lnTo>
                  <a:lnTo>
                    <a:pt x="3526" y="4258"/>
                  </a:lnTo>
                  <a:lnTo>
                    <a:pt x="3705" y="4139"/>
                  </a:lnTo>
                  <a:lnTo>
                    <a:pt x="3885" y="3989"/>
                  </a:lnTo>
                  <a:lnTo>
                    <a:pt x="4034" y="3825"/>
                  </a:lnTo>
                  <a:lnTo>
                    <a:pt x="4169" y="3661"/>
                  </a:lnTo>
                  <a:lnTo>
                    <a:pt x="4288" y="3467"/>
                  </a:lnTo>
                  <a:lnTo>
                    <a:pt x="4393" y="3272"/>
                  </a:lnTo>
                  <a:lnTo>
                    <a:pt x="4482" y="3063"/>
                  </a:lnTo>
                  <a:lnTo>
                    <a:pt x="4542" y="2854"/>
                  </a:lnTo>
                  <a:lnTo>
                    <a:pt x="4587" y="2630"/>
                  </a:lnTo>
                  <a:lnTo>
                    <a:pt x="4617" y="2406"/>
                  </a:lnTo>
                  <a:lnTo>
                    <a:pt x="4602" y="2182"/>
                  </a:lnTo>
                  <a:lnTo>
                    <a:pt x="4587" y="1958"/>
                  </a:lnTo>
                  <a:lnTo>
                    <a:pt x="4542" y="1719"/>
                  </a:lnTo>
                  <a:lnTo>
                    <a:pt x="4467" y="1495"/>
                  </a:lnTo>
                  <a:lnTo>
                    <a:pt x="4378" y="1285"/>
                  </a:lnTo>
                  <a:lnTo>
                    <a:pt x="4258" y="1076"/>
                  </a:lnTo>
                  <a:lnTo>
                    <a:pt x="4139" y="897"/>
                  </a:lnTo>
                  <a:lnTo>
                    <a:pt x="3989" y="733"/>
                  </a:lnTo>
                  <a:lnTo>
                    <a:pt x="3825" y="568"/>
                  </a:lnTo>
                  <a:lnTo>
                    <a:pt x="3661" y="434"/>
                  </a:lnTo>
                  <a:lnTo>
                    <a:pt x="3466" y="314"/>
                  </a:lnTo>
                  <a:lnTo>
                    <a:pt x="3272" y="210"/>
                  </a:lnTo>
                  <a:lnTo>
                    <a:pt x="3063" y="120"/>
                  </a:lnTo>
                  <a:lnTo>
                    <a:pt x="2854" y="60"/>
                  </a:lnTo>
                  <a:lnTo>
                    <a:pt x="2645"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4585220" y="2745921"/>
              <a:ext cx="234737" cy="234765"/>
            </a:xfrm>
            <a:custGeom>
              <a:avLst/>
              <a:gdLst/>
              <a:ahLst/>
              <a:cxnLst/>
              <a:rect l="l" t="t" r="r" b="b"/>
              <a:pathLst>
                <a:path w="8546" h="8547" extrusionOk="0">
                  <a:moveTo>
                    <a:pt x="4049" y="1"/>
                  </a:moveTo>
                  <a:lnTo>
                    <a:pt x="3840" y="16"/>
                  </a:lnTo>
                  <a:lnTo>
                    <a:pt x="3631" y="46"/>
                  </a:lnTo>
                  <a:lnTo>
                    <a:pt x="3407" y="90"/>
                  </a:lnTo>
                  <a:lnTo>
                    <a:pt x="3198" y="135"/>
                  </a:lnTo>
                  <a:lnTo>
                    <a:pt x="2988" y="195"/>
                  </a:lnTo>
                  <a:lnTo>
                    <a:pt x="2779" y="270"/>
                  </a:lnTo>
                  <a:lnTo>
                    <a:pt x="2585" y="344"/>
                  </a:lnTo>
                  <a:lnTo>
                    <a:pt x="2391" y="434"/>
                  </a:lnTo>
                  <a:lnTo>
                    <a:pt x="2197" y="539"/>
                  </a:lnTo>
                  <a:lnTo>
                    <a:pt x="2017" y="643"/>
                  </a:lnTo>
                  <a:lnTo>
                    <a:pt x="1838" y="763"/>
                  </a:lnTo>
                  <a:lnTo>
                    <a:pt x="1674" y="882"/>
                  </a:lnTo>
                  <a:lnTo>
                    <a:pt x="1509" y="1017"/>
                  </a:lnTo>
                  <a:lnTo>
                    <a:pt x="1360" y="1151"/>
                  </a:lnTo>
                  <a:lnTo>
                    <a:pt x="1211" y="1300"/>
                  </a:lnTo>
                  <a:lnTo>
                    <a:pt x="1076" y="1450"/>
                  </a:lnTo>
                  <a:lnTo>
                    <a:pt x="942" y="1599"/>
                  </a:lnTo>
                  <a:lnTo>
                    <a:pt x="807" y="1764"/>
                  </a:lnTo>
                  <a:lnTo>
                    <a:pt x="703" y="1943"/>
                  </a:lnTo>
                  <a:lnTo>
                    <a:pt x="583" y="2107"/>
                  </a:lnTo>
                  <a:lnTo>
                    <a:pt x="494" y="2286"/>
                  </a:lnTo>
                  <a:lnTo>
                    <a:pt x="404" y="2466"/>
                  </a:lnTo>
                  <a:lnTo>
                    <a:pt x="314" y="2660"/>
                  </a:lnTo>
                  <a:lnTo>
                    <a:pt x="240" y="2854"/>
                  </a:lnTo>
                  <a:lnTo>
                    <a:pt x="180" y="3048"/>
                  </a:lnTo>
                  <a:lnTo>
                    <a:pt x="120" y="3243"/>
                  </a:lnTo>
                  <a:lnTo>
                    <a:pt x="75" y="3452"/>
                  </a:lnTo>
                  <a:lnTo>
                    <a:pt x="45" y="3661"/>
                  </a:lnTo>
                  <a:lnTo>
                    <a:pt x="15" y="3855"/>
                  </a:lnTo>
                  <a:lnTo>
                    <a:pt x="1" y="4064"/>
                  </a:lnTo>
                  <a:lnTo>
                    <a:pt x="1" y="4288"/>
                  </a:lnTo>
                  <a:lnTo>
                    <a:pt x="1" y="4497"/>
                  </a:lnTo>
                  <a:lnTo>
                    <a:pt x="15" y="4707"/>
                  </a:lnTo>
                  <a:lnTo>
                    <a:pt x="45" y="4916"/>
                  </a:lnTo>
                  <a:lnTo>
                    <a:pt x="90" y="5140"/>
                  </a:lnTo>
                  <a:lnTo>
                    <a:pt x="135" y="5349"/>
                  </a:lnTo>
                  <a:lnTo>
                    <a:pt x="195" y="5558"/>
                  </a:lnTo>
                  <a:lnTo>
                    <a:pt x="269" y="5767"/>
                  </a:lnTo>
                  <a:lnTo>
                    <a:pt x="344" y="5962"/>
                  </a:lnTo>
                  <a:lnTo>
                    <a:pt x="434" y="6156"/>
                  </a:lnTo>
                  <a:lnTo>
                    <a:pt x="538" y="6350"/>
                  </a:lnTo>
                  <a:lnTo>
                    <a:pt x="643" y="6529"/>
                  </a:lnTo>
                  <a:lnTo>
                    <a:pt x="762" y="6709"/>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1" y="8158"/>
                  </a:lnTo>
                  <a:lnTo>
                    <a:pt x="2660" y="8232"/>
                  </a:lnTo>
                  <a:lnTo>
                    <a:pt x="2854" y="8307"/>
                  </a:lnTo>
                  <a:lnTo>
                    <a:pt x="3048" y="8367"/>
                  </a:lnTo>
                  <a:lnTo>
                    <a:pt x="3242" y="8427"/>
                  </a:lnTo>
                  <a:lnTo>
                    <a:pt x="3452" y="8471"/>
                  </a:lnTo>
                  <a:lnTo>
                    <a:pt x="3661" y="8501"/>
                  </a:lnTo>
                  <a:lnTo>
                    <a:pt x="3870" y="8531"/>
                  </a:lnTo>
                  <a:lnTo>
                    <a:pt x="4079" y="8546"/>
                  </a:lnTo>
                  <a:lnTo>
                    <a:pt x="4497" y="8546"/>
                  </a:lnTo>
                  <a:lnTo>
                    <a:pt x="4707" y="8531"/>
                  </a:lnTo>
                  <a:lnTo>
                    <a:pt x="4916" y="8501"/>
                  </a:lnTo>
                  <a:lnTo>
                    <a:pt x="5140" y="8456"/>
                  </a:lnTo>
                  <a:lnTo>
                    <a:pt x="5349" y="8412"/>
                  </a:lnTo>
                  <a:lnTo>
                    <a:pt x="5558" y="8352"/>
                  </a:lnTo>
                  <a:lnTo>
                    <a:pt x="5767" y="8277"/>
                  </a:lnTo>
                  <a:lnTo>
                    <a:pt x="5961" y="8202"/>
                  </a:lnTo>
                  <a:lnTo>
                    <a:pt x="6156" y="8113"/>
                  </a:lnTo>
                  <a:lnTo>
                    <a:pt x="6350" y="8008"/>
                  </a:lnTo>
                  <a:lnTo>
                    <a:pt x="6529" y="7904"/>
                  </a:lnTo>
                  <a:lnTo>
                    <a:pt x="6708" y="7784"/>
                  </a:lnTo>
                  <a:lnTo>
                    <a:pt x="6873" y="7665"/>
                  </a:lnTo>
                  <a:lnTo>
                    <a:pt x="7037" y="7530"/>
                  </a:lnTo>
                  <a:lnTo>
                    <a:pt x="7186" y="7396"/>
                  </a:lnTo>
                  <a:lnTo>
                    <a:pt x="7336" y="7261"/>
                  </a:lnTo>
                  <a:lnTo>
                    <a:pt x="7485" y="7097"/>
                  </a:lnTo>
                  <a:lnTo>
                    <a:pt x="7620" y="6948"/>
                  </a:lnTo>
                  <a:lnTo>
                    <a:pt x="7739" y="6783"/>
                  </a:lnTo>
                  <a:lnTo>
                    <a:pt x="7859" y="6619"/>
                  </a:lnTo>
                  <a:lnTo>
                    <a:pt x="7963" y="6440"/>
                  </a:lnTo>
                  <a:lnTo>
                    <a:pt x="8068" y="6260"/>
                  </a:lnTo>
                  <a:lnTo>
                    <a:pt x="8158" y="6081"/>
                  </a:lnTo>
                  <a:lnTo>
                    <a:pt x="8232" y="5887"/>
                  </a:lnTo>
                  <a:lnTo>
                    <a:pt x="8307" y="5693"/>
                  </a:lnTo>
                  <a:lnTo>
                    <a:pt x="8367" y="5498"/>
                  </a:lnTo>
                  <a:lnTo>
                    <a:pt x="8426" y="5304"/>
                  </a:lnTo>
                  <a:lnTo>
                    <a:pt x="8471" y="5095"/>
                  </a:lnTo>
                  <a:lnTo>
                    <a:pt x="8501" y="4886"/>
                  </a:lnTo>
                  <a:lnTo>
                    <a:pt x="8531" y="4692"/>
                  </a:lnTo>
                  <a:lnTo>
                    <a:pt x="8546" y="4483"/>
                  </a:lnTo>
                  <a:lnTo>
                    <a:pt x="8546" y="4258"/>
                  </a:lnTo>
                  <a:lnTo>
                    <a:pt x="8546" y="4049"/>
                  </a:lnTo>
                  <a:lnTo>
                    <a:pt x="8531" y="3840"/>
                  </a:lnTo>
                  <a:lnTo>
                    <a:pt x="8501" y="3631"/>
                  </a:lnTo>
                  <a:lnTo>
                    <a:pt x="8456" y="3407"/>
                  </a:lnTo>
                  <a:lnTo>
                    <a:pt x="8412" y="3198"/>
                  </a:lnTo>
                  <a:lnTo>
                    <a:pt x="8352" y="2989"/>
                  </a:lnTo>
                  <a:lnTo>
                    <a:pt x="8277" y="2779"/>
                  </a:lnTo>
                  <a:lnTo>
                    <a:pt x="8202" y="2585"/>
                  </a:lnTo>
                  <a:lnTo>
                    <a:pt x="8113" y="2391"/>
                  </a:lnTo>
                  <a:lnTo>
                    <a:pt x="8008" y="2197"/>
                  </a:lnTo>
                  <a:lnTo>
                    <a:pt x="7904" y="2018"/>
                  </a:lnTo>
                  <a:lnTo>
                    <a:pt x="7784" y="1838"/>
                  </a:lnTo>
                  <a:lnTo>
                    <a:pt x="7665" y="1674"/>
                  </a:lnTo>
                  <a:lnTo>
                    <a:pt x="7530" y="1510"/>
                  </a:lnTo>
                  <a:lnTo>
                    <a:pt x="7396" y="1360"/>
                  </a:lnTo>
                  <a:lnTo>
                    <a:pt x="7261" y="1211"/>
                  </a:lnTo>
                  <a:lnTo>
                    <a:pt x="7097" y="1061"/>
                  </a:lnTo>
                  <a:lnTo>
                    <a:pt x="6947" y="942"/>
                  </a:lnTo>
                  <a:lnTo>
                    <a:pt x="6783" y="807"/>
                  </a:lnTo>
                  <a:lnTo>
                    <a:pt x="6619" y="703"/>
                  </a:lnTo>
                  <a:lnTo>
                    <a:pt x="6439" y="583"/>
                  </a:lnTo>
                  <a:lnTo>
                    <a:pt x="6260" y="494"/>
                  </a:lnTo>
                  <a:lnTo>
                    <a:pt x="6081" y="404"/>
                  </a:lnTo>
                  <a:lnTo>
                    <a:pt x="5887" y="314"/>
                  </a:lnTo>
                  <a:lnTo>
                    <a:pt x="5693" y="240"/>
                  </a:lnTo>
                  <a:lnTo>
                    <a:pt x="5498" y="180"/>
                  </a:lnTo>
                  <a:lnTo>
                    <a:pt x="5304" y="120"/>
                  </a:lnTo>
                  <a:lnTo>
                    <a:pt x="5095" y="75"/>
                  </a:lnTo>
                  <a:lnTo>
                    <a:pt x="4901" y="46"/>
                  </a:lnTo>
                  <a:lnTo>
                    <a:pt x="4692"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4639385" y="2800085"/>
              <a:ext cx="126405" cy="126433"/>
            </a:xfrm>
            <a:custGeom>
              <a:avLst/>
              <a:gdLst/>
              <a:ahLst/>
              <a:cxnLst/>
              <a:rect l="l" t="t" r="r" b="b"/>
              <a:pathLst>
                <a:path w="4602" h="4603" extrusionOk="0">
                  <a:moveTo>
                    <a:pt x="2182" y="1"/>
                  </a:moveTo>
                  <a:lnTo>
                    <a:pt x="1958" y="16"/>
                  </a:lnTo>
                  <a:lnTo>
                    <a:pt x="1719" y="75"/>
                  </a:lnTo>
                  <a:lnTo>
                    <a:pt x="1495" y="135"/>
                  </a:lnTo>
                  <a:lnTo>
                    <a:pt x="1285" y="225"/>
                  </a:lnTo>
                  <a:lnTo>
                    <a:pt x="1091" y="344"/>
                  </a:lnTo>
                  <a:lnTo>
                    <a:pt x="897" y="464"/>
                  </a:lnTo>
                  <a:lnTo>
                    <a:pt x="733" y="613"/>
                  </a:lnTo>
                  <a:lnTo>
                    <a:pt x="568" y="778"/>
                  </a:lnTo>
                  <a:lnTo>
                    <a:pt x="434" y="942"/>
                  </a:lnTo>
                  <a:lnTo>
                    <a:pt x="314" y="1136"/>
                  </a:lnTo>
                  <a:lnTo>
                    <a:pt x="210" y="1330"/>
                  </a:lnTo>
                  <a:lnTo>
                    <a:pt x="120" y="1539"/>
                  </a:lnTo>
                  <a:lnTo>
                    <a:pt x="60" y="1749"/>
                  </a:lnTo>
                  <a:lnTo>
                    <a:pt x="15" y="1973"/>
                  </a:lnTo>
                  <a:lnTo>
                    <a:pt x="1" y="2197"/>
                  </a:lnTo>
                  <a:lnTo>
                    <a:pt x="1" y="2421"/>
                  </a:lnTo>
                  <a:lnTo>
                    <a:pt x="15" y="2645"/>
                  </a:lnTo>
                  <a:lnTo>
                    <a:pt x="75" y="2884"/>
                  </a:lnTo>
                  <a:lnTo>
                    <a:pt x="135" y="3108"/>
                  </a:lnTo>
                  <a:lnTo>
                    <a:pt x="225" y="3317"/>
                  </a:lnTo>
                  <a:lnTo>
                    <a:pt x="344" y="3526"/>
                  </a:lnTo>
                  <a:lnTo>
                    <a:pt x="479" y="3706"/>
                  </a:lnTo>
                  <a:lnTo>
                    <a:pt x="613" y="3870"/>
                  </a:lnTo>
                  <a:lnTo>
                    <a:pt x="777" y="4034"/>
                  </a:lnTo>
                  <a:lnTo>
                    <a:pt x="957" y="4169"/>
                  </a:lnTo>
                  <a:lnTo>
                    <a:pt x="1136" y="4288"/>
                  </a:lnTo>
                  <a:lnTo>
                    <a:pt x="1330" y="4393"/>
                  </a:lnTo>
                  <a:lnTo>
                    <a:pt x="1539" y="4483"/>
                  </a:lnTo>
                  <a:lnTo>
                    <a:pt x="1748" y="4542"/>
                  </a:lnTo>
                  <a:lnTo>
                    <a:pt x="1973" y="4587"/>
                  </a:lnTo>
                  <a:lnTo>
                    <a:pt x="2197" y="4602"/>
                  </a:lnTo>
                  <a:lnTo>
                    <a:pt x="2421" y="4602"/>
                  </a:lnTo>
                  <a:lnTo>
                    <a:pt x="2660" y="4587"/>
                  </a:lnTo>
                  <a:lnTo>
                    <a:pt x="2884" y="4542"/>
                  </a:lnTo>
                  <a:lnTo>
                    <a:pt x="3108" y="4468"/>
                  </a:lnTo>
                  <a:lnTo>
                    <a:pt x="3317" y="4378"/>
                  </a:lnTo>
                  <a:lnTo>
                    <a:pt x="3526" y="4258"/>
                  </a:lnTo>
                  <a:lnTo>
                    <a:pt x="3706" y="4139"/>
                  </a:lnTo>
                  <a:lnTo>
                    <a:pt x="3885" y="3990"/>
                  </a:lnTo>
                  <a:lnTo>
                    <a:pt x="4034" y="3825"/>
                  </a:lnTo>
                  <a:lnTo>
                    <a:pt x="4169" y="3661"/>
                  </a:lnTo>
                  <a:lnTo>
                    <a:pt x="4288" y="3467"/>
                  </a:lnTo>
                  <a:lnTo>
                    <a:pt x="4393" y="3272"/>
                  </a:lnTo>
                  <a:lnTo>
                    <a:pt x="4482" y="3063"/>
                  </a:lnTo>
                  <a:lnTo>
                    <a:pt x="4542" y="2854"/>
                  </a:lnTo>
                  <a:lnTo>
                    <a:pt x="4587" y="2630"/>
                  </a:lnTo>
                  <a:lnTo>
                    <a:pt x="4602" y="2406"/>
                  </a:lnTo>
                  <a:lnTo>
                    <a:pt x="4602" y="2182"/>
                  </a:lnTo>
                  <a:lnTo>
                    <a:pt x="4587" y="1958"/>
                  </a:lnTo>
                  <a:lnTo>
                    <a:pt x="4542" y="1719"/>
                  </a:lnTo>
                  <a:lnTo>
                    <a:pt x="4467" y="1495"/>
                  </a:lnTo>
                  <a:lnTo>
                    <a:pt x="4378" y="1286"/>
                  </a:lnTo>
                  <a:lnTo>
                    <a:pt x="4258" y="1076"/>
                  </a:lnTo>
                  <a:lnTo>
                    <a:pt x="4139" y="897"/>
                  </a:lnTo>
                  <a:lnTo>
                    <a:pt x="3989" y="733"/>
                  </a:lnTo>
                  <a:lnTo>
                    <a:pt x="3825" y="568"/>
                  </a:lnTo>
                  <a:lnTo>
                    <a:pt x="3661" y="434"/>
                  </a:lnTo>
                  <a:lnTo>
                    <a:pt x="3467" y="314"/>
                  </a:lnTo>
                  <a:lnTo>
                    <a:pt x="3272" y="210"/>
                  </a:lnTo>
                  <a:lnTo>
                    <a:pt x="3063" y="120"/>
                  </a:lnTo>
                  <a:lnTo>
                    <a:pt x="2854" y="60"/>
                  </a:lnTo>
                  <a:lnTo>
                    <a:pt x="2630"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756743" y="3631856"/>
              <a:ext cx="233117" cy="407508"/>
            </a:xfrm>
            <a:custGeom>
              <a:avLst/>
              <a:gdLst/>
              <a:ahLst/>
              <a:cxnLst/>
              <a:rect l="l" t="t" r="r" b="b"/>
              <a:pathLst>
                <a:path w="8487" h="14836" extrusionOk="0">
                  <a:moveTo>
                    <a:pt x="0" y="0"/>
                  </a:moveTo>
                  <a:lnTo>
                    <a:pt x="0" y="13984"/>
                  </a:lnTo>
                  <a:lnTo>
                    <a:pt x="0" y="14118"/>
                  </a:lnTo>
                  <a:lnTo>
                    <a:pt x="30" y="14238"/>
                  </a:lnTo>
                  <a:lnTo>
                    <a:pt x="75" y="14342"/>
                  </a:lnTo>
                  <a:lnTo>
                    <a:pt x="135" y="14447"/>
                  </a:lnTo>
                  <a:lnTo>
                    <a:pt x="195" y="14536"/>
                  </a:lnTo>
                  <a:lnTo>
                    <a:pt x="284" y="14626"/>
                  </a:lnTo>
                  <a:lnTo>
                    <a:pt x="374" y="14701"/>
                  </a:lnTo>
                  <a:lnTo>
                    <a:pt x="464" y="14745"/>
                  </a:lnTo>
                  <a:lnTo>
                    <a:pt x="568" y="14790"/>
                  </a:lnTo>
                  <a:lnTo>
                    <a:pt x="688" y="14820"/>
                  </a:lnTo>
                  <a:lnTo>
                    <a:pt x="792" y="14835"/>
                  </a:lnTo>
                  <a:lnTo>
                    <a:pt x="912" y="14835"/>
                  </a:lnTo>
                  <a:lnTo>
                    <a:pt x="1031" y="14820"/>
                  </a:lnTo>
                  <a:lnTo>
                    <a:pt x="1151" y="14790"/>
                  </a:lnTo>
                  <a:lnTo>
                    <a:pt x="1255" y="14745"/>
                  </a:lnTo>
                  <a:lnTo>
                    <a:pt x="1375" y="14671"/>
                  </a:lnTo>
                  <a:lnTo>
                    <a:pt x="1733" y="14432"/>
                  </a:lnTo>
                  <a:lnTo>
                    <a:pt x="2092" y="14223"/>
                  </a:lnTo>
                  <a:lnTo>
                    <a:pt x="2451" y="14028"/>
                  </a:lnTo>
                  <a:lnTo>
                    <a:pt x="2824" y="13894"/>
                  </a:lnTo>
                  <a:lnTo>
                    <a:pt x="3183" y="13774"/>
                  </a:lnTo>
                  <a:lnTo>
                    <a:pt x="3541" y="13685"/>
                  </a:lnTo>
                  <a:lnTo>
                    <a:pt x="3900" y="13640"/>
                  </a:lnTo>
                  <a:lnTo>
                    <a:pt x="4258" y="13625"/>
                  </a:lnTo>
                  <a:lnTo>
                    <a:pt x="4617" y="13640"/>
                  </a:lnTo>
                  <a:lnTo>
                    <a:pt x="4975" y="13685"/>
                  </a:lnTo>
                  <a:lnTo>
                    <a:pt x="5334" y="13759"/>
                  </a:lnTo>
                  <a:lnTo>
                    <a:pt x="5692" y="13879"/>
                  </a:lnTo>
                  <a:lnTo>
                    <a:pt x="6051" y="14028"/>
                  </a:lnTo>
                  <a:lnTo>
                    <a:pt x="6410" y="14208"/>
                  </a:lnTo>
                  <a:lnTo>
                    <a:pt x="6768" y="14417"/>
                  </a:lnTo>
                  <a:lnTo>
                    <a:pt x="7127" y="14656"/>
                  </a:lnTo>
                  <a:lnTo>
                    <a:pt x="7231" y="14731"/>
                  </a:lnTo>
                  <a:lnTo>
                    <a:pt x="7351" y="14775"/>
                  </a:lnTo>
                  <a:lnTo>
                    <a:pt x="7470" y="14805"/>
                  </a:lnTo>
                  <a:lnTo>
                    <a:pt x="7575" y="14820"/>
                  </a:lnTo>
                  <a:lnTo>
                    <a:pt x="7694" y="14820"/>
                  </a:lnTo>
                  <a:lnTo>
                    <a:pt x="7814" y="14805"/>
                  </a:lnTo>
                  <a:lnTo>
                    <a:pt x="7918" y="14775"/>
                  </a:lnTo>
                  <a:lnTo>
                    <a:pt x="8023" y="14731"/>
                  </a:lnTo>
                  <a:lnTo>
                    <a:pt x="8113" y="14671"/>
                  </a:lnTo>
                  <a:lnTo>
                    <a:pt x="8202" y="14596"/>
                  </a:lnTo>
                  <a:lnTo>
                    <a:pt x="8292" y="14521"/>
                  </a:lnTo>
                  <a:lnTo>
                    <a:pt x="8352" y="14432"/>
                  </a:lnTo>
                  <a:lnTo>
                    <a:pt x="8411"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3756743" y="3818546"/>
              <a:ext cx="233117" cy="96054"/>
            </a:xfrm>
            <a:custGeom>
              <a:avLst/>
              <a:gdLst/>
              <a:ahLst/>
              <a:cxnLst/>
              <a:rect l="l" t="t" r="r" b="b"/>
              <a:pathLst>
                <a:path w="8487" h="3497" extrusionOk="0">
                  <a:moveTo>
                    <a:pt x="0" y="1"/>
                  </a:moveTo>
                  <a:lnTo>
                    <a:pt x="0" y="2540"/>
                  </a:lnTo>
                  <a:lnTo>
                    <a:pt x="90" y="2660"/>
                  </a:lnTo>
                  <a:lnTo>
                    <a:pt x="210" y="2749"/>
                  </a:lnTo>
                  <a:lnTo>
                    <a:pt x="329" y="2854"/>
                  </a:lnTo>
                  <a:lnTo>
                    <a:pt x="449" y="2929"/>
                  </a:lnTo>
                  <a:lnTo>
                    <a:pt x="583" y="3018"/>
                  </a:lnTo>
                  <a:lnTo>
                    <a:pt x="732" y="3093"/>
                  </a:lnTo>
                  <a:lnTo>
                    <a:pt x="882" y="3153"/>
                  </a:lnTo>
                  <a:lnTo>
                    <a:pt x="1061" y="3213"/>
                  </a:lnTo>
                  <a:lnTo>
                    <a:pt x="1420" y="3302"/>
                  </a:lnTo>
                  <a:lnTo>
                    <a:pt x="1823" y="3377"/>
                  </a:lnTo>
                  <a:lnTo>
                    <a:pt x="2271" y="3437"/>
                  </a:lnTo>
                  <a:lnTo>
                    <a:pt x="2764" y="3467"/>
                  </a:lnTo>
                  <a:lnTo>
                    <a:pt x="3302" y="3496"/>
                  </a:lnTo>
                  <a:lnTo>
                    <a:pt x="5199" y="3496"/>
                  </a:lnTo>
                  <a:lnTo>
                    <a:pt x="6738" y="3482"/>
                  </a:lnTo>
                  <a:lnTo>
                    <a:pt x="8486" y="346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3756743" y="4202227"/>
              <a:ext cx="233117" cy="406684"/>
            </a:xfrm>
            <a:custGeom>
              <a:avLst/>
              <a:gdLst/>
              <a:ahLst/>
              <a:cxnLst/>
              <a:rect l="l" t="t" r="r" b="b"/>
              <a:pathLst>
                <a:path w="8487" h="14806" extrusionOk="0">
                  <a:moveTo>
                    <a:pt x="762" y="0"/>
                  </a:moveTo>
                  <a:lnTo>
                    <a:pt x="658" y="15"/>
                  </a:lnTo>
                  <a:lnTo>
                    <a:pt x="553" y="45"/>
                  </a:lnTo>
                  <a:lnTo>
                    <a:pt x="449" y="90"/>
                  </a:lnTo>
                  <a:lnTo>
                    <a:pt x="359" y="135"/>
                  </a:lnTo>
                  <a:lnTo>
                    <a:pt x="269" y="194"/>
                  </a:lnTo>
                  <a:lnTo>
                    <a:pt x="195" y="269"/>
                  </a:lnTo>
                  <a:lnTo>
                    <a:pt x="120" y="359"/>
                  </a:lnTo>
                  <a:lnTo>
                    <a:pt x="75" y="463"/>
                  </a:lnTo>
                  <a:lnTo>
                    <a:pt x="30" y="568"/>
                  </a:lnTo>
                  <a:lnTo>
                    <a:pt x="0" y="672"/>
                  </a:lnTo>
                  <a:lnTo>
                    <a:pt x="0" y="792"/>
                  </a:lnTo>
                  <a:lnTo>
                    <a:pt x="0" y="14805"/>
                  </a:lnTo>
                  <a:lnTo>
                    <a:pt x="8486" y="14805"/>
                  </a:lnTo>
                  <a:lnTo>
                    <a:pt x="8486" y="822"/>
                  </a:lnTo>
                  <a:lnTo>
                    <a:pt x="8486" y="687"/>
                  </a:lnTo>
                  <a:lnTo>
                    <a:pt x="8456" y="583"/>
                  </a:lnTo>
                  <a:lnTo>
                    <a:pt x="8411" y="478"/>
                  </a:lnTo>
                  <a:lnTo>
                    <a:pt x="8367" y="374"/>
                  </a:lnTo>
                  <a:lnTo>
                    <a:pt x="8292" y="284"/>
                  </a:lnTo>
                  <a:lnTo>
                    <a:pt x="8217" y="209"/>
                  </a:lnTo>
                  <a:lnTo>
                    <a:pt x="8128" y="149"/>
                  </a:lnTo>
                  <a:lnTo>
                    <a:pt x="8038" y="105"/>
                  </a:lnTo>
                  <a:lnTo>
                    <a:pt x="7933" y="60"/>
                  </a:lnTo>
                  <a:lnTo>
                    <a:pt x="7829" y="30"/>
                  </a:lnTo>
                  <a:lnTo>
                    <a:pt x="7620" y="30"/>
                  </a:lnTo>
                  <a:lnTo>
                    <a:pt x="7500" y="45"/>
                  </a:lnTo>
                  <a:lnTo>
                    <a:pt x="7396" y="75"/>
                  </a:lnTo>
                  <a:lnTo>
                    <a:pt x="7291" y="135"/>
                  </a:lnTo>
                  <a:lnTo>
                    <a:pt x="7201" y="209"/>
                  </a:lnTo>
                  <a:lnTo>
                    <a:pt x="6828" y="493"/>
                  </a:lnTo>
                  <a:lnTo>
                    <a:pt x="6454" y="732"/>
                  </a:lnTo>
                  <a:lnTo>
                    <a:pt x="6096" y="941"/>
                  </a:lnTo>
                  <a:lnTo>
                    <a:pt x="5722" y="1106"/>
                  </a:lnTo>
                  <a:lnTo>
                    <a:pt x="5349" y="1240"/>
                  </a:lnTo>
                  <a:lnTo>
                    <a:pt x="5170" y="1285"/>
                  </a:lnTo>
                  <a:lnTo>
                    <a:pt x="4990" y="1330"/>
                  </a:lnTo>
                  <a:lnTo>
                    <a:pt x="4796" y="1360"/>
                  </a:lnTo>
                  <a:lnTo>
                    <a:pt x="4617" y="1389"/>
                  </a:lnTo>
                  <a:lnTo>
                    <a:pt x="4438" y="1404"/>
                  </a:lnTo>
                  <a:lnTo>
                    <a:pt x="4064" y="1404"/>
                  </a:lnTo>
                  <a:lnTo>
                    <a:pt x="3885"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3"/>
            <p:cNvSpPr/>
            <p:nvPr/>
          </p:nvSpPr>
          <p:spPr>
            <a:xfrm>
              <a:off x="3690274" y="4571103"/>
              <a:ext cx="370152" cy="119456"/>
            </a:xfrm>
            <a:custGeom>
              <a:avLst/>
              <a:gdLst/>
              <a:ahLst/>
              <a:cxnLst/>
              <a:rect l="l" t="t" r="r" b="b"/>
              <a:pathLst>
                <a:path w="13476" h="4349" extrusionOk="0">
                  <a:moveTo>
                    <a:pt x="2017" y="1"/>
                  </a:moveTo>
                  <a:lnTo>
                    <a:pt x="1808" y="16"/>
                  </a:lnTo>
                  <a:lnTo>
                    <a:pt x="1614" y="46"/>
                  </a:lnTo>
                  <a:lnTo>
                    <a:pt x="1419" y="90"/>
                  </a:lnTo>
                  <a:lnTo>
                    <a:pt x="1225" y="165"/>
                  </a:lnTo>
                  <a:lnTo>
                    <a:pt x="1046" y="240"/>
                  </a:lnTo>
                  <a:lnTo>
                    <a:pt x="882" y="344"/>
                  </a:lnTo>
                  <a:lnTo>
                    <a:pt x="732" y="464"/>
                  </a:lnTo>
                  <a:lnTo>
                    <a:pt x="583" y="598"/>
                  </a:lnTo>
                  <a:lnTo>
                    <a:pt x="463" y="733"/>
                  </a:lnTo>
                  <a:lnTo>
                    <a:pt x="344" y="897"/>
                  </a:lnTo>
                  <a:lnTo>
                    <a:pt x="239" y="1061"/>
                  </a:lnTo>
                  <a:lnTo>
                    <a:pt x="165" y="1226"/>
                  </a:lnTo>
                  <a:lnTo>
                    <a:pt x="90" y="1420"/>
                  </a:lnTo>
                  <a:lnTo>
                    <a:pt x="45" y="1614"/>
                  </a:lnTo>
                  <a:lnTo>
                    <a:pt x="15" y="1808"/>
                  </a:lnTo>
                  <a:lnTo>
                    <a:pt x="0" y="2018"/>
                  </a:lnTo>
                  <a:lnTo>
                    <a:pt x="0" y="2331"/>
                  </a:lnTo>
                  <a:lnTo>
                    <a:pt x="15" y="2540"/>
                  </a:lnTo>
                  <a:lnTo>
                    <a:pt x="45" y="2735"/>
                  </a:lnTo>
                  <a:lnTo>
                    <a:pt x="90" y="2929"/>
                  </a:lnTo>
                  <a:lnTo>
                    <a:pt x="165" y="3123"/>
                  </a:lnTo>
                  <a:lnTo>
                    <a:pt x="239" y="3302"/>
                  </a:lnTo>
                  <a:lnTo>
                    <a:pt x="344" y="3467"/>
                  </a:lnTo>
                  <a:lnTo>
                    <a:pt x="463" y="3616"/>
                  </a:lnTo>
                  <a:lnTo>
                    <a:pt x="583" y="3765"/>
                  </a:lnTo>
                  <a:lnTo>
                    <a:pt x="732" y="3885"/>
                  </a:lnTo>
                  <a:lnTo>
                    <a:pt x="882" y="4005"/>
                  </a:lnTo>
                  <a:lnTo>
                    <a:pt x="1046" y="4109"/>
                  </a:lnTo>
                  <a:lnTo>
                    <a:pt x="1225" y="4184"/>
                  </a:lnTo>
                  <a:lnTo>
                    <a:pt x="1419" y="4258"/>
                  </a:lnTo>
                  <a:lnTo>
                    <a:pt x="1614" y="4303"/>
                  </a:lnTo>
                  <a:lnTo>
                    <a:pt x="1808" y="4333"/>
                  </a:lnTo>
                  <a:lnTo>
                    <a:pt x="2017" y="4348"/>
                  </a:lnTo>
                  <a:lnTo>
                    <a:pt x="11459" y="4348"/>
                  </a:lnTo>
                  <a:lnTo>
                    <a:pt x="11668" y="4333"/>
                  </a:lnTo>
                  <a:lnTo>
                    <a:pt x="11862" y="4303"/>
                  </a:lnTo>
                  <a:lnTo>
                    <a:pt x="12056" y="4258"/>
                  </a:lnTo>
                  <a:lnTo>
                    <a:pt x="12236" y="4184"/>
                  </a:lnTo>
                  <a:lnTo>
                    <a:pt x="12415" y="4109"/>
                  </a:lnTo>
                  <a:lnTo>
                    <a:pt x="12579" y="4005"/>
                  </a:lnTo>
                  <a:lnTo>
                    <a:pt x="12744" y="3885"/>
                  </a:lnTo>
                  <a:lnTo>
                    <a:pt x="12878" y="3765"/>
                  </a:lnTo>
                  <a:lnTo>
                    <a:pt x="13013" y="3616"/>
                  </a:lnTo>
                  <a:lnTo>
                    <a:pt x="13132" y="3467"/>
                  </a:lnTo>
                  <a:lnTo>
                    <a:pt x="13222" y="3302"/>
                  </a:lnTo>
                  <a:lnTo>
                    <a:pt x="13311" y="3123"/>
                  </a:lnTo>
                  <a:lnTo>
                    <a:pt x="13386" y="2929"/>
                  </a:lnTo>
                  <a:lnTo>
                    <a:pt x="13431" y="2735"/>
                  </a:lnTo>
                  <a:lnTo>
                    <a:pt x="13461" y="2540"/>
                  </a:lnTo>
                  <a:lnTo>
                    <a:pt x="13476" y="2331"/>
                  </a:lnTo>
                  <a:lnTo>
                    <a:pt x="13476" y="2018"/>
                  </a:lnTo>
                  <a:lnTo>
                    <a:pt x="13461" y="1808"/>
                  </a:lnTo>
                  <a:lnTo>
                    <a:pt x="13431" y="1614"/>
                  </a:lnTo>
                  <a:lnTo>
                    <a:pt x="13386" y="1420"/>
                  </a:lnTo>
                  <a:lnTo>
                    <a:pt x="13311" y="1226"/>
                  </a:lnTo>
                  <a:lnTo>
                    <a:pt x="13222" y="1061"/>
                  </a:lnTo>
                  <a:lnTo>
                    <a:pt x="13132" y="897"/>
                  </a:lnTo>
                  <a:lnTo>
                    <a:pt x="13013" y="733"/>
                  </a:lnTo>
                  <a:lnTo>
                    <a:pt x="12878" y="598"/>
                  </a:lnTo>
                  <a:lnTo>
                    <a:pt x="12744" y="464"/>
                  </a:lnTo>
                  <a:lnTo>
                    <a:pt x="12579" y="344"/>
                  </a:lnTo>
                  <a:lnTo>
                    <a:pt x="12415" y="240"/>
                  </a:lnTo>
                  <a:lnTo>
                    <a:pt x="12236" y="165"/>
                  </a:lnTo>
                  <a:lnTo>
                    <a:pt x="12056" y="90"/>
                  </a:lnTo>
                  <a:lnTo>
                    <a:pt x="11862" y="46"/>
                  </a:lnTo>
                  <a:lnTo>
                    <a:pt x="11668"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3756743" y="4006061"/>
              <a:ext cx="234737" cy="234765"/>
            </a:xfrm>
            <a:custGeom>
              <a:avLst/>
              <a:gdLst/>
              <a:ahLst/>
              <a:cxnLst/>
              <a:rect l="l" t="t" r="r" b="b"/>
              <a:pathLst>
                <a:path w="8546" h="8547" extrusionOk="0">
                  <a:moveTo>
                    <a:pt x="4049" y="1"/>
                  </a:moveTo>
                  <a:lnTo>
                    <a:pt x="3840" y="16"/>
                  </a:lnTo>
                  <a:lnTo>
                    <a:pt x="3616" y="46"/>
                  </a:lnTo>
                  <a:lnTo>
                    <a:pt x="3407" y="91"/>
                  </a:lnTo>
                  <a:lnTo>
                    <a:pt x="3198" y="135"/>
                  </a:lnTo>
                  <a:lnTo>
                    <a:pt x="3003" y="195"/>
                  </a:lnTo>
                  <a:lnTo>
                    <a:pt x="2809" y="255"/>
                  </a:lnTo>
                  <a:lnTo>
                    <a:pt x="2615" y="330"/>
                  </a:lnTo>
                  <a:lnTo>
                    <a:pt x="2421" y="419"/>
                  </a:lnTo>
                  <a:lnTo>
                    <a:pt x="2241" y="509"/>
                  </a:lnTo>
                  <a:lnTo>
                    <a:pt x="2062" y="614"/>
                  </a:lnTo>
                  <a:lnTo>
                    <a:pt x="1883" y="733"/>
                  </a:lnTo>
                  <a:lnTo>
                    <a:pt x="1719" y="853"/>
                  </a:lnTo>
                  <a:lnTo>
                    <a:pt x="1554" y="972"/>
                  </a:lnTo>
                  <a:lnTo>
                    <a:pt x="1405" y="1107"/>
                  </a:lnTo>
                  <a:lnTo>
                    <a:pt x="1255" y="1256"/>
                  </a:lnTo>
                  <a:lnTo>
                    <a:pt x="1106" y="1390"/>
                  </a:lnTo>
                  <a:lnTo>
                    <a:pt x="972" y="1555"/>
                  </a:lnTo>
                  <a:lnTo>
                    <a:pt x="852" y="1719"/>
                  </a:lnTo>
                  <a:lnTo>
                    <a:pt x="732" y="1883"/>
                  </a:lnTo>
                  <a:lnTo>
                    <a:pt x="613" y="2063"/>
                  </a:lnTo>
                  <a:lnTo>
                    <a:pt x="508" y="2227"/>
                  </a:lnTo>
                  <a:lnTo>
                    <a:pt x="419" y="2421"/>
                  </a:lnTo>
                  <a:lnTo>
                    <a:pt x="329" y="2615"/>
                  </a:lnTo>
                  <a:lnTo>
                    <a:pt x="254" y="2795"/>
                  </a:lnTo>
                  <a:lnTo>
                    <a:pt x="195" y="3004"/>
                  </a:lnTo>
                  <a:lnTo>
                    <a:pt x="135" y="3198"/>
                  </a:lnTo>
                  <a:lnTo>
                    <a:pt x="90" y="3407"/>
                  </a:lnTo>
                  <a:lnTo>
                    <a:pt x="45" y="3616"/>
                  </a:lnTo>
                  <a:lnTo>
                    <a:pt x="15" y="3840"/>
                  </a:lnTo>
                  <a:lnTo>
                    <a:pt x="0" y="4050"/>
                  </a:lnTo>
                  <a:lnTo>
                    <a:pt x="0" y="4274"/>
                  </a:lnTo>
                  <a:lnTo>
                    <a:pt x="0" y="4498"/>
                  </a:lnTo>
                  <a:lnTo>
                    <a:pt x="15" y="4707"/>
                  </a:lnTo>
                  <a:lnTo>
                    <a:pt x="45" y="4916"/>
                  </a:lnTo>
                  <a:lnTo>
                    <a:pt x="90" y="5140"/>
                  </a:lnTo>
                  <a:lnTo>
                    <a:pt x="135" y="5334"/>
                  </a:lnTo>
                  <a:lnTo>
                    <a:pt x="195" y="5544"/>
                  </a:lnTo>
                  <a:lnTo>
                    <a:pt x="254" y="5738"/>
                  </a:lnTo>
                  <a:lnTo>
                    <a:pt x="329" y="5932"/>
                  </a:lnTo>
                  <a:lnTo>
                    <a:pt x="419" y="6126"/>
                  </a:lnTo>
                  <a:lnTo>
                    <a:pt x="508" y="6305"/>
                  </a:lnTo>
                  <a:lnTo>
                    <a:pt x="613" y="6485"/>
                  </a:lnTo>
                  <a:lnTo>
                    <a:pt x="732" y="6664"/>
                  </a:lnTo>
                  <a:lnTo>
                    <a:pt x="852" y="6828"/>
                  </a:lnTo>
                  <a:lnTo>
                    <a:pt x="972" y="6993"/>
                  </a:lnTo>
                  <a:lnTo>
                    <a:pt x="1106" y="7142"/>
                  </a:lnTo>
                  <a:lnTo>
                    <a:pt x="1255" y="7291"/>
                  </a:lnTo>
                  <a:lnTo>
                    <a:pt x="1405" y="7441"/>
                  </a:lnTo>
                  <a:lnTo>
                    <a:pt x="1554" y="7575"/>
                  </a:lnTo>
                  <a:lnTo>
                    <a:pt x="1719" y="7695"/>
                  </a:lnTo>
                  <a:lnTo>
                    <a:pt x="1883" y="7814"/>
                  </a:lnTo>
                  <a:lnTo>
                    <a:pt x="2062" y="7934"/>
                  </a:lnTo>
                  <a:lnTo>
                    <a:pt x="2241" y="8024"/>
                  </a:lnTo>
                  <a:lnTo>
                    <a:pt x="2421" y="8128"/>
                  </a:lnTo>
                  <a:lnTo>
                    <a:pt x="2615" y="8218"/>
                  </a:lnTo>
                  <a:lnTo>
                    <a:pt x="2809" y="8292"/>
                  </a:lnTo>
                  <a:lnTo>
                    <a:pt x="3003" y="8352"/>
                  </a:lnTo>
                  <a:lnTo>
                    <a:pt x="3198" y="8412"/>
                  </a:lnTo>
                  <a:lnTo>
                    <a:pt x="3407" y="8457"/>
                  </a:lnTo>
                  <a:lnTo>
                    <a:pt x="3616" y="8502"/>
                  </a:lnTo>
                  <a:lnTo>
                    <a:pt x="3840" y="8531"/>
                  </a:lnTo>
                  <a:lnTo>
                    <a:pt x="4049" y="8546"/>
                  </a:lnTo>
                  <a:lnTo>
                    <a:pt x="4497" y="8546"/>
                  </a:lnTo>
                  <a:lnTo>
                    <a:pt x="4706" y="8531"/>
                  </a:lnTo>
                  <a:lnTo>
                    <a:pt x="4916" y="8502"/>
                  </a:lnTo>
                  <a:lnTo>
                    <a:pt x="5140" y="8457"/>
                  </a:lnTo>
                  <a:lnTo>
                    <a:pt x="5334" y="8412"/>
                  </a:lnTo>
                  <a:lnTo>
                    <a:pt x="5543" y="8352"/>
                  </a:lnTo>
                  <a:lnTo>
                    <a:pt x="5737" y="8292"/>
                  </a:lnTo>
                  <a:lnTo>
                    <a:pt x="5931" y="8218"/>
                  </a:lnTo>
                  <a:lnTo>
                    <a:pt x="6126" y="8128"/>
                  </a:lnTo>
                  <a:lnTo>
                    <a:pt x="6305" y="8024"/>
                  </a:lnTo>
                  <a:lnTo>
                    <a:pt x="6484" y="7934"/>
                  </a:lnTo>
                  <a:lnTo>
                    <a:pt x="6664" y="7814"/>
                  </a:lnTo>
                  <a:lnTo>
                    <a:pt x="6828" y="7695"/>
                  </a:lnTo>
                  <a:lnTo>
                    <a:pt x="6992" y="7575"/>
                  </a:lnTo>
                  <a:lnTo>
                    <a:pt x="7142" y="7441"/>
                  </a:lnTo>
                  <a:lnTo>
                    <a:pt x="7291" y="7291"/>
                  </a:lnTo>
                  <a:lnTo>
                    <a:pt x="7440" y="7142"/>
                  </a:lnTo>
                  <a:lnTo>
                    <a:pt x="7575" y="6993"/>
                  </a:lnTo>
                  <a:lnTo>
                    <a:pt x="7694" y="6828"/>
                  </a:lnTo>
                  <a:lnTo>
                    <a:pt x="7814" y="6664"/>
                  </a:lnTo>
                  <a:lnTo>
                    <a:pt x="7933" y="6485"/>
                  </a:lnTo>
                  <a:lnTo>
                    <a:pt x="8023" y="6305"/>
                  </a:lnTo>
                  <a:lnTo>
                    <a:pt x="8128" y="6126"/>
                  </a:lnTo>
                  <a:lnTo>
                    <a:pt x="8217" y="5932"/>
                  </a:lnTo>
                  <a:lnTo>
                    <a:pt x="8292" y="5738"/>
                  </a:lnTo>
                  <a:lnTo>
                    <a:pt x="8352" y="5544"/>
                  </a:lnTo>
                  <a:lnTo>
                    <a:pt x="8411" y="5334"/>
                  </a:lnTo>
                  <a:lnTo>
                    <a:pt x="8456" y="5140"/>
                  </a:lnTo>
                  <a:lnTo>
                    <a:pt x="8501" y="4916"/>
                  </a:lnTo>
                  <a:lnTo>
                    <a:pt x="8531" y="4707"/>
                  </a:lnTo>
                  <a:lnTo>
                    <a:pt x="8546" y="4498"/>
                  </a:lnTo>
                  <a:lnTo>
                    <a:pt x="8546" y="4274"/>
                  </a:lnTo>
                  <a:lnTo>
                    <a:pt x="8546" y="4050"/>
                  </a:lnTo>
                  <a:lnTo>
                    <a:pt x="8531" y="3840"/>
                  </a:lnTo>
                  <a:lnTo>
                    <a:pt x="8501" y="3616"/>
                  </a:lnTo>
                  <a:lnTo>
                    <a:pt x="8456" y="3407"/>
                  </a:lnTo>
                  <a:lnTo>
                    <a:pt x="8411" y="3198"/>
                  </a:lnTo>
                  <a:lnTo>
                    <a:pt x="8352" y="3004"/>
                  </a:lnTo>
                  <a:lnTo>
                    <a:pt x="8292" y="2795"/>
                  </a:lnTo>
                  <a:lnTo>
                    <a:pt x="8217" y="2615"/>
                  </a:lnTo>
                  <a:lnTo>
                    <a:pt x="8128" y="2421"/>
                  </a:lnTo>
                  <a:lnTo>
                    <a:pt x="8023" y="2227"/>
                  </a:lnTo>
                  <a:lnTo>
                    <a:pt x="7933" y="2063"/>
                  </a:lnTo>
                  <a:lnTo>
                    <a:pt x="7814" y="1883"/>
                  </a:lnTo>
                  <a:lnTo>
                    <a:pt x="7694" y="1719"/>
                  </a:lnTo>
                  <a:lnTo>
                    <a:pt x="7575" y="1555"/>
                  </a:lnTo>
                  <a:lnTo>
                    <a:pt x="7440" y="1390"/>
                  </a:lnTo>
                  <a:lnTo>
                    <a:pt x="7291" y="1256"/>
                  </a:lnTo>
                  <a:lnTo>
                    <a:pt x="7142" y="1107"/>
                  </a:lnTo>
                  <a:lnTo>
                    <a:pt x="6992" y="972"/>
                  </a:lnTo>
                  <a:lnTo>
                    <a:pt x="6828" y="853"/>
                  </a:lnTo>
                  <a:lnTo>
                    <a:pt x="6664" y="733"/>
                  </a:lnTo>
                  <a:lnTo>
                    <a:pt x="6484" y="614"/>
                  </a:lnTo>
                  <a:lnTo>
                    <a:pt x="6305" y="509"/>
                  </a:lnTo>
                  <a:lnTo>
                    <a:pt x="6126" y="419"/>
                  </a:lnTo>
                  <a:lnTo>
                    <a:pt x="5931" y="330"/>
                  </a:lnTo>
                  <a:lnTo>
                    <a:pt x="5737" y="255"/>
                  </a:lnTo>
                  <a:lnTo>
                    <a:pt x="5543" y="195"/>
                  </a:lnTo>
                  <a:lnTo>
                    <a:pt x="5334" y="135"/>
                  </a:lnTo>
                  <a:lnTo>
                    <a:pt x="5140" y="91"/>
                  </a:lnTo>
                  <a:lnTo>
                    <a:pt x="4916" y="46"/>
                  </a:lnTo>
                  <a:lnTo>
                    <a:pt x="4706"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3810495" y="4059840"/>
              <a:ext cx="126817" cy="126817"/>
            </a:xfrm>
            <a:custGeom>
              <a:avLst/>
              <a:gdLst/>
              <a:ahLst/>
              <a:cxnLst/>
              <a:rect l="l" t="t" r="r" b="b"/>
              <a:pathLst>
                <a:path w="4617" h="4617" extrusionOk="0">
                  <a:moveTo>
                    <a:pt x="2316" y="0"/>
                  </a:moveTo>
                  <a:lnTo>
                    <a:pt x="2077" y="15"/>
                  </a:lnTo>
                  <a:lnTo>
                    <a:pt x="1853" y="60"/>
                  </a:lnTo>
                  <a:lnTo>
                    <a:pt x="1629" y="105"/>
                  </a:lnTo>
                  <a:lnTo>
                    <a:pt x="1420" y="194"/>
                  </a:lnTo>
                  <a:lnTo>
                    <a:pt x="1211" y="284"/>
                  </a:lnTo>
                  <a:lnTo>
                    <a:pt x="1031" y="403"/>
                  </a:lnTo>
                  <a:lnTo>
                    <a:pt x="852" y="538"/>
                  </a:lnTo>
                  <a:lnTo>
                    <a:pt x="688" y="687"/>
                  </a:lnTo>
                  <a:lnTo>
                    <a:pt x="538" y="852"/>
                  </a:lnTo>
                  <a:lnTo>
                    <a:pt x="404" y="1031"/>
                  </a:lnTo>
                  <a:lnTo>
                    <a:pt x="284" y="1210"/>
                  </a:lnTo>
                  <a:lnTo>
                    <a:pt x="195" y="1419"/>
                  </a:lnTo>
                  <a:lnTo>
                    <a:pt x="105" y="1628"/>
                  </a:lnTo>
                  <a:lnTo>
                    <a:pt x="60" y="1853"/>
                  </a:lnTo>
                  <a:lnTo>
                    <a:pt x="15" y="2077"/>
                  </a:lnTo>
                  <a:lnTo>
                    <a:pt x="1" y="2316"/>
                  </a:lnTo>
                  <a:lnTo>
                    <a:pt x="15" y="2555"/>
                  </a:lnTo>
                  <a:lnTo>
                    <a:pt x="60" y="2779"/>
                  </a:lnTo>
                  <a:lnTo>
                    <a:pt x="105" y="3003"/>
                  </a:lnTo>
                  <a:lnTo>
                    <a:pt x="195" y="3212"/>
                  </a:lnTo>
                  <a:lnTo>
                    <a:pt x="284" y="3406"/>
                  </a:lnTo>
                  <a:lnTo>
                    <a:pt x="404" y="3600"/>
                  </a:lnTo>
                  <a:lnTo>
                    <a:pt x="538" y="3780"/>
                  </a:lnTo>
                  <a:lnTo>
                    <a:pt x="688" y="3944"/>
                  </a:lnTo>
                  <a:lnTo>
                    <a:pt x="852" y="4093"/>
                  </a:lnTo>
                  <a:lnTo>
                    <a:pt x="1031" y="4228"/>
                  </a:lnTo>
                  <a:lnTo>
                    <a:pt x="1211" y="4347"/>
                  </a:lnTo>
                  <a:lnTo>
                    <a:pt x="1420" y="4437"/>
                  </a:lnTo>
                  <a:lnTo>
                    <a:pt x="1629" y="4512"/>
                  </a:lnTo>
                  <a:lnTo>
                    <a:pt x="1853" y="4572"/>
                  </a:lnTo>
                  <a:lnTo>
                    <a:pt x="2077" y="4616"/>
                  </a:lnTo>
                  <a:lnTo>
                    <a:pt x="2555" y="4616"/>
                  </a:lnTo>
                  <a:lnTo>
                    <a:pt x="2779" y="4572"/>
                  </a:lnTo>
                  <a:lnTo>
                    <a:pt x="3003" y="4512"/>
                  </a:lnTo>
                  <a:lnTo>
                    <a:pt x="3213" y="4437"/>
                  </a:lnTo>
                  <a:lnTo>
                    <a:pt x="3407" y="4347"/>
                  </a:lnTo>
                  <a:lnTo>
                    <a:pt x="3601" y="4228"/>
                  </a:lnTo>
                  <a:lnTo>
                    <a:pt x="3780" y="4093"/>
                  </a:lnTo>
                  <a:lnTo>
                    <a:pt x="3945" y="3944"/>
                  </a:lnTo>
                  <a:lnTo>
                    <a:pt x="4094" y="3780"/>
                  </a:lnTo>
                  <a:lnTo>
                    <a:pt x="4228" y="3600"/>
                  </a:lnTo>
                  <a:lnTo>
                    <a:pt x="4348" y="3406"/>
                  </a:lnTo>
                  <a:lnTo>
                    <a:pt x="4438" y="3212"/>
                  </a:lnTo>
                  <a:lnTo>
                    <a:pt x="4512" y="3003"/>
                  </a:lnTo>
                  <a:lnTo>
                    <a:pt x="4572" y="2779"/>
                  </a:lnTo>
                  <a:lnTo>
                    <a:pt x="4617" y="2555"/>
                  </a:lnTo>
                  <a:lnTo>
                    <a:pt x="4617" y="2316"/>
                  </a:lnTo>
                  <a:lnTo>
                    <a:pt x="4617" y="2077"/>
                  </a:lnTo>
                  <a:lnTo>
                    <a:pt x="4572" y="1853"/>
                  </a:lnTo>
                  <a:lnTo>
                    <a:pt x="4512" y="1628"/>
                  </a:lnTo>
                  <a:lnTo>
                    <a:pt x="4438" y="1419"/>
                  </a:lnTo>
                  <a:lnTo>
                    <a:pt x="4348" y="1210"/>
                  </a:lnTo>
                  <a:lnTo>
                    <a:pt x="4228" y="1031"/>
                  </a:lnTo>
                  <a:lnTo>
                    <a:pt x="4094" y="852"/>
                  </a:lnTo>
                  <a:lnTo>
                    <a:pt x="3945" y="687"/>
                  </a:lnTo>
                  <a:lnTo>
                    <a:pt x="3780" y="538"/>
                  </a:lnTo>
                  <a:lnTo>
                    <a:pt x="3601" y="403"/>
                  </a:lnTo>
                  <a:lnTo>
                    <a:pt x="3407" y="284"/>
                  </a:lnTo>
                  <a:lnTo>
                    <a:pt x="3213" y="194"/>
                  </a:lnTo>
                  <a:lnTo>
                    <a:pt x="3003" y="105"/>
                  </a:lnTo>
                  <a:lnTo>
                    <a:pt x="2779"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4332857" y="3631856"/>
              <a:ext cx="233117" cy="407508"/>
            </a:xfrm>
            <a:custGeom>
              <a:avLst/>
              <a:gdLst/>
              <a:ahLst/>
              <a:cxnLst/>
              <a:rect l="l" t="t" r="r" b="b"/>
              <a:pathLst>
                <a:path w="8487" h="14836" extrusionOk="0">
                  <a:moveTo>
                    <a:pt x="1" y="0"/>
                  </a:moveTo>
                  <a:lnTo>
                    <a:pt x="1" y="13984"/>
                  </a:lnTo>
                  <a:lnTo>
                    <a:pt x="1" y="14118"/>
                  </a:lnTo>
                  <a:lnTo>
                    <a:pt x="31" y="14238"/>
                  </a:lnTo>
                  <a:lnTo>
                    <a:pt x="75" y="14342"/>
                  </a:lnTo>
                  <a:lnTo>
                    <a:pt x="135" y="14447"/>
                  </a:lnTo>
                  <a:lnTo>
                    <a:pt x="195" y="14536"/>
                  </a:lnTo>
                  <a:lnTo>
                    <a:pt x="285" y="14626"/>
                  </a:lnTo>
                  <a:lnTo>
                    <a:pt x="374" y="14701"/>
                  </a:lnTo>
                  <a:lnTo>
                    <a:pt x="464" y="14745"/>
                  </a:lnTo>
                  <a:lnTo>
                    <a:pt x="568" y="14790"/>
                  </a:lnTo>
                  <a:lnTo>
                    <a:pt x="688" y="14820"/>
                  </a:lnTo>
                  <a:lnTo>
                    <a:pt x="792" y="14835"/>
                  </a:lnTo>
                  <a:lnTo>
                    <a:pt x="912" y="14835"/>
                  </a:lnTo>
                  <a:lnTo>
                    <a:pt x="1031" y="14820"/>
                  </a:lnTo>
                  <a:lnTo>
                    <a:pt x="1151" y="14790"/>
                  </a:lnTo>
                  <a:lnTo>
                    <a:pt x="1256" y="14745"/>
                  </a:lnTo>
                  <a:lnTo>
                    <a:pt x="1360" y="14671"/>
                  </a:lnTo>
                  <a:lnTo>
                    <a:pt x="1734" y="14432"/>
                  </a:lnTo>
                  <a:lnTo>
                    <a:pt x="2092" y="14223"/>
                  </a:lnTo>
                  <a:lnTo>
                    <a:pt x="2451" y="14028"/>
                  </a:lnTo>
                  <a:lnTo>
                    <a:pt x="2824" y="13894"/>
                  </a:lnTo>
                  <a:lnTo>
                    <a:pt x="3183" y="13774"/>
                  </a:lnTo>
                  <a:lnTo>
                    <a:pt x="3541" y="13685"/>
                  </a:lnTo>
                  <a:lnTo>
                    <a:pt x="3900" y="13640"/>
                  </a:lnTo>
                  <a:lnTo>
                    <a:pt x="4258" y="13625"/>
                  </a:lnTo>
                  <a:lnTo>
                    <a:pt x="4617" y="13640"/>
                  </a:lnTo>
                  <a:lnTo>
                    <a:pt x="4976" y="13685"/>
                  </a:lnTo>
                  <a:lnTo>
                    <a:pt x="5334" y="13759"/>
                  </a:lnTo>
                  <a:lnTo>
                    <a:pt x="5693" y="13879"/>
                  </a:lnTo>
                  <a:lnTo>
                    <a:pt x="6051" y="14028"/>
                  </a:lnTo>
                  <a:lnTo>
                    <a:pt x="6410" y="14208"/>
                  </a:lnTo>
                  <a:lnTo>
                    <a:pt x="6768" y="14417"/>
                  </a:lnTo>
                  <a:lnTo>
                    <a:pt x="7127" y="14656"/>
                  </a:lnTo>
                  <a:lnTo>
                    <a:pt x="7231" y="14731"/>
                  </a:lnTo>
                  <a:lnTo>
                    <a:pt x="7351" y="14775"/>
                  </a:lnTo>
                  <a:lnTo>
                    <a:pt x="7470" y="14805"/>
                  </a:lnTo>
                  <a:lnTo>
                    <a:pt x="7575" y="14820"/>
                  </a:lnTo>
                  <a:lnTo>
                    <a:pt x="7695" y="14820"/>
                  </a:lnTo>
                  <a:lnTo>
                    <a:pt x="7814" y="14805"/>
                  </a:lnTo>
                  <a:lnTo>
                    <a:pt x="7919" y="14775"/>
                  </a:lnTo>
                  <a:lnTo>
                    <a:pt x="8023" y="14731"/>
                  </a:lnTo>
                  <a:lnTo>
                    <a:pt x="8113" y="14671"/>
                  </a:lnTo>
                  <a:lnTo>
                    <a:pt x="8203" y="14596"/>
                  </a:lnTo>
                  <a:lnTo>
                    <a:pt x="8292" y="14521"/>
                  </a:lnTo>
                  <a:lnTo>
                    <a:pt x="8352" y="14432"/>
                  </a:lnTo>
                  <a:lnTo>
                    <a:pt x="8412"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4332857" y="3818546"/>
              <a:ext cx="233117" cy="97290"/>
            </a:xfrm>
            <a:custGeom>
              <a:avLst/>
              <a:gdLst/>
              <a:ahLst/>
              <a:cxnLst/>
              <a:rect l="l" t="t" r="r" b="b"/>
              <a:pathLst>
                <a:path w="8487" h="3542" extrusionOk="0">
                  <a:moveTo>
                    <a:pt x="1" y="1"/>
                  </a:moveTo>
                  <a:lnTo>
                    <a:pt x="1" y="3511"/>
                  </a:lnTo>
                  <a:lnTo>
                    <a:pt x="1898" y="3526"/>
                  </a:lnTo>
                  <a:lnTo>
                    <a:pt x="3541" y="3541"/>
                  </a:lnTo>
                  <a:lnTo>
                    <a:pt x="4273" y="3541"/>
                  </a:lnTo>
                  <a:lnTo>
                    <a:pt x="4931" y="3526"/>
                  </a:lnTo>
                  <a:lnTo>
                    <a:pt x="5528" y="3496"/>
                  </a:lnTo>
                  <a:lnTo>
                    <a:pt x="6081" y="3452"/>
                  </a:lnTo>
                  <a:lnTo>
                    <a:pt x="6559" y="3392"/>
                  </a:lnTo>
                  <a:lnTo>
                    <a:pt x="6783" y="3347"/>
                  </a:lnTo>
                  <a:lnTo>
                    <a:pt x="6992" y="3302"/>
                  </a:lnTo>
                  <a:lnTo>
                    <a:pt x="7187" y="3242"/>
                  </a:lnTo>
                  <a:lnTo>
                    <a:pt x="7366" y="3183"/>
                  </a:lnTo>
                  <a:lnTo>
                    <a:pt x="7530" y="3123"/>
                  </a:lnTo>
                  <a:lnTo>
                    <a:pt x="7695" y="3033"/>
                  </a:lnTo>
                  <a:lnTo>
                    <a:pt x="7829" y="2944"/>
                  </a:lnTo>
                  <a:lnTo>
                    <a:pt x="7963" y="2854"/>
                  </a:lnTo>
                  <a:lnTo>
                    <a:pt x="8083" y="2749"/>
                  </a:lnTo>
                  <a:lnTo>
                    <a:pt x="8188" y="2630"/>
                  </a:lnTo>
                  <a:lnTo>
                    <a:pt x="8277" y="2510"/>
                  </a:lnTo>
                  <a:lnTo>
                    <a:pt x="8367" y="2361"/>
                  </a:lnTo>
                  <a:lnTo>
                    <a:pt x="8427" y="2212"/>
                  </a:lnTo>
                  <a:lnTo>
                    <a:pt x="8486" y="204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4332857" y="4202227"/>
              <a:ext cx="233117" cy="406684"/>
            </a:xfrm>
            <a:custGeom>
              <a:avLst/>
              <a:gdLst/>
              <a:ahLst/>
              <a:cxnLst/>
              <a:rect l="l" t="t" r="r" b="b"/>
              <a:pathLst>
                <a:path w="8487" h="14806" extrusionOk="0">
                  <a:moveTo>
                    <a:pt x="763" y="0"/>
                  </a:moveTo>
                  <a:lnTo>
                    <a:pt x="658" y="15"/>
                  </a:lnTo>
                  <a:lnTo>
                    <a:pt x="553" y="45"/>
                  </a:lnTo>
                  <a:lnTo>
                    <a:pt x="449" y="90"/>
                  </a:lnTo>
                  <a:lnTo>
                    <a:pt x="359" y="135"/>
                  </a:lnTo>
                  <a:lnTo>
                    <a:pt x="270" y="194"/>
                  </a:lnTo>
                  <a:lnTo>
                    <a:pt x="195" y="269"/>
                  </a:lnTo>
                  <a:lnTo>
                    <a:pt x="120" y="359"/>
                  </a:lnTo>
                  <a:lnTo>
                    <a:pt x="75" y="463"/>
                  </a:lnTo>
                  <a:lnTo>
                    <a:pt x="31" y="568"/>
                  </a:lnTo>
                  <a:lnTo>
                    <a:pt x="1" y="672"/>
                  </a:lnTo>
                  <a:lnTo>
                    <a:pt x="1" y="792"/>
                  </a:lnTo>
                  <a:lnTo>
                    <a:pt x="1" y="14805"/>
                  </a:lnTo>
                  <a:lnTo>
                    <a:pt x="8486" y="14805"/>
                  </a:lnTo>
                  <a:lnTo>
                    <a:pt x="8486" y="822"/>
                  </a:lnTo>
                  <a:lnTo>
                    <a:pt x="8486" y="687"/>
                  </a:lnTo>
                  <a:lnTo>
                    <a:pt x="8456" y="583"/>
                  </a:lnTo>
                  <a:lnTo>
                    <a:pt x="8412" y="478"/>
                  </a:lnTo>
                  <a:lnTo>
                    <a:pt x="8367" y="374"/>
                  </a:lnTo>
                  <a:lnTo>
                    <a:pt x="8292" y="284"/>
                  </a:lnTo>
                  <a:lnTo>
                    <a:pt x="8217" y="209"/>
                  </a:lnTo>
                  <a:lnTo>
                    <a:pt x="8128" y="149"/>
                  </a:lnTo>
                  <a:lnTo>
                    <a:pt x="8038" y="105"/>
                  </a:lnTo>
                  <a:lnTo>
                    <a:pt x="7934" y="60"/>
                  </a:lnTo>
                  <a:lnTo>
                    <a:pt x="7829" y="30"/>
                  </a:lnTo>
                  <a:lnTo>
                    <a:pt x="7620" y="30"/>
                  </a:lnTo>
                  <a:lnTo>
                    <a:pt x="7500" y="45"/>
                  </a:lnTo>
                  <a:lnTo>
                    <a:pt x="7396" y="75"/>
                  </a:lnTo>
                  <a:lnTo>
                    <a:pt x="7291" y="135"/>
                  </a:lnTo>
                  <a:lnTo>
                    <a:pt x="7202" y="209"/>
                  </a:lnTo>
                  <a:lnTo>
                    <a:pt x="6828" y="493"/>
                  </a:lnTo>
                  <a:lnTo>
                    <a:pt x="6455" y="732"/>
                  </a:lnTo>
                  <a:lnTo>
                    <a:pt x="6096" y="941"/>
                  </a:lnTo>
                  <a:lnTo>
                    <a:pt x="5723" y="1106"/>
                  </a:lnTo>
                  <a:lnTo>
                    <a:pt x="5349" y="1240"/>
                  </a:lnTo>
                  <a:lnTo>
                    <a:pt x="5170" y="1285"/>
                  </a:lnTo>
                  <a:lnTo>
                    <a:pt x="4990" y="1330"/>
                  </a:lnTo>
                  <a:lnTo>
                    <a:pt x="4796" y="1360"/>
                  </a:lnTo>
                  <a:lnTo>
                    <a:pt x="4617" y="1389"/>
                  </a:lnTo>
                  <a:lnTo>
                    <a:pt x="4438" y="1404"/>
                  </a:lnTo>
                  <a:lnTo>
                    <a:pt x="4064" y="1404"/>
                  </a:lnTo>
                  <a:lnTo>
                    <a:pt x="3870"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3"/>
            <p:cNvSpPr/>
            <p:nvPr/>
          </p:nvSpPr>
          <p:spPr>
            <a:xfrm>
              <a:off x="4277868" y="4571103"/>
              <a:ext cx="370179" cy="119456"/>
            </a:xfrm>
            <a:custGeom>
              <a:avLst/>
              <a:gdLst/>
              <a:ahLst/>
              <a:cxnLst/>
              <a:rect l="l" t="t" r="r" b="b"/>
              <a:pathLst>
                <a:path w="13477" h="4349" extrusionOk="0">
                  <a:moveTo>
                    <a:pt x="2018" y="1"/>
                  </a:moveTo>
                  <a:lnTo>
                    <a:pt x="1808" y="16"/>
                  </a:lnTo>
                  <a:lnTo>
                    <a:pt x="1614" y="46"/>
                  </a:lnTo>
                  <a:lnTo>
                    <a:pt x="1420" y="90"/>
                  </a:lnTo>
                  <a:lnTo>
                    <a:pt x="1241" y="165"/>
                  </a:lnTo>
                  <a:lnTo>
                    <a:pt x="1061" y="240"/>
                  </a:lnTo>
                  <a:lnTo>
                    <a:pt x="897" y="344"/>
                  </a:lnTo>
                  <a:lnTo>
                    <a:pt x="733" y="464"/>
                  </a:lnTo>
                  <a:lnTo>
                    <a:pt x="598" y="598"/>
                  </a:lnTo>
                  <a:lnTo>
                    <a:pt x="464" y="733"/>
                  </a:lnTo>
                  <a:lnTo>
                    <a:pt x="344" y="897"/>
                  </a:lnTo>
                  <a:lnTo>
                    <a:pt x="255" y="1061"/>
                  </a:lnTo>
                  <a:lnTo>
                    <a:pt x="165" y="1226"/>
                  </a:lnTo>
                  <a:lnTo>
                    <a:pt x="90" y="1420"/>
                  </a:lnTo>
                  <a:lnTo>
                    <a:pt x="46" y="1614"/>
                  </a:lnTo>
                  <a:lnTo>
                    <a:pt x="16" y="1808"/>
                  </a:lnTo>
                  <a:lnTo>
                    <a:pt x="1" y="2018"/>
                  </a:lnTo>
                  <a:lnTo>
                    <a:pt x="1" y="2331"/>
                  </a:lnTo>
                  <a:lnTo>
                    <a:pt x="16" y="2540"/>
                  </a:lnTo>
                  <a:lnTo>
                    <a:pt x="46" y="2735"/>
                  </a:lnTo>
                  <a:lnTo>
                    <a:pt x="90" y="2929"/>
                  </a:lnTo>
                  <a:lnTo>
                    <a:pt x="165" y="3123"/>
                  </a:lnTo>
                  <a:lnTo>
                    <a:pt x="255" y="3302"/>
                  </a:lnTo>
                  <a:lnTo>
                    <a:pt x="344" y="3467"/>
                  </a:lnTo>
                  <a:lnTo>
                    <a:pt x="464" y="3616"/>
                  </a:lnTo>
                  <a:lnTo>
                    <a:pt x="598" y="3765"/>
                  </a:lnTo>
                  <a:lnTo>
                    <a:pt x="733" y="3885"/>
                  </a:lnTo>
                  <a:lnTo>
                    <a:pt x="897" y="4005"/>
                  </a:lnTo>
                  <a:lnTo>
                    <a:pt x="1061" y="4109"/>
                  </a:lnTo>
                  <a:lnTo>
                    <a:pt x="1241" y="4184"/>
                  </a:lnTo>
                  <a:lnTo>
                    <a:pt x="1420" y="4258"/>
                  </a:lnTo>
                  <a:lnTo>
                    <a:pt x="1614" y="4303"/>
                  </a:lnTo>
                  <a:lnTo>
                    <a:pt x="1808" y="4333"/>
                  </a:lnTo>
                  <a:lnTo>
                    <a:pt x="2018" y="4348"/>
                  </a:lnTo>
                  <a:lnTo>
                    <a:pt x="11459" y="4348"/>
                  </a:lnTo>
                  <a:lnTo>
                    <a:pt x="11669" y="4333"/>
                  </a:lnTo>
                  <a:lnTo>
                    <a:pt x="11863" y="4303"/>
                  </a:lnTo>
                  <a:lnTo>
                    <a:pt x="12057" y="4258"/>
                  </a:lnTo>
                  <a:lnTo>
                    <a:pt x="12251" y="4184"/>
                  </a:lnTo>
                  <a:lnTo>
                    <a:pt x="12416" y="4109"/>
                  </a:lnTo>
                  <a:lnTo>
                    <a:pt x="12595" y="4005"/>
                  </a:lnTo>
                  <a:lnTo>
                    <a:pt x="12744" y="3885"/>
                  </a:lnTo>
                  <a:lnTo>
                    <a:pt x="12879" y="3765"/>
                  </a:lnTo>
                  <a:lnTo>
                    <a:pt x="13013" y="3616"/>
                  </a:lnTo>
                  <a:lnTo>
                    <a:pt x="13133" y="3467"/>
                  </a:lnTo>
                  <a:lnTo>
                    <a:pt x="13237" y="3302"/>
                  </a:lnTo>
                  <a:lnTo>
                    <a:pt x="13312" y="3123"/>
                  </a:lnTo>
                  <a:lnTo>
                    <a:pt x="13387" y="2929"/>
                  </a:lnTo>
                  <a:lnTo>
                    <a:pt x="13431" y="2735"/>
                  </a:lnTo>
                  <a:lnTo>
                    <a:pt x="13461" y="2540"/>
                  </a:lnTo>
                  <a:lnTo>
                    <a:pt x="13476" y="2331"/>
                  </a:lnTo>
                  <a:lnTo>
                    <a:pt x="13476" y="2018"/>
                  </a:lnTo>
                  <a:lnTo>
                    <a:pt x="13461" y="1808"/>
                  </a:lnTo>
                  <a:lnTo>
                    <a:pt x="13431" y="1614"/>
                  </a:lnTo>
                  <a:lnTo>
                    <a:pt x="13387" y="1420"/>
                  </a:lnTo>
                  <a:lnTo>
                    <a:pt x="13312" y="1226"/>
                  </a:lnTo>
                  <a:lnTo>
                    <a:pt x="13237" y="1061"/>
                  </a:lnTo>
                  <a:lnTo>
                    <a:pt x="13133" y="897"/>
                  </a:lnTo>
                  <a:lnTo>
                    <a:pt x="13013" y="733"/>
                  </a:lnTo>
                  <a:lnTo>
                    <a:pt x="12879" y="598"/>
                  </a:lnTo>
                  <a:lnTo>
                    <a:pt x="12744" y="464"/>
                  </a:lnTo>
                  <a:lnTo>
                    <a:pt x="12595" y="344"/>
                  </a:lnTo>
                  <a:lnTo>
                    <a:pt x="12416" y="240"/>
                  </a:lnTo>
                  <a:lnTo>
                    <a:pt x="12251" y="165"/>
                  </a:lnTo>
                  <a:lnTo>
                    <a:pt x="12057" y="90"/>
                  </a:lnTo>
                  <a:lnTo>
                    <a:pt x="11863" y="46"/>
                  </a:lnTo>
                  <a:lnTo>
                    <a:pt x="11669"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3"/>
            <p:cNvSpPr/>
            <p:nvPr/>
          </p:nvSpPr>
          <p:spPr>
            <a:xfrm>
              <a:off x="4332857" y="4006061"/>
              <a:ext cx="234765" cy="234765"/>
            </a:xfrm>
            <a:custGeom>
              <a:avLst/>
              <a:gdLst/>
              <a:ahLst/>
              <a:cxnLst/>
              <a:rect l="l" t="t" r="r" b="b"/>
              <a:pathLst>
                <a:path w="8547" h="8547" extrusionOk="0">
                  <a:moveTo>
                    <a:pt x="4049" y="1"/>
                  </a:moveTo>
                  <a:lnTo>
                    <a:pt x="3840" y="16"/>
                  </a:lnTo>
                  <a:lnTo>
                    <a:pt x="3616" y="46"/>
                  </a:lnTo>
                  <a:lnTo>
                    <a:pt x="3407" y="91"/>
                  </a:lnTo>
                  <a:lnTo>
                    <a:pt x="3198" y="135"/>
                  </a:lnTo>
                  <a:lnTo>
                    <a:pt x="3004" y="195"/>
                  </a:lnTo>
                  <a:lnTo>
                    <a:pt x="2794" y="255"/>
                  </a:lnTo>
                  <a:lnTo>
                    <a:pt x="2600" y="330"/>
                  </a:lnTo>
                  <a:lnTo>
                    <a:pt x="2421" y="419"/>
                  </a:lnTo>
                  <a:lnTo>
                    <a:pt x="2227" y="509"/>
                  </a:lnTo>
                  <a:lnTo>
                    <a:pt x="2047" y="614"/>
                  </a:lnTo>
                  <a:lnTo>
                    <a:pt x="1883" y="733"/>
                  </a:lnTo>
                  <a:lnTo>
                    <a:pt x="1719" y="853"/>
                  </a:lnTo>
                  <a:lnTo>
                    <a:pt x="1554" y="972"/>
                  </a:lnTo>
                  <a:lnTo>
                    <a:pt x="1390" y="1107"/>
                  </a:lnTo>
                  <a:lnTo>
                    <a:pt x="1256" y="1256"/>
                  </a:lnTo>
                  <a:lnTo>
                    <a:pt x="1106" y="1390"/>
                  </a:lnTo>
                  <a:lnTo>
                    <a:pt x="972" y="1555"/>
                  </a:lnTo>
                  <a:lnTo>
                    <a:pt x="852" y="1719"/>
                  </a:lnTo>
                  <a:lnTo>
                    <a:pt x="733" y="1883"/>
                  </a:lnTo>
                  <a:lnTo>
                    <a:pt x="613" y="2063"/>
                  </a:lnTo>
                  <a:lnTo>
                    <a:pt x="509" y="2227"/>
                  </a:lnTo>
                  <a:lnTo>
                    <a:pt x="419" y="2421"/>
                  </a:lnTo>
                  <a:lnTo>
                    <a:pt x="329" y="2615"/>
                  </a:lnTo>
                  <a:lnTo>
                    <a:pt x="255" y="2795"/>
                  </a:lnTo>
                  <a:lnTo>
                    <a:pt x="195" y="3004"/>
                  </a:lnTo>
                  <a:lnTo>
                    <a:pt x="135" y="3198"/>
                  </a:lnTo>
                  <a:lnTo>
                    <a:pt x="90" y="3407"/>
                  </a:lnTo>
                  <a:lnTo>
                    <a:pt x="45" y="3616"/>
                  </a:lnTo>
                  <a:lnTo>
                    <a:pt x="16" y="3840"/>
                  </a:lnTo>
                  <a:lnTo>
                    <a:pt x="1" y="4050"/>
                  </a:lnTo>
                  <a:lnTo>
                    <a:pt x="1" y="4274"/>
                  </a:lnTo>
                  <a:lnTo>
                    <a:pt x="1" y="4498"/>
                  </a:lnTo>
                  <a:lnTo>
                    <a:pt x="16" y="4707"/>
                  </a:lnTo>
                  <a:lnTo>
                    <a:pt x="45" y="4916"/>
                  </a:lnTo>
                  <a:lnTo>
                    <a:pt x="90" y="5140"/>
                  </a:lnTo>
                  <a:lnTo>
                    <a:pt x="135" y="5334"/>
                  </a:lnTo>
                  <a:lnTo>
                    <a:pt x="195" y="5544"/>
                  </a:lnTo>
                  <a:lnTo>
                    <a:pt x="255" y="5738"/>
                  </a:lnTo>
                  <a:lnTo>
                    <a:pt x="329" y="5932"/>
                  </a:lnTo>
                  <a:lnTo>
                    <a:pt x="419" y="6126"/>
                  </a:lnTo>
                  <a:lnTo>
                    <a:pt x="509" y="6305"/>
                  </a:lnTo>
                  <a:lnTo>
                    <a:pt x="613" y="6485"/>
                  </a:lnTo>
                  <a:lnTo>
                    <a:pt x="733" y="6664"/>
                  </a:lnTo>
                  <a:lnTo>
                    <a:pt x="852" y="6828"/>
                  </a:lnTo>
                  <a:lnTo>
                    <a:pt x="972" y="6993"/>
                  </a:lnTo>
                  <a:lnTo>
                    <a:pt x="1106" y="7142"/>
                  </a:lnTo>
                  <a:lnTo>
                    <a:pt x="1256" y="7291"/>
                  </a:lnTo>
                  <a:lnTo>
                    <a:pt x="1390" y="7441"/>
                  </a:lnTo>
                  <a:lnTo>
                    <a:pt x="1554" y="7575"/>
                  </a:lnTo>
                  <a:lnTo>
                    <a:pt x="1719" y="7695"/>
                  </a:lnTo>
                  <a:lnTo>
                    <a:pt x="1883" y="7814"/>
                  </a:lnTo>
                  <a:lnTo>
                    <a:pt x="2047" y="7934"/>
                  </a:lnTo>
                  <a:lnTo>
                    <a:pt x="2227" y="8024"/>
                  </a:lnTo>
                  <a:lnTo>
                    <a:pt x="2421" y="8128"/>
                  </a:lnTo>
                  <a:lnTo>
                    <a:pt x="2600" y="8218"/>
                  </a:lnTo>
                  <a:lnTo>
                    <a:pt x="2794" y="8292"/>
                  </a:lnTo>
                  <a:lnTo>
                    <a:pt x="3004" y="8352"/>
                  </a:lnTo>
                  <a:lnTo>
                    <a:pt x="3198" y="8412"/>
                  </a:lnTo>
                  <a:lnTo>
                    <a:pt x="3407" y="8457"/>
                  </a:lnTo>
                  <a:lnTo>
                    <a:pt x="3616" y="8502"/>
                  </a:lnTo>
                  <a:lnTo>
                    <a:pt x="3840" y="8531"/>
                  </a:lnTo>
                  <a:lnTo>
                    <a:pt x="4049" y="8546"/>
                  </a:lnTo>
                  <a:lnTo>
                    <a:pt x="4497" y="8546"/>
                  </a:lnTo>
                  <a:lnTo>
                    <a:pt x="4707" y="8531"/>
                  </a:lnTo>
                  <a:lnTo>
                    <a:pt x="4916" y="8502"/>
                  </a:lnTo>
                  <a:lnTo>
                    <a:pt x="5140" y="8457"/>
                  </a:lnTo>
                  <a:lnTo>
                    <a:pt x="5334" y="8412"/>
                  </a:lnTo>
                  <a:lnTo>
                    <a:pt x="5543" y="8352"/>
                  </a:lnTo>
                  <a:lnTo>
                    <a:pt x="5737" y="8292"/>
                  </a:lnTo>
                  <a:lnTo>
                    <a:pt x="5932" y="8218"/>
                  </a:lnTo>
                  <a:lnTo>
                    <a:pt x="6126" y="8128"/>
                  </a:lnTo>
                  <a:lnTo>
                    <a:pt x="6305" y="8024"/>
                  </a:lnTo>
                  <a:lnTo>
                    <a:pt x="6484" y="7934"/>
                  </a:lnTo>
                  <a:lnTo>
                    <a:pt x="6664" y="7814"/>
                  </a:lnTo>
                  <a:lnTo>
                    <a:pt x="6828" y="7695"/>
                  </a:lnTo>
                  <a:lnTo>
                    <a:pt x="6992" y="7575"/>
                  </a:lnTo>
                  <a:lnTo>
                    <a:pt x="7142" y="7441"/>
                  </a:lnTo>
                  <a:lnTo>
                    <a:pt x="7291" y="7291"/>
                  </a:lnTo>
                  <a:lnTo>
                    <a:pt x="7441" y="7142"/>
                  </a:lnTo>
                  <a:lnTo>
                    <a:pt x="7575" y="6993"/>
                  </a:lnTo>
                  <a:lnTo>
                    <a:pt x="7695" y="6828"/>
                  </a:lnTo>
                  <a:lnTo>
                    <a:pt x="7814" y="6664"/>
                  </a:lnTo>
                  <a:lnTo>
                    <a:pt x="7934" y="6485"/>
                  </a:lnTo>
                  <a:lnTo>
                    <a:pt x="8023" y="6305"/>
                  </a:lnTo>
                  <a:lnTo>
                    <a:pt x="8128" y="6126"/>
                  </a:lnTo>
                  <a:lnTo>
                    <a:pt x="8203" y="5932"/>
                  </a:lnTo>
                  <a:lnTo>
                    <a:pt x="8292" y="5738"/>
                  </a:lnTo>
                  <a:lnTo>
                    <a:pt x="8352" y="5544"/>
                  </a:lnTo>
                  <a:lnTo>
                    <a:pt x="8412" y="5334"/>
                  </a:lnTo>
                  <a:lnTo>
                    <a:pt x="8456" y="5140"/>
                  </a:lnTo>
                  <a:lnTo>
                    <a:pt x="8501" y="4916"/>
                  </a:lnTo>
                  <a:lnTo>
                    <a:pt x="8516" y="4707"/>
                  </a:lnTo>
                  <a:lnTo>
                    <a:pt x="8546" y="4498"/>
                  </a:lnTo>
                  <a:lnTo>
                    <a:pt x="8546" y="4274"/>
                  </a:lnTo>
                  <a:lnTo>
                    <a:pt x="8546" y="4050"/>
                  </a:lnTo>
                  <a:lnTo>
                    <a:pt x="8516" y="3840"/>
                  </a:lnTo>
                  <a:lnTo>
                    <a:pt x="8501" y="3616"/>
                  </a:lnTo>
                  <a:lnTo>
                    <a:pt x="8456" y="3407"/>
                  </a:lnTo>
                  <a:lnTo>
                    <a:pt x="8412" y="3198"/>
                  </a:lnTo>
                  <a:lnTo>
                    <a:pt x="8352" y="3004"/>
                  </a:lnTo>
                  <a:lnTo>
                    <a:pt x="8292" y="2795"/>
                  </a:lnTo>
                  <a:lnTo>
                    <a:pt x="8203" y="2615"/>
                  </a:lnTo>
                  <a:lnTo>
                    <a:pt x="8128" y="2421"/>
                  </a:lnTo>
                  <a:lnTo>
                    <a:pt x="8023" y="2227"/>
                  </a:lnTo>
                  <a:lnTo>
                    <a:pt x="7934" y="2063"/>
                  </a:lnTo>
                  <a:lnTo>
                    <a:pt x="7814" y="1883"/>
                  </a:lnTo>
                  <a:lnTo>
                    <a:pt x="7695" y="1719"/>
                  </a:lnTo>
                  <a:lnTo>
                    <a:pt x="7575" y="1555"/>
                  </a:lnTo>
                  <a:lnTo>
                    <a:pt x="7441" y="1390"/>
                  </a:lnTo>
                  <a:lnTo>
                    <a:pt x="7291" y="1256"/>
                  </a:lnTo>
                  <a:lnTo>
                    <a:pt x="7142" y="1107"/>
                  </a:lnTo>
                  <a:lnTo>
                    <a:pt x="6992" y="972"/>
                  </a:lnTo>
                  <a:lnTo>
                    <a:pt x="6828" y="853"/>
                  </a:lnTo>
                  <a:lnTo>
                    <a:pt x="6664" y="733"/>
                  </a:lnTo>
                  <a:lnTo>
                    <a:pt x="6484" y="614"/>
                  </a:lnTo>
                  <a:lnTo>
                    <a:pt x="6305" y="509"/>
                  </a:lnTo>
                  <a:lnTo>
                    <a:pt x="6126" y="419"/>
                  </a:lnTo>
                  <a:lnTo>
                    <a:pt x="5932" y="330"/>
                  </a:lnTo>
                  <a:lnTo>
                    <a:pt x="5737" y="255"/>
                  </a:lnTo>
                  <a:lnTo>
                    <a:pt x="5543" y="195"/>
                  </a:lnTo>
                  <a:lnTo>
                    <a:pt x="5334" y="135"/>
                  </a:lnTo>
                  <a:lnTo>
                    <a:pt x="5140" y="91"/>
                  </a:lnTo>
                  <a:lnTo>
                    <a:pt x="4916" y="46"/>
                  </a:lnTo>
                  <a:lnTo>
                    <a:pt x="4707"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4386609" y="4059840"/>
              <a:ext cx="126845" cy="126817"/>
            </a:xfrm>
            <a:custGeom>
              <a:avLst/>
              <a:gdLst/>
              <a:ahLst/>
              <a:cxnLst/>
              <a:rect l="l" t="t" r="r" b="b"/>
              <a:pathLst>
                <a:path w="4618" h="4617" extrusionOk="0">
                  <a:moveTo>
                    <a:pt x="2316" y="0"/>
                  </a:moveTo>
                  <a:lnTo>
                    <a:pt x="2077" y="15"/>
                  </a:lnTo>
                  <a:lnTo>
                    <a:pt x="1853" y="60"/>
                  </a:lnTo>
                  <a:lnTo>
                    <a:pt x="1629" y="105"/>
                  </a:lnTo>
                  <a:lnTo>
                    <a:pt x="1420" y="194"/>
                  </a:lnTo>
                  <a:lnTo>
                    <a:pt x="1211" y="284"/>
                  </a:lnTo>
                  <a:lnTo>
                    <a:pt x="1032" y="403"/>
                  </a:lnTo>
                  <a:lnTo>
                    <a:pt x="852" y="538"/>
                  </a:lnTo>
                  <a:lnTo>
                    <a:pt x="688" y="687"/>
                  </a:lnTo>
                  <a:lnTo>
                    <a:pt x="539" y="852"/>
                  </a:lnTo>
                  <a:lnTo>
                    <a:pt x="404" y="1031"/>
                  </a:lnTo>
                  <a:lnTo>
                    <a:pt x="285" y="1210"/>
                  </a:lnTo>
                  <a:lnTo>
                    <a:pt x="195" y="1419"/>
                  </a:lnTo>
                  <a:lnTo>
                    <a:pt x="105" y="1628"/>
                  </a:lnTo>
                  <a:lnTo>
                    <a:pt x="61" y="1853"/>
                  </a:lnTo>
                  <a:lnTo>
                    <a:pt x="16" y="2077"/>
                  </a:lnTo>
                  <a:lnTo>
                    <a:pt x="1" y="2316"/>
                  </a:lnTo>
                  <a:lnTo>
                    <a:pt x="16" y="2555"/>
                  </a:lnTo>
                  <a:lnTo>
                    <a:pt x="61" y="2779"/>
                  </a:lnTo>
                  <a:lnTo>
                    <a:pt x="105" y="3003"/>
                  </a:lnTo>
                  <a:lnTo>
                    <a:pt x="195" y="3212"/>
                  </a:lnTo>
                  <a:lnTo>
                    <a:pt x="285" y="3406"/>
                  </a:lnTo>
                  <a:lnTo>
                    <a:pt x="404" y="3600"/>
                  </a:lnTo>
                  <a:lnTo>
                    <a:pt x="539" y="3780"/>
                  </a:lnTo>
                  <a:lnTo>
                    <a:pt x="688" y="3944"/>
                  </a:lnTo>
                  <a:lnTo>
                    <a:pt x="852" y="4093"/>
                  </a:lnTo>
                  <a:lnTo>
                    <a:pt x="1032" y="4228"/>
                  </a:lnTo>
                  <a:lnTo>
                    <a:pt x="1211" y="4347"/>
                  </a:lnTo>
                  <a:lnTo>
                    <a:pt x="1420" y="4437"/>
                  </a:lnTo>
                  <a:lnTo>
                    <a:pt x="1629" y="4512"/>
                  </a:lnTo>
                  <a:lnTo>
                    <a:pt x="1853" y="4572"/>
                  </a:lnTo>
                  <a:lnTo>
                    <a:pt x="2077" y="4616"/>
                  </a:lnTo>
                  <a:lnTo>
                    <a:pt x="2555" y="4616"/>
                  </a:lnTo>
                  <a:lnTo>
                    <a:pt x="2780" y="4572"/>
                  </a:lnTo>
                  <a:lnTo>
                    <a:pt x="3004" y="4512"/>
                  </a:lnTo>
                  <a:lnTo>
                    <a:pt x="3213" y="4437"/>
                  </a:lnTo>
                  <a:lnTo>
                    <a:pt x="3407" y="4347"/>
                  </a:lnTo>
                  <a:lnTo>
                    <a:pt x="3601" y="4228"/>
                  </a:lnTo>
                  <a:lnTo>
                    <a:pt x="3780" y="4093"/>
                  </a:lnTo>
                  <a:lnTo>
                    <a:pt x="3945" y="3944"/>
                  </a:lnTo>
                  <a:lnTo>
                    <a:pt x="4094" y="3780"/>
                  </a:lnTo>
                  <a:lnTo>
                    <a:pt x="4229" y="3600"/>
                  </a:lnTo>
                  <a:lnTo>
                    <a:pt x="4348" y="3406"/>
                  </a:lnTo>
                  <a:lnTo>
                    <a:pt x="4438" y="3212"/>
                  </a:lnTo>
                  <a:lnTo>
                    <a:pt x="4513" y="3003"/>
                  </a:lnTo>
                  <a:lnTo>
                    <a:pt x="4572" y="2779"/>
                  </a:lnTo>
                  <a:lnTo>
                    <a:pt x="4617" y="2555"/>
                  </a:lnTo>
                  <a:lnTo>
                    <a:pt x="4617" y="2316"/>
                  </a:lnTo>
                  <a:lnTo>
                    <a:pt x="4617" y="2077"/>
                  </a:lnTo>
                  <a:lnTo>
                    <a:pt x="4572" y="1853"/>
                  </a:lnTo>
                  <a:lnTo>
                    <a:pt x="4513" y="1628"/>
                  </a:lnTo>
                  <a:lnTo>
                    <a:pt x="4438" y="1419"/>
                  </a:lnTo>
                  <a:lnTo>
                    <a:pt x="4348" y="1210"/>
                  </a:lnTo>
                  <a:lnTo>
                    <a:pt x="4229" y="1031"/>
                  </a:lnTo>
                  <a:lnTo>
                    <a:pt x="4094" y="852"/>
                  </a:lnTo>
                  <a:lnTo>
                    <a:pt x="3945" y="687"/>
                  </a:lnTo>
                  <a:lnTo>
                    <a:pt x="3780" y="538"/>
                  </a:lnTo>
                  <a:lnTo>
                    <a:pt x="3601" y="403"/>
                  </a:lnTo>
                  <a:lnTo>
                    <a:pt x="3407" y="284"/>
                  </a:lnTo>
                  <a:lnTo>
                    <a:pt x="3213" y="194"/>
                  </a:lnTo>
                  <a:lnTo>
                    <a:pt x="3004" y="105"/>
                  </a:lnTo>
                  <a:lnTo>
                    <a:pt x="2780"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3714472" y="3577692"/>
              <a:ext cx="889672" cy="301209"/>
            </a:xfrm>
            <a:custGeom>
              <a:avLst/>
              <a:gdLst/>
              <a:ahLst/>
              <a:cxnLst/>
              <a:rect l="l" t="t" r="r" b="b"/>
              <a:pathLst>
                <a:path w="32390" h="10966" extrusionOk="0">
                  <a:moveTo>
                    <a:pt x="957" y="0"/>
                  </a:moveTo>
                  <a:lnTo>
                    <a:pt x="852" y="30"/>
                  </a:lnTo>
                  <a:lnTo>
                    <a:pt x="748" y="45"/>
                  </a:lnTo>
                  <a:lnTo>
                    <a:pt x="658" y="90"/>
                  </a:lnTo>
                  <a:lnTo>
                    <a:pt x="553" y="135"/>
                  </a:lnTo>
                  <a:lnTo>
                    <a:pt x="464" y="179"/>
                  </a:lnTo>
                  <a:lnTo>
                    <a:pt x="389" y="254"/>
                  </a:lnTo>
                  <a:lnTo>
                    <a:pt x="314" y="314"/>
                  </a:lnTo>
                  <a:lnTo>
                    <a:pt x="240" y="389"/>
                  </a:lnTo>
                  <a:lnTo>
                    <a:pt x="180" y="478"/>
                  </a:lnTo>
                  <a:lnTo>
                    <a:pt x="120" y="568"/>
                  </a:lnTo>
                  <a:lnTo>
                    <a:pt x="75" y="657"/>
                  </a:lnTo>
                  <a:lnTo>
                    <a:pt x="45" y="762"/>
                  </a:lnTo>
                  <a:lnTo>
                    <a:pt x="16" y="867"/>
                  </a:lnTo>
                  <a:lnTo>
                    <a:pt x="1" y="971"/>
                  </a:lnTo>
                  <a:lnTo>
                    <a:pt x="1" y="1076"/>
                  </a:lnTo>
                  <a:lnTo>
                    <a:pt x="1" y="6962"/>
                  </a:lnTo>
                  <a:lnTo>
                    <a:pt x="1" y="7171"/>
                  </a:lnTo>
                  <a:lnTo>
                    <a:pt x="16" y="7380"/>
                  </a:lnTo>
                  <a:lnTo>
                    <a:pt x="45" y="7574"/>
                  </a:lnTo>
                  <a:lnTo>
                    <a:pt x="75" y="7769"/>
                  </a:lnTo>
                  <a:lnTo>
                    <a:pt x="120" y="7963"/>
                  </a:lnTo>
                  <a:lnTo>
                    <a:pt x="180" y="8157"/>
                  </a:lnTo>
                  <a:lnTo>
                    <a:pt x="240" y="8336"/>
                  </a:lnTo>
                  <a:lnTo>
                    <a:pt x="314" y="8516"/>
                  </a:lnTo>
                  <a:lnTo>
                    <a:pt x="389" y="8695"/>
                  </a:lnTo>
                  <a:lnTo>
                    <a:pt x="479" y="8874"/>
                  </a:lnTo>
                  <a:lnTo>
                    <a:pt x="568" y="9039"/>
                  </a:lnTo>
                  <a:lnTo>
                    <a:pt x="673" y="9203"/>
                  </a:lnTo>
                  <a:lnTo>
                    <a:pt x="792" y="9352"/>
                  </a:lnTo>
                  <a:lnTo>
                    <a:pt x="912" y="9517"/>
                  </a:lnTo>
                  <a:lnTo>
                    <a:pt x="1031" y="9651"/>
                  </a:lnTo>
                  <a:lnTo>
                    <a:pt x="1166" y="9800"/>
                  </a:lnTo>
                  <a:lnTo>
                    <a:pt x="1300" y="9920"/>
                  </a:lnTo>
                  <a:lnTo>
                    <a:pt x="1450" y="10054"/>
                  </a:lnTo>
                  <a:lnTo>
                    <a:pt x="1599" y="10174"/>
                  </a:lnTo>
                  <a:lnTo>
                    <a:pt x="1764" y="10279"/>
                  </a:lnTo>
                  <a:lnTo>
                    <a:pt x="1928" y="10383"/>
                  </a:lnTo>
                  <a:lnTo>
                    <a:pt x="2092" y="10488"/>
                  </a:lnTo>
                  <a:lnTo>
                    <a:pt x="2257" y="10577"/>
                  </a:lnTo>
                  <a:lnTo>
                    <a:pt x="2436" y="10652"/>
                  </a:lnTo>
                  <a:lnTo>
                    <a:pt x="2615" y="10727"/>
                  </a:lnTo>
                  <a:lnTo>
                    <a:pt x="2809" y="10786"/>
                  </a:lnTo>
                  <a:lnTo>
                    <a:pt x="2989" y="10846"/>
                  </a:lnTo>
                  <a:lnTo>
                    <a:pt x="3183" y="10891"/>
                  </a:lnTo>
                  <a:lnTo>
                    <a:pt x="3392" y="10921"/>
                  </a:lnTo>
                  <a:lnTo>
                    <a:pt x="3586" y="10951"/>
                  </a:lnTo>
                  <a:lnTo>
                    <a:pt x="3795" y="10966"/>
                  </a:lnTo>
                  <a:lnTo>
                    <a:pt x="28595" y="10966"/>
                  </a:lnTo>
                  <a:lnTo>
                    <a:pt x="28789" y="10951"/>
                  </a:lnTo>
                  <a:lnTo>
                    <a:pt x="28998" y="10921"/>
                  </a:lnTo>
                  <a:lnTo>
                    <a:pt x="29193" y="10891"/>
                  </a:lnTo>
                  <a:lnTo>
                    <a:pt x="29387" y="10846"/>
                  </a:lnTo>
                  <a:lnTo>
                    <a:pt x="29581" y="10786"/>
                  </a:lnTo>
                  <a:lnTo>
                    <a:pt x="29760" y="10727"/>
                  </a:lnTo>
                  <a:lnTo>
                    <a:pt x="29940" y="10652"/>
                  </a:lnTo>
                  <a:lnTo>
                    <a:pt x="30119" y="10577"/>
                  </a:lnTo>
                  <a:lnTo>
                    <a:pt x="30298" y="10488"/>
                  </a:lnTo>
                  <a:lnTo>
                    <a:pt x="30463" y="10383"/>
                  </a:lnTo>
                  <a:lnTo>
                    <a:pt x="30627" y="10279"/>
                  </a:lnTo>
                  <a:lnTo>
                    <a:pt x="30776" y="10174"/>
                  </a:lnTo>
                  <a:lnTo>
                    <a:pt x="30926" y="10054"/>
                  </a:lnTo>
                  <a:lnTo>
                    <a:pt x="31075" y="9920"/>
                  </a:lnTo>
                  <a:lnTo>
                    <a:pt x="31210" y="9800"/>
                  </a:lnTo>
                  <a:lnTo>
                    <a:pt x="31344" y="9651"/>
                  </a:lnTo>
                  <a:lnTo>
                    <a:pt x="31478" y="9517"/>
                  </a:lnTo>
                  <a:lnTo>
                    <a:pt x="31583" y="9352"/>
                  </a:lnTo>
                  <a:lnTo>
                    <a:pt x="31703" y="9203"/>
                  </a:lnTo>
                  <a:lnTo>
                    <a:pt x="31807" y="9039"/>
                  </a:lnTo>
                  <a:lnTo>
                    <a:pt x="31897" y="8874"/>
                  </a:lnTo>
                  <a:lnTo>
                    <a:pt x="31986" y="8695"/>
                  </a:lnTo>
                  <a:lnTo>
                    <a:pt x="32076" y="8516"/>
                  </a:lnTo>
                  <a:lnTo>
                    <a:pt x="32136" y="8336"/>
                  </a:lnTo>
                  <a:lnTo>
                    <a:pt x="32210" y="8157"/>
                  </a:lnTo>
                  <a:lnTo>
                    <a:pt x="32255" y="7963"/>
                  </a:lnTo>
                  <a:lnTo>
                    <a:pt x="32300" y="7769"/>
                  </a:lnTo>
                  <a:lnTo>
                    <a:pt x="32345" y="7574"/>
                  </a:lnTo>
                  <a:lnTo>
                    <a:pt x="32360" y="7380"/>
                  </a:lnTo>
                  <a:lnTo>
                    <a:pt x="32375" y="7171"/>
                  </a:lnTo>
                  <a:lnTo>
                    <a:pt x="32390" y="6962"/>
                  </a:lnTo>
                  <a:lnTo>
                    <a:pt x="32390" y="1076"/>
                  </a:lnTo>
                  <a:lnTo>
                    <a:pt x="32375" y="971"/>
                  </a:lnTo>
                  <a:lnTo>
                    <a:pt x="32360" y="867"/>
                  </a:lnTo>
                  <a:lnTo>
                    <a:pt x="32330" y="762"/>
                  </a:lnTo>
                  <a:lnTo>
                    <a:pt x="32300" y="657"/>
                  </a:lnTo>
                  <a:lnTo>
                    <a:pt x="32255" y="568"/>
                  </a:lnTo>
                  <a:lnTo>
                    <a:pt x="32196" y="478"/>
                  </a:lnTo>
                  <a:lnTo>
                    <a:pt x="32136" y="389"/>
                  </a:lnTo>
                  <a:lnTo>
                    <a:pt x="32076" y="314"/>
                  </a:lnTo>
                  <a:lnTo>
                    <a:pt x="31986" y="254"/>
                  </a:lnTo>
                  <a:lnTo>
                    <a:pt x="31912" y="179"/>
                  </a:lnTo>
                  <a:lnTo>
                    <a:pt x="31822" y="135"/>
                  </a:lnTo>
                  <a:lnTo>
                    <a:pt x="31732" y="90"/>
                  </a:lnTo>
                  <a:lnTo>
                    <a:pt x="31628" y="45"/>
                  </a:lnTo>
                  <a:lnTo>
                    <a:pt x="31523" y="30"/>
                  </a:lnTo>
                  <a:lnTo>
                    <a:pt x="314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4543361" y="3615019"/>
              <a:ext cx="33263" cy="33263"/>
            </a:xfrm>
            <a:custGeom>
              <a:avLst/>
              <a:gdLst/>
              <a:ahLst/>
              <a:cxnLst/>
              <a:rect l="l" t="t" r="r" b="b"/>
              <a:pathLst>
                <a:path w="1211" h="1211" extrusionOk="0">
                  <a:moveTo>
                    <a:pt x="613" y="1"/>
                  </a:moveTo>
                  <a:lnTo>
                    <a:pt x="494" y="16"/>
                  </a:lnTo>
                  <a:lnTo>
                    <a:pt x="374" y="45"/>
                  </a:lnTo>
                  <a:lnTo>
                    <a:pt x="270" y="105"/>
                  </a:lnTo>
                  <a:lnTo>
                    <a:pt x="180" y="180"/>
                  </a:lnTo>
                  <a:lnTo>
                    <a:pt x="105" y="270"/>
                  </a:lnTo>
                  <a:lnTo>
                    <a:pt x="46" y="374"/>
                  </a:lnTo>
                  <a:lnTo>
                    <a:pt x="16" y="479"/>
                  </a:lnTo>
                  <a:lnTo>
                    <a:pt x="1" y="613"/>
                  </a:lnTo>
                  <a:lnTo>
                    <a:pt x="16" y="733"/>
                  </a:lnTo>
                  <a:lnTo>
                    <a:pt x="46" y="837"/>
                  </a:lnTo>
                  <a:lnTo>
                    <a:pt x="105" y="942"/>
                  </a:lnTo>
                  <a:lnTo>
                    <a:pt x="180" y="1031"/>
                  </a:lnTo>
                  <a:lnTo>
                    <a:pt x="270" y="1106"/>
                  </a:lnTo>
                  <a:lnTo>
                    <a:pt x="374" y="1166"/>
                  </a:lnTo>
                  <a:lnTo>
                    <a:pt x="494" y="1196"/>
                  </a:lnTo>
                  <a:lnTo>
                    <a:pt x="613" y="1211"/>
                  </a:lnTo>
                  <a:lnTo>
                    <a:pt x="733" y="1196"/>
                  </a:lnTo>
                  <a:lnTo>
                    <a:pt x="852" y="1166"/>
                  </a:lnTo>
                  <a:lnTo>
                    <a:pt x="942" y="1106"/>
                  </a:lnTo>
                  <a:lnTo>
                    <a:pt x="1032" y="1031"/>
                  </a:lnTo>
                  <a:lnTo>
                    <a:pt x="1106" y="942"/>
                  </a:lnTo>
                  <a:lnTo>
                    <a:pt x="1166" y="837"/>
                  </a:lnTo>
                  <a:lnTo>
                    <a:pt x="1196" y="733"/>
                  </a:lnTo>
                  <a:lnTo>
                    <a:pt x="1211" y="613"/>
                  </a:lnTo>
                  <a:lnTo>
                    <a:pt x="1196" y="479"/>
                  </a:lnTo>
                  <a:lnTo>
                    <a:pt x="1166" y="374"/>
                  </a:lnTo>
                  <a:lnTo>
                    <a:pt x="1106" y="270"/>
                  </a:lnTo>
                  <a:lnTo>
                    <a:pt x="1032" y="180"/>
                  </a:lnTo>
                  <a:lnTo>
                    <a:pt x="942" y="105"/>
                  </a:lnTo>
                  <a:lnTo>
                    <a:pt x="852" y="45"/>
                  </a:lnTo>
                  <a:lnTo>
                    <a:pt x="733" y="16"/>
                  </a:lnTo>
                  <a:lnTo>
                    <a:pt x="61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3"/>
            <p:cNvSpPr/>
            <p:nvPr/>
          </p:nvSpPr>
          <p:spPr>
            <a:xfrm>
              <a:off x="3751415" y="3604362"/>
              <a:ext cx="33263" cy="33263"/>
            </a:xfrm>
            <a:custGeom>
              <a:avLst/>
              <a:gdLst/>
              <a:ahLst/>
              <a:cxnLst/>
              <a:rect l="l" t="t" r="r" b="b"/>
              <a:pathLst>
                <a:path w="1211" h="1211" extrusionOk="0">
                  <a:moveTo>
                    <a:pt x="478" y="0"/>
                  </a:moveTo>
                  <a:lnTo>
                    <a:pt x="374" y="45"/>
                  </a:lnTo>
                  <a:lnTo>
                    <a:pt x="269" y="90"/>
                  </a:lnTo>
                  <a:lnTo>
                    <a:pt x="180" y="165"/>
                  </a:lnTo>
                  <a:lnTo>
                    <a:pt x="105" y="254"/>
                  </a:lnTo>
                  <a:lnTo>
                    <a:pt x="45" y="359"/>
                  </a:lnTo>
                  <a:lnTo>
                    <a:pt x="15" y="478"/>
                  </a:lnTo>
                  <a:lnTo>
                    <a:pt x="0" y="598"/>
                  </a:lnTo>
                  <a:lnTo>
                    <a:pt x="15" y="717"/>
                  </a:lnTo>
                  <a:lnTo>
                    <a:pt x="45" y="837"/>
                  </a:lnTo>
                  <a:lnTo>
                    <a:pt x="105" y="941"/>
                  </a:lnTo>
                  <a:lnTo>
                    <a:pt x="180" y="1031"/>
                  </a:lnTo>
                  <a:lnTo>
                    <a:pt x="269" y="1106"/>
                  </a:lnTo>
                  <a:lnTo>
                    <a:pt x="374" y="1151"/>
                  </a:lnTo>
                  <a:lnTo>
                    <a:pt x="478" y="1195"/>
                  </a:lnTo>
                  <a:lnTo>
                    <a:pt x="613" y="1210"/>
                  </a:lnTo>
                  <a:lnTo>
                    <a:pt x="732" y="1195"/>
                  </a:lnTo>
                  <a:lnTo>
                    <a:pt x="837" y="1151"/>
                  </a:lnTo>
                  <a:lnTo>
                    <a:pt x="941" y="1106"/>
                  </a:lnTo>
                  <a:lnTo>
                    <a:pt x="1031" y="1031"/>
                  </a:lnTo>
                  <a:lnTo>
                    <a:pt x="1106" y="941"/>
                  </a:lnTo>
                  <a:lnTo>
                    <a:pt x="1166" y="837"/>
                  </a:lnTo>
                  <a:lnTo>
                    <a:pt x="1195" y="717"/>
                  </a:lnTo>
                  <a:lnTo>
                    <a:pt x="1210" y="598"/>
                  </a:lnTo>
                  <a:lnTo>
                    <a:pt x="1195" y="478"/>
                  </a:lnTo>
                  <a:lnTo>
                    <a:pt x="1166" y="359"/>
                  </a:lnTo>
                  <a:lnTo>
                    <a:pt x="1106" y="254"/>
                  </a:lnTo>
                  <a:lnTo>
                    <a:pt x="1031" y="165"/>
                  </a:lnTo>
                  <a:lnTo>
                    <a:pt x="941" y="90"/>
                  </a:lnTo>
                  <a:lnTo>
                    <a:pt x="837" y="45"/>
                  </a:lnTo>
                  <a:lnTo>
                    <a:pt x="7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3"/>
            <p:cNvSpPr/>
            <p:nvPr/>
          </p:nvSpPr>
          <p:spPr>
            <a:xfrm>
              <a:off x="3714472" y="3728263"/>
              <a:ext cx="889672" cy="150632"/>
            </a:xfrm>
            <a:custGeom>
              <a:avLst/>
              <a:gdLst/>
              <a:ahLst/>
              <a:cxnLst/>
              <a:rect l="l" t="t" r="r" b="b"/>
              <a:pathLst>
                <a:path w="32390" h="5484" extrusionOk="0">
                  <a:moveTo>
                    <a:pt x="1" y="1"/>
                  </a:moveTo>
                  <a:lnTo>
                    <a:pt x="1" y="1480"/>
                  </a:lnTo>
                  <a:lnTo>
                    <a:pt x="1" y="1689"/>
                  </a:lnTo>
                  <a:lnTo>
                    <a:pt x="16" y="1898"/>
                  </a:lnTo>
                  <a:lnTo>
                    <a:pt x="45" y="2092"/>
                  </a:lnTo>
                  <a:lnTo>
                    <a:pt x="75" y="2287"/>
                  </a:lnTo>
                  <a:lnTo>
                    <a:pt x="120" y="2481"/>
                  </a:lnTo>
                  <a:lnTo>
                    <a:pt x="180" y="2675"/>
                  </a:lnTo>
                  <a:lnTo>
                    <a:pt x="240" y="2854"/>
                  </a:lnTo>
                  <a:lnTo>
                    <a:pt x="314" y="3034"/>
                  </a:lnTo>
                  <a:lnTo>
                    <a:pt x="389" y="3213"/>
                  </a:lnTo>
                  <a:lnTo>
                    <a:pt x="479" y="3392"/>
                  </a:lnTo>
                  <a:lnTo>
                    <a:pt x="568" y="3557"/>
                  </a:lnTo>
                  <a:lnTo>
                    <a:pt x="673" y="3721"/>
                  </a:lnTo>
                  <a:lnTo>
                    <a:pt x="792" y="3870"/>
                  </a:lnTo>
                  <a:lnTo>
                    <a:pt x="912" y="4035"/>
                  </a:lnTo>
                  <a:lnTo>
                    <a:pt x="1031" y="4169"/>
                  </a:lnTo>
                  <a:lnTo>
                    <a:pt x="1166" y="4318"/>
                  </a:lnTo>
                  <a:lnTo>
                    <a:pt x="1300" y="4438"/>
                  </a:lnTo>
                  <a:lnTo>
                    <a:pt x="1450" y="4572"/>
                  </a:lnTo>
                  <a:lnTo>
                    <a:pt x="1599" y="4692"/>
                  </a:lnTo>
                  <a:lnTo>
                    <a:pt x="1764" y="4797"/>
                  </a:lnTo>
                  <a:lnTo>
                    <a:pt x="1928" y="4901"/>
                  </a:lnTo>
                  <a:lnTo>
                    <a:pt x="2092" y="5006"/>
                  </a:lnTo>
                  <a:lnTo>
                    <a:pt x="2257" y="5095"/>
                  </a:lnTo>
                  <a:lnTo>
                    <a:pt x="2436" y="5170"/>
                  </a:lnTo>
                  <a:lnTo>
                    <a:pt x="2615" y="5245"/>
                  </a:lnTo>
                  <a:lnTo>
                    <a:pt x="2809" y="5304"/>
                  </a:lnTo>
                  <a:lnTo>
                    <a:pt x="2989" y="5364"/>
                  </a:lnTo>
                  <a:lnTo>
                    <a:pt x="3183" y="5409"/>
                  </a:lnTo>
                  <a:lnTo>
                    <a:pt x="3392" y="5439"/>
                  </a:lnTo>
                  <a:lnTo>
                    <a:pt x="3586" y="5469"/>
                  </a:lnTo>
                  <a:lnTo>
                    <a:pt x="3795" y="5484"/>
                  </a:lnTo>
                  <a:lnTo>
                    <a:pt x="28595" y="5484"/>
                  </a:lnTo>
                  <a:lnTo>
                    <a:pt x="28789" y="5469"/>
                  </a:lnTo>
                  <a:lnTo>
                    <a:pt x="28998" y="5439"/>
                  </a:lnTo>
                  <a:lnTo>
                    <a:pt x="29193" y="5409"/>
                  </a:lnTo>
                  <a:lnTo>
                    <a:pt x="29387" y="5364"/>
                  </a:lnTo>
                  <a:lnTo>
                    <a:pt x="29581" y="5304"/>
                  </a:lnTo>
                  <a:lnTo>
                    <a:pt x="29760" y="5245"/>
                  </a:lnTo>
                  <a:lnTo>
                    <a:pt x="29940" y="5170"/>
                  </a:lnTo>
                  <a:lnTo>
                    <a:pt x="30119" y="5095"/>
                  </a:lnTo>
                  <a:lnTo>
                    <a:pt x="30298" y="5006"/>
                  </a:lnTo>
                  <a:lnTo>
                    <a:pt x="30463" y="4901"/>
                  </a:lnTo>
                  <a:lnTo>
                    <a:pt x="30627" y="4797"/>
                  </a:lnTo>
                  <a:lnTo>
                    <a:pt x="30776" y="4692"/>
                  </a:lnTo>
                  <a:lnTo>
                    <a:pt x="30926" y="4572"/>
                  </a:lnTo>
                  <a:lnTo>
                    <a:pt x="31075" y="4438"/>
                  </a:lnTo>
                  <a:lnTo>
                    <a:pt x="31210" y="4318"/>
                  </a:lnTo>
                  <a:lnTo>
                    <a:pt x="31344" y="4169"/>
                  </a:lnTo>
                  <a:lnTo>
                    <a:pt x="31478" y="4035"/>
                  </a:lnTo>
                  <a:lnTo>
                    <a:pt x="31583" y="3870"/>
                  </a:lnTo>
                  <a:lnTo>
                    <a:pt x="31703" y="3721"/>
                  </a:lnTo>
                  <a:lnTo>
                    <a:pt x="31807" y="3557"/>
                  </a:lnTo>
                  <a:lnTo>
                    <a:pt x="31897" y="3392"/>
                  </a:lnTo>
                  <a:lnTo>
                    <a:pt x="31986" y="3213"/>
                  </a:lnTo>
                  <a:lnTo>
                    <a:pt x="32076" y="3034"/>
                  </a:lnTo>
                  <a:lnTo>
                    <a:pt x="32136" y="2854"/>
                  </a:lnTo>
                  <a:lnTo>
                    <a:pt x="32210" y="2675"/>
                  </a:lnTo>
                  <a:lnTo>
                    <a:pt x="32255" y="2481"/>
                  </a:lnTo>
                  <a:lnTo>
                    <a:pt x="32300" y="2287"/>
                  </a:lnTo>
                  <a:lnTo>
                    <a:pt x="32345" y="2092"/>
                  </a:lnTo>
                  <a:lnTo>
                    <a:pt x="32360" y="1898"/>
                  </a:lnTo>
                  <a:lnTo>
                    <a:pt x="32375" y="1689"/>
                  </a:lnTo>
                  <a:lnTo>
                    <a:pt x="32390" y="1480"/>
                  </a:lnTo>
                  <a:lnTo>
                    <a:pt x="3239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4641445" y="1540769"/>
              <a:ext cx="281102" cy="280690"/>
            </a:xfrm>
            <a:custGeom>
              <a:avLst/>
              <a:gdLst/>
              <a:ahLst/>
              <a:cxnLst/>
              <a:rect l="l" t="t" r="r" b="b"/>
              <a:pathLst>
                <a:path w="10234" h="10219" extrusionOk="0">
                  <a:moveTo>
                    <a:pt x="9950" y="0"/>
                  </a:moveTo>
                  <a:lnTo>
                    <a:pt x="9905" y="15"/>
                  </a:lnTo>
                  <a:lnTo>
                    <a:pt x="9860" y="45"/>
                  </a:lnTo>
                  <a:lnTo>
                    <a:pt x="9816" y="75"/>
                  </a:lnTo>
                  <a:lnTo>
                    <a:pt x="75" y="9816"/>
                  </a:lnTo>
                  <a:lnTo>
                    <a:pt x="45" y="9860"/>
                  </a:lnTo>
                  <a:lnTo>
                    <a:pt x="30" y="9890"/>
                  </a:lnTo>
                  <a:lnTo>
                    <a:pt x="15" y="9935"/>
                  </a:lnTo>
                  <a:lnTo>
                    <a:pt x="0" y="9980"/>
                  </a:lnTo>
                  <a:lnTo>
                    <a:pt x="15" y="10025"/>
                  </a:lnTo>
                  <a:lnTo>
                    <a:pt x="30" y="10070"/>
                  </a:lnTo>
                  <a:lnTo>
                    <a:pt x="45" y="10114"/>
                  </a:lnTo>
                  <a:lnTo>
                    <a:pt x="75" y="10159"/>
                  </a:lnTo>
                  <a:lnTo>
                    <a:pt x="120" y="10189"/>
                  </a:lnTo>
                  <a:lnTo>
                    <a:pt x="150" y="10204"/>
                  </a:lnTo>
                  <a:lnTo>
                    <a:pt x="194" y="10219"/>
                  </a:lnTo>
                  <a:lnTo>
                    <a:pt x="299" y="10219"/>
                  </a:lnTo>
                  <a:lnTo>
                    <a:pt x="344" y="10204"/>
                  </a:lnTo>
                  <a:lnTo>
                    <a:pt x="374" y="10189"/>
                  </a:lnTo>
                  <a:lnTo>
                    <a:pt x="419" y="10159"/>
                  </a:lnTo>
                  <a:lnTo>
                    <a:pt x="10159" y="419"/>
                  </a:lnTo>
                  <a:lnTo>
                    <a:pt x="10189" y="374"/>
                  </a:lnTo>
                  <a:lnTo>
                    <a:pt x="10219" y="329"/>
                  </a:lnTo>
                  <a:lnTo>
                    <a:pt x="10219" y="284"/>
                  </a:lnTo>
                  <a:lnTo>
                    <a:pt x="10234" y="239"/>
                  </a:lnTo>
                  <a:lnTo>
                    <a:pt x="10219" y="195"/>
                  </a:lnTo>
                  <a:lnTo>
                    <a:pt x="10219" y="150"/>
                  </a:lnTo>
                  <a:lnTo>
                    <a:pt x="10189" y="105"/>
                  </a:lnTo>
                  <a:lnTo>
                    <a:pt x="10159" y="75"/>
                  </a:lnTo>
                  <a:lnTo>
                    <a:pt x="10114" y="45"/>
                  </a:lnTo>
                  <a:lnTo>
                    <a:pt x="10084" y="15"/>
                  </a:lnTo>
                  <a:lnTo>
                    <a:pt x="1004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3"/>
            <p:cNvSpPr/>
            <p:nvPr/>
          </p:nvSpPr>
          <p:spPr>
            <a:xfrm>
              <a:off x="4737056" y="1672060"/>
              <a:ext cx="51309" cy="51749"/>
            </a:xfrm>
            <a:custGeom>
              <a:avLst/>
              <a:gdLst/>
              <a:ahLst/>
              <a:cxnLst/>
              <a:rect l="l" t="t" r="r" b="b"/>
              <a:pathLst>
                <a:path w="1868" h="1884" extrusionOk="0">
                  <a:moveTo>
                    <a:pt x="837" y="1"/>
                  </a:moveTo>
                  <a:lnTo>
                    <a:pt x="747" y="16"/>
                  </a:lnTo>
                  <a:lnTo>
                    <a:pt x="658" y="46"/>
                  </a:lnTo>
                  <a:lnTo>
                    <a:pt x="568" y="76"/>
                  </a:lnTo>
                  <a:lnTo>
                    <a:pt x="404" y="165"/>
                  </a:lnTo>
                  <a:lnTo>
                    <a:pt x="269" y="285"/>
                  </a:lnTo>
                  <a:lnTo>
                    <a:pt x="150" y="419"/>
                  </a:lnTo>
                  <a:lnTo>
                    <a:pt x="75" y="569"/>
                  </a:lnTo>
                  <a:lnTo>
                    <a:pt x="45" y="658"/>
                  </a:lnTo>
                  <a:lnTo>
                    <a:pt x="15" y="748"/>
                  </a:lnTo>
                  <a:lnTo>
                    <a:pt x="0" y="838"/>
                  </a:lnTo>
                  <a:lnTo>
                    <a:pt x="0" y="942"/>
                  </a:lnTo>
                  <a:lnTo>
                    <a:pt x="0" y="1032"/>
                  </a:lnTo>
                  <a:lnTo>
                    <a:pt x="15" y="1136"/>
                  </a:lnTo>
                  <a:lnTo>
                    <a:pt x="45" y="1226"/>
                  </a:lnTo>
                  <a:lnTo>
                    <a:pt x="75" y="1301"/>
                  </a:lnTo>
                  <a:lnTo>
                    <a:pt x="150" y="1465"/>
                  </a:lnTo>
                  <a:lnTo>
                    <a:pt x="269" y="1599"/>
                  </a:lnTo>
                  <a:lnTo>
                    <a:pt x="404" y="1719"/>
                  </a:lnTo>
                  <a:lnTo>
                    <a:pt x="568" y="1809"/>
                  </a:lnTo>
                  <a:lnTo>
                    <a:pt x="658" y="1839"/>
                  </a:lnTo>
                  <a:lnTo>
                    <a:pt x="747" y="1853"/>
                  </a:lnTo>
                  <a:lnTo>
                    <a:pt x="837" y="1868"/>
                  </a:lnTo>
                  <a:lnTo>
                    <a:pt x="926" y="1883"/>
                  </a:lnTo>
                  <a:lnTo>
                    <a:pt x="1031" y="1868"/>
                  </a:lnTo>
                  <a:lnTo>
                    <a:pt x="1121" y="1853"/>
                  </a:lnTo>
                  <a:lnTo>
                    <a:pt x="1210" y="1839"/>
                  </a:lnTo>
                  <a:lnTo>
                    <a:pt x="1300" y="1809"/>
                  </a:lnTo>
                  <a:lnTo>
                    <a:pt x="1464" y="1719"/>
                  </a:lnTo>
                  <a:lnTo>
                    <a:pt x="1599" y="1599"/>
                  </a:lnTo>
                  <a:lnTo>
                    <a:pt x="1718" y="1465"/>
                  </a:lnTo>
                  <a:lnTo>
                    <a:pt x="1793" y="1301"/>
                  </a:lnTo>
                  <a:lnTo>
                    <a:pt x="1823" y="1226"/>
                  </a:lnTo>
                  <a:lnTo>
                    <a:pt x="1853" y="1136"/>
                  </a:lnTo>
                  <a:lnTo>
                    <a:pt x="1868" y="1032"/>
                  </a:lnTo>
                  <a:lnTo>
                    <a:pt x="1868" y="942"/>
                  </a:lnTo>
                  <a:lnTo>
                    <a:pt x="1868" y="838"/>
                  </a:lnTo>
                  <a:lnTo>
                    <a:pt x="1853" y="748"/>
                  </a:lnTo>
                  <a:lnTo>
                    <a:pt x="1823" y="658"/>
                  </a:lnTo>
                  <a:lnTo>
                    <a:pt x="1793" y="569"/>
                  </a:lnTo>
                  <a:lnTo>
                    <a:pt x="1718" y="419"/>
                  </a:lnTo>
                  <a:lnTo>
                    <a:pt x="1599" y="285"/>
                  </a:lnTo>
                  <a:lnTo>
                    <a:pt x="1464" y="165"/>
                  </a:lnTo>
                  <a:lnTo>
                    <a:pt x="1300" y="76"/>
                  </a:lnTo>
                  <a:lnTo>
                    <a:pt x="1210" y="46"/>
                  </a:lnTo>
                  <a:lnTo>
                    <a:pt x="1121" y="16"/>
                  </a:lnTo>
                  <a:lnTo>
                    <a:pt x="1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3"/>
            <p:cNvSpPr/>
            <p:nvPr/>
          </p:nvSpPr>
          <p:spPr>
            <a:xfrm>
              <a:off x="4782184" y="1340511"/>
              <a:ext cx="311481" cy="311481"/>
            </a:xfrm>
            <a:custGeom>
              <a:avLst/>
              <a:gdLst/>
              <a:ahLst/>
              <a:cxnLst/>
              <a:rect l="l" t="t" r="r" b="b"/>
              <a:pathLst>
                <a:path w="11340" h="11340" extrusionOk="0">
                  <a:moveTo>
                    <a:pt x="5379" y="1"/>
                  </a:moveTo>
                  <a:lnTo>
                    <a:pt x="5080" y="16"/>
                  </a:lnTo>
                  <a:lnTo>
                    <a:pt x="4796" y="61"/>
                  </a:lnTo>
                  <a:lnTo>
                    <a:pt x="4527" y="105"/>
                  </a:lnTo>
                  <a:lnTo>
                    <a:pt x="4243" y="165"/>
                  </a:lnTo>
                  <a:lnTo>
                    <a:pt x="3974" y="255"/>
                  </a:lnTo>
                  <a:lnTo>
                    <a:pt x="3721" y="344"/>
                  </a:lnTo>
                  <a:lnTo>
                    <a:pt x="3452" y="434"/>
                  </a:lnTo>
                  <a:lnTo>
                    <a:pt x="3213" y="554"/>
                  </a:lnTo>
                  <a:lnTo>
                    <a:pt x="2959" y="673"/>
                  </a:lnTo>
                  <a:lnTo>
                    <a:pt x="2720" y="808"/>
                  </a:lnTo>
                  <a:lnTo>
                    <a:pt x="2495" y="957"/>
                  </a:lnTo>
                  <a:lnTo>
                    <a:pt x="2271" y="1121"/>
                  </a:lnTo>
                  <a:lnTo>
                    <a:pt x="2062" y="1286"/>
                  </a:lnTo>
                  <a:lnTo>
                    <a:pt x="1853" y="1465"/>
                  </a:lnTo>
                  <a:lnTo>
                    <a:pt x="1659" y="1659"/>
                  </a:lnTo>
                  <a:lnTo>
                    <a:pt x="1465" y="1853"/>
                  </a:lnTo>
                  <a:lnTo>
                    <a:pt x="1285" y="2062"/>
                  </a:lnTo>
                  <a:lnTo>
                    <a:pt x="1121" y="2272"/>
                  </a:lnTo>
                  <a:lnTo>
                    <a:pt x="957" y="2496"/>
                  </a:lnTo>
                  <a:lnTo>
                    <a:pt x="822" y="2720"/>
                  </a:lnTo>
                  <a:lnTo>
                    <a:pt x="673" y="2959"/>
                  </a:lnTo>
                  <a:lnTo>
                    <a:pt x="553" y="3213"/>
                  </a:lnTo>
                  <a:lnTo>
                    <a:pt x="434" y="3452"/>
                  </a:lnTo>
                  <a:lnTo>
                    <a:pt x="344" y="3721"/>
                  </a:lnTo>
                  <a:lnTo>
                    <a:pt x="255" y="3975"/>
                  </a:lnTo>
                  <a:lnTo>
                    <a:pt x="180" y="4244"/>
                  </a:lnTo>
                  <a:lnTo>
                    <a:pt x="105" y="4527"/>
                  </a:lnTo>
                  <a:lnTo>
                    <a:pt x="60" y="4796"/>
                  </a:lnTo>
                  <a:lnTo>
                    <a:pt x="30" y="5080"/>
                  </a:lnTo>
                  <a:lnTo>
                    <a:pt x="1" y="5379"/>
                  </a:lnTo>
                  <a:lnTo>
                    <a:pt x="1" y="5663"/>
                  </a:lnTo>
                  <a:lnTo>
                    <a:pt x="1" y="5962"/>
                  </a:lnTo>
                  <a:lnTo>
                    <a:pt x="30" y="6246"/>
                  </a:lnTo>
                  <a:lnTo>
                    <a:pt x="60" y="6529"/>
                  </a:lnTo>
                  <a:lnTo>
                    <a:pt x="105" y="6813"/>
                  </a:lnTo>
                  <a:lnTo>
                    <a:pt x="180" y="7082"/>
                  </a:lnTo>
                  <a:lnTo>
                    <a:pt x="255" y="7351"/>
                  </a:lnTo>
                  <a:lnTo>
                    <a:pt x="344" y="7620"/>
                  </a:lnTo>
                  <a:lnTo>
                    <a:pt x="434" y="7874"/>
                  </a:lnTo>
                  <a:lnTo>
                    <a:pt x="553" y="8128"/>
                  </a:lnTo>
                  <a:lnTo>
                    <a:pt x="673" y="8367"/>
                  </a:lnTo>
                  <a:lnTo>
                    <a:pt x="822" y="8606"/>
                  </a:lnTo>
                  <a:lnTo>
                    <a:pt x="957" y="8830"/>
                  </a:lnTo>
                  <a:lnTo>
                    <a:pt x="1121" y="9054"/>
                  </a:lnTo>
                  <a:lnTo>
                    <a:pt x="1285" y="9278"/>
                  </a:lnTo>
                  <a:lnTo>
                    <a:pt x="1465" y="9472"/>
                  </a:lnTo>
                  <a:lnTo>
                    <a:pt x="1659" y="9682"/>
                  </a:lnTo>
                  <a:lnTo>
                    <a:pt x="1853" y="9861"/>
                  </a:lnTo>
                  <a:lnTo>
                    <a:pt x="2062" y="10040"/>
                  </a:lnTo>
                  <a:lnTo>
                    <a:pt x="2271" y="10205"/>
                  </a:lnTo>
                  <a:lnTo>
                    <a:pt x="2495" y="10369"/>
                  </a:lnTo>
                  <a:lnTo>
                    <a:pt x="2720" y="10518"/>
                  </a:lnTo>
                  <a:lnTo>
                    <a:pt x="2959" y="10653"/>
                  </a:lnTo>
                  <a:lnTo>
                    <a:pt x="3213" y="10772"/>
                  </a:lnTo>
                  <a:lnTo>
                    <a:pt x="3452" y="10892"/>
                  </a:lnTo>
                  <a:lnTo>
                    <a:pt x="3721" y="10996"/>
                  </a:lnTo>
                  <a:lnTo>
                    <a:pt x="3974" y="11086"/>
                  </a:lnTo>
                  <a:lnTo>
                    <a:pt x="4243" y="11161"/>
                  </a:lnTo>
                  <a:lnTo>
                    <a:pt x="4527" y="11220"/>
                  </a:lnTo>
                  <a:lnTo>
                    <a:pt x="4796" y="11280"/>
                  </a:lnTo>
                  <a:lnTo>
                    <a:pt x="5080" y="11310"/>
                  </a:lnTo>
                  <a:lnTo>
                    <a:pt x="5379" y="11325"/>
                  </a:lnTo>
                  <a:lnTo>
                    <a:pt x="5663" y="11340"/>
                  </a:lnTo>
                  <a:lnTo>
                    <a:pt x="5961" y="11325"/>
                  </a:lnTo>
                  <a:lnTo>
                    <a:pt x="6245" y="11310"/>
                  </a:lnTo>
                  <a:lnTo>
                    <a:pt x="6529" y="11280"/>
                  </a:lnTo>
                  <a:lnTo>
                    <a:pt x="6813" y="11220"/>
                  </a:lnTo>
                  <a:lnTo>
                    <a:pt x="7082" y="11161"/>
                  </a:lnTo>
                  <a:lnTo>
                    <a:pt x="7351" y="11086"/>
                  </a:lnTo>
                  <a:lnTo>
                    <a:pt x="7620" y="10996"/>
                  </a:lnTo>
                  <a:lnTo>
                    <a:pt x="7874" y="10892"/>
                  </a:lnTo>
                  <a:lnTo>
                    <a:pt x="8128" y="10772"/>
                  </a:lnTo>
                  <a:lnTo>
                    <a:pt x="8367" y="10653"/>
                  </a:lnTo>
                  <a:lnTo>
                    <a:pt x="8606" y="10518"/>
                  </a:lnTo>
                  <a:lnTo>
                    <a:pt x="8845" y="10369"/>
                  </a:lnTo>
                  <a:lnTo>
                    <a:pt x="9054" y="10205"/>
                  </a:lnTo>
                  <a:lnTo>
                    <a:pt x="9278" y="10040"/>
                  </a:lnTo>
                  <a:lnTo>
                    <a:pt x="9487" y="9861"/>
                  </a:lnTo>
                  <a:lnTo>
                    <a:pt x="9681" y="9682"/>
                  </a:lnTo>
                  <a:lnTo>
                    <a:pt x="9861" y="9472"/>
                  </a:lnTo>
                  <a:lnTo>
                    <a:pt x="10040" y="9278"/>
                  </a:lnTo>
                  <a:lnTo>
                    <a:pt x="10204" y="9054"/>
                  </a:lnTo>
                  <a:lnTo>
                    <a:pt x="10369" y="8830"/>
                  </a:lnTo>
                  <a:lnTo>
                    <a:pt x="10518" y="8606"/>
                  </a:lnTo>
                  <a:lnTo>
                    <a:pt x="10652" y="8367"/>
                  </a:lnTo>
                  <a:lnTo>
                    <a:pt x="10772" y="8128"/>
                  </a:lnTo>
                  <a:lnTo>
                    <a:pt x="10892" y="7874"/>
                  </a:lnTo>
                  <a:lnTo>
                    <a:pt x="10996" y="7620"/>
                  </a:lnTo>
                  <a:lnTo>
                    <a:pt x="11086" y="7351"/>
                  </a:lnTo>
                  <a:lnTo>
                    <a:pt x="11160" y="7082"/>
                  </a:lnTo>
                  <a:lnTo>
                    <a:pt x="11220" y="6813"/>
                  </a:lnTo>
                  <a:lnTo>
                    <a:pt x="11280" y="6529"/>
                  </a:lnTo>
                  <a:lnTo>
                    <a:pt x="11310" y="6246"/>
                  </a:lnTo>
                  <a:lnTo>
                    <a:pt x="11325" y="5962"/>
                  </a:lnTo>
                  <a:lnTo>
                    <a:pt x="11340" y="5663"/>
                  </a:lnTo>
                  <a:lnTo>
                    <a:pt x="11325" y="5379"/>
                  </a:lnTo>
                  <a:lnTo>
                    <a:pt x="11310" y="5080"/>
                  </a:lnTo>
                  <a:lnTo>
                    <a:pt x="11280" y="4796"/>
                  </a:lnTo>
                  <a:lnTo>
                    <a:pt x="11220" y="4527"/>
                  </a:lnTo>
                  <a:lnTo>
                    <a:pt x="11160" y="4244"/>
                  </a:lnTo>
                  <a:lnTo>
                    <a:pt x="11086" y="3975"/>
                  </a:lnTo>
                  <a:lnTo>
                    <a:pt x="10996" y="3721"/>
                  </a:lnTo>
                  <a:lnTo>
                    <a:pt x="10892" y="3452"/>
                  </a:lnTo>
                  <a:lnTo>
                    <a:pt x="10772" y="3213"/>
                  </a:lnTo>
                  <a:lnTo>
                    <a:pt x="10652" y="2959"/>
                  </a:lnTo>
                  <a:lnTo>
                    <a:pt x="10518" y="2720"/>
                  </a:lnTo>
                  <a:lnTo>
                    <a:pt x="10369" y="2496"/>
                  </a:lnTo>
                  <a:lnTo>
                    <a:pt x="10204" y="2272"/>
                  </a:lnTo>
                  <a:lnTo>
                    <a:pt x="10040" y="2062"/>
                  </a:lnTo>
                  <a:lnTo>
                    <a:pt x="9861" y="1853"/>
                  </a:lnTo>
                  <a:lnTo>
                    <a:pt x="9681" y="1659"/>
                  </a:lnTo>
                  <a:lnTo>
                    <a:pt x="9487" y="1465"/>
                  </a:lnTo>
                  <a:lnTo>
                    <a:pt x="9278" y="1286"/>
                  </a:lnTo>
                  <a:lnTo>
                    <a:pt x="9054" y="1121"/>
                  </a:lnTo>
                  <a:lnTo>
                    <a:pt x="8845" y="957"/>
                  </a:lnTo>
                  <a:lnTo>
                    <a:pt x="8606" y="808"/>
                  </a:lnTo>
                  <a:lnTo>
                    <a:pt x="8367" y="673"/>
                  </a:lnTo>
                  <a:lnTo>
                    <a:pt x="8128" y="554"/>
                  </a:lnTo>
                  <a:lnTo>
                    <a:pt x="7874" y="434"/>
                  </a:lnTo>
                  <a:lnTo>
                    <a:pt x="7620" y="344"/>
                  </a:lnTo>
                  <a:lnTo>
                    <a:pt x="7351" y="255"/>
                  </a:lnTo>
                  <a:lnTo>
                    <a:pt x="7082" y="165"/>
                  </a:lnTo>
                  <a:lnTo>
                    <a:pt x="6813" y="105"/>
                  </a:lnTo>
                  <a:lnTo>
                    <a:pt x="6529" y="61"/>
                  </a:lnTo>
                  <a:lnTo>
                    <a:pt x="6245" y="16"/>
                  </a:lnTo>
                  <a:lnTo>
                    <a:pt x="5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4883124" y="1397971"/>
              <a:ext cx="114512" cy="196585"/>
            </a:xfrm>
            <a:custGeom>
              <a:avLst/>
              <a:gdLst/>
              <a:ahLst/>
              <a:cxnLst/>
              <a:rect l="l" t="t" r="r" b="b"/>
              <a:pathLst>
                <a:path w="4169" h="7157" extrusionOk="0">
                  <a:moveTo>
                    <a:pt x="942" y="329"/>
                  </a:moveTo>
                  <a:lnTo>
                    <a:pt x="1076" y="374"/>
                  </a:lnTo>
                  <a:lnTo>
                    <a:pt x="1211" y="434"/>
                  </a:lnTo>
                  <a:lnTo>
                    <a:pt x="1360" y="508"/>
                  </a:lnTo>
                  <a:lnTo>
                    <a:pt x="1525" y="628"/>
                  </a:lnTo>
                  <a:lnTo>
                    <a:pt x="1689" y="762"/>
                  </a:lnTo>
                  <a:lnTo>
                    <a:pt x="1853" y="942"/>
                  </a:lnTo>
                  <a:lnTo>
                    <a:pt x="2032" y="1121"/>
                  </a:lnTo>
                  <a:lnTo>
                    <a:pt x="2197" y="1345"/>
                  </a:lnTo>
                  <a:lnTo>
                    <a:pt x="2376" y="1584"/>
                  </a:lnTo>
                  <a:lnTo>
                    <a:pt x="2540" y="1838"/>
                  </a:lnTo>
                  <a:lnTo>
                    <a:pt x="2720" y="2122"/>
                  </a:lnTo>
                  <a:lnTo>
                    <a:pt x="2884" y="2421"/>
                  </a:lnTo>
                  <a:lnTo>
                    <a:pt x="3048" y="2749"/>
                  </a:lnTo>
                  <a:lnTo>
                    <a:pt x="3198" y="3093"/>
                  </a:lnTo>
                  <a:lnTo>
                    <a:pt x="3347" y="3451"/>
                  </a:lnTo>
                  <a:lnTo>
                    <a:pt x="3467" y="3795"/>
                  </a:lnTo>
                  <a:lnTo>
                    <a:pt x="3571" y="4124"/>
                  </a:lnTo>
                  <a:lnTo>
                    <a:pt x="3661" y="4437"/>
                  </a:lnTo>
                  <a:lnTo>
                    <a:pt x="3721" y="4751"/>
                  </a:lnTo>
                  <a:lnTo>
                    <a:pt x="3780" y="5035"/>
                  </a:lnTo>
                  <a:lnTo>
                    <a:pt x="3810" y="5304"/>
                  </a:lnTo>
                  <a:lnTo>
                    <a:pt x="3825" y="5573"/>
                  </a:lnTo>
                  <a:lnTo>
                    <a:pt x="3840" y="5797"/>
                  </a:lnTo>
                  <a:lnTo>
                    <a:pt x="3825" y="6021"/>
                  </a:lnTo>
                  <a:lnTo>
                    <a:pt x="3795" y="6215"/>
                  </a:lnTo>
                  <a:lnTo>
                    <a:pt x="3751" y="6380"/>
                  </a:lnTo>
                  <a:lnTo>
                    <a:pt x="3691" y="6529"/>
                  </a:lnTo>
                  <a:lnTo>
                    <a:pt x="3631" y="6633"/>
                  </a:lnTo>
                  <a:lnTo>
                    <a:pt x="3541" y="6723"/>
                  </a:lnTo>
                  <a:lnTo>
                    <a:pt x="3452" y="6783"/>
                  </a:lnTo>
                  <a:lnTo>
                    <a:pt x="3347" y="6813"/>
                  </a:lnTo>
                  <a:lnTo>
                    <a:pt x="3228" y="6813"/>
                  </a:lnTo>
                  <a:lnTo>
                    <a:pt x="3093" y="6783"/>
                  </a:lnTo>
                  <a:lnTo>
                    <a:pt x="2959" y="6723"/>
                  </a:lnTo>
                  <a:lnTo>
                    <a:pt x="2809" y="6633"/>
                  </a:lnTo>
                  <a:lnTo>
                    <a:pt x="2645" y="6514"/>
                  </a:lnTo>
                  <a:lnTo>
                    <a:pt x="2481" y="6380"/>
                  </a:lnTo>
                  <a:lnTo>
                    <a:pt x="2316" y="6215"/>
                  </a:lnTo>
                  <a:lnTo>
                    <a:pt x="2137" y="6021"/>
                  </a:lnTo>
                  <a:lnTo>
                    <a:pt x="1973" y="5812"/>
                  </a:lnTo>
                  <a:lnTo>
                    <a:pt x="1793" y="5573"/>
                  </a:lnTo>
                  <a:lnTo>
                    <a:pt x="1629" y="5304"/>
                  </a:lnTo>
                  <a:lnTo>
                    <a:pt x="1450" y="5020"/>
                  </a:lnTo>
                  <a:lnTo>
                    <a:pt x="1285" y="4721"/>
                  </a:lnTo>
                  <a:lnTo>
                    <a:pt x="1121" y="4393"/>
                  </a:lnTo>
                  <a:lnTo>
                    <a:pt x="972" y="4049"/>
                  </a:lnTo>
                  <a:lnTo>
                    <a:pt x="822" y="3705"/>
                  </a:lnTo>
                  <a:lnTo>
                    <a:pt x="703" y="3362"/>
                  </a:lnTo>
                  <a:lnTo>
                    <a:pt x="598" y="3033"/>
                  </a:lnTo>
                  <a:lnTo>
                    <a:pt x="509" y="2704"/>
                  </a:lnTo>
                  <a:lnTo>
                    <a:pt x="449" y="2406"/>
                  </a:lnTo>
                  <a:lnTo>
                    <a:pt x="389" y="2107"/>
                  </a:lnTo>
                  <a:lnTo>
                    <a:pt x="359" y="1838"/>
                  </a:lnTo>
                  <a:lnTo>
                    <a:pt x="344" y="1584"/>
                  </a:lnTo>
                  <a:lnTo>
                    <a:pt x="329" y="1345"/>
                  </a:lnTo>
                  <a:lnTo>
                    <a:pt x="344" y="1136"/>
                  </a:lnTo>
                  <a:lnTo>
                    <a:pt x="374" y="942"/>
                  </a:lnTo>
                  <a:lnTo>
                    <a:pt x="419" y="762"/>
                  </a:lnTo>
                  <a:lnTo>
                    <a:pt x="479" y="628"/>
                  </a:lnTo>
                  <a:lnTo>
                    <a:pt x="539" y="508"/>
                  </a:lnTo>
                  <a:lnTo>
                    <a:pt x="628" y="419"/>
                  </a:lnTo>
                  <a:lnTo>
                    <a:pt x="718" y="359"/>
                  </a:lnTo>
                  <a:lnTo>
                    <a:pt x="822" y="329"/>
                  </a:lnTo>
                  <a:close/>
                  <a:moveTo>
                    <a:pt x="748" y="0"/>
                  </a:moveTo>
                  <a:lnTo>
                    <a:pt x="658" y="15"/>
                  </a:lnTo>
                  <a:lnTo>
                    <a:pt x="583" y="45"/>
                  </a:lnTo>
                  <a:lnTo>
                    <a:pt x="509" y="90"/>
                  </a:lnTo>
                  <a:lnTo>
                    <a:pt x="434" y="135"/>
                  </a:lnTo>
                  <a:lnTo>
                    <a:pt x="374" y="180"/>
                  </a:lnTo>
                  <a:lnTo>
                    <a:pt x="314" y="254"/>
                  </a:lnTo>
                  <a:lnTo>
                    <a:pt x="210" y="404"/>
                  </a:lnTo>
                  <a:lnTo>
                    <a:pt x="120" y="583"/>
                  </a:lnTo>
                  <a:lnTo>
                    <a:pt x="60" y="792"/>
                  </a:lnTo>
                  <a:lnTo>
                    <a:pt x="16" y="1031"/>
                  </a:lnTo>
                  <a:lnTo>
                    <a:pt x="1" y="1285"/>
                  </a:lnTo>
                  <a:lnTo>
                    <a:pt x="1" y="1584"/>
                  </a:lnTo>
                  <a:lnTo>
                    <a:pt x="16" y="1868"/>
                  </a:lnTo>
                  <a:lnTo>
                    <a:pt x="60" y="2182"/>
                  </a:lnTo>
                  <a:lnTo>
                    <a:pt x="120" y="2495"/>
                  </a:lnTo>
                  <a:lnTo>
                    <a:pt x="195" y="2824"/>
                  </a:lnTo>
                  <a:lnTo>
                    <a:pt x="285" y="3153"/>
                  </a:lnTo>
                  <a:lnTo>
                    <a:pt x="389" y="3496"/>
                  </a:lnTo>
                  <a:lnTo>
                    <a:pt x="524" y="3840"/>
                  </a:lnTo>
                  <a:lnTo>
                    <a:pt x="658" y="4183"/>
                  </a:lnTo>
                  <a:lnTo>
                    <a:pt x="807" y="4527"/>
                  </a:lnTo>
                  <a:lnTo>
                    <a:pt x="972" y="4856"/>
                  </a:lnTo>
                  <a:lnTo>
                    <a:pt x="1136" y="5154"/>
                  </a:lnTo>
                  <a:lnTo>
                    <a:pt x="1315" y="5453"/>
                  </a:lnTo>
                  <a:lnTo>
                    <a:pt x="1495" y="5737"/>
                  </a:lnTo>
                  <a:lnTo>
                    <a:pt x="1689" y="6006"/>
                  </a:lnTo>
                  <a:lnTo>
                    <a:pt x="1883" y="6245"/>
                  </a:lnTo>
                  <a:lnTo>
                    <a:pt x="2077" y="6454"/>
                  </a:lnTo>
                  <a:lnTo>
                    <a:pt x="2286" y="6663"/>
                  </a:lnTo>
                  <a:lnTo>
                    <a:pt x="2496" y="6828"/>
                  </a:lnTo>
                  <a:lnTo>
                    <a:pt x="2690" y="6962"/>
                  </a:lnTo>
                  <a:lnTo>
                    <a:pt x="2884" y="7067"/>
                  </a:lnTo>
                  <a:lnTo>
                    <a:pt x="3078" y="7127"/>
                  </a:lnTo>
                  <a:lnTo>
                    <a:pt x="3258" y="7156"/>
                  </a:lnTo>
                  <a:lnTo>
                    <a:pt x="3347" y="7156"/>
                  </a:lnTo>
                  <a:lnTo>
                    <a:pt x="3422" y="7141"/>
                  </a:lnTo>
                  <a:lnTo>
                    <a:pt x="3511" y="7127"/>
                  </a:lnTo>
                  <a:lnTo>
                    <a:pt x="3586" y="7097"/>
                  </a:lnTo>
                  <a:lnTo>
                    <a:pt x="3661" y="7067"/>
                  </a:lnTo>
                  <a:lnTo>
                    <a:pt x="3736" y="7022"/>
                  </a:lnTo>
                  <a:lnTo>
                    <a:pt x="3795" y="6962"/>
                  </a:lnTo>
                  <a:lnTo>
                    <a:pt x="3855" y="6902"/>
                  </a:lnTo>
                  <a:lnTo>
                    <a:pt x="3960" y="6753"/>
                  </a:lnTo>
                  <a:lnTo>
                    <a:pt x="4049" y="6574"/>
                  </a:lnTo>
                  <a:lnTo>
                    <a:pt x="4109" y="6365"/>
                  </a:lnTo>
                  <a:lnTo>
                    <a:pt x="4154" y="6126"/>
                  </a:lnTo>
                  <a:lnTo>
                    <a:pt x="4169" y="5857"/>
                  </a:lnTo>
                  <a:lnTo>
                    <a:pt x="4169" y="5558"/>
                  </a:lnTo>
                  <a:lnTo>
                    <a:pt x="4154" y="5274"/>
                  </a:lnTo>
                  <a:lnTo>
                    <a:pt x="4109" y="4960"/>
                  </a:lnTo>
                  <a:lnTo>
                    <a:pt x="4049" y="4647"/>
                  </a:lnTo>
                  <a:lnTo>
                    <a:pt x="3975" y="4318"/>
                  </a:lnTo>
                  <a:lnTo>
                    <a:pt x="3885" y="3989"/>
                  </a:lnTo>
                  <a:lnTo>
                    <a:pt x="3780" y="3646"/>
                  </a:lnTo>
                  <a:lnTo>
                    <a:pt x="3646" y="3302"/>
                  </a:lnTo>
                  <a:lnTo>
                    <a:pt x="3511" y="2958"/>
                  </a:lnTo>
                  <a:lnTo>
                    <a:pt x="3362" y="2630"/>
                  </a:lnTo>
                  <a:lnTo>
                    <a:pt x="3198" y="2301"/>
                  </a:lnTo>
                  <a:lnTo>
                    <a:pt x="3033" y="1987"/>
                  </a:lnTo>
                  <a:lnTo>
                    <a:pt x="2854" y="1689"/>
                  </a:lnTo>
                  <a:lnTo>
                    <a:pt x="2675" y="1405"/>
                  </a:lnTo>
                  <a:lnTo>
                    <a:pt x="2481" y="1151"/>
                  </a:lnTo>
                  <a:lnTo>
                    <a:pt x="2286" y="912"/>
                  </a:lnTo>
                  <a:lnTo>
                    <a:pt x="2092" y="688"/>
                  </a:lnTo>
                  <a:lnTo>
                    <a:pt x="1883" y="493"/>
                  </a:lnTo>
                  <a:lnTo>
                    <a:pt x="1674" y="314"/>
                  </a:lnTo>
                  <a:lnTo>
                    <a:pt x="1480" y="180"/>
                  </a:lnTo>
                  <a:lnTo>
                    <a:pt x="1285" y="90"/>
                  </a:lnTo>
                  <a:lnTo>
                    <a:pt x="1091" y="15"/>
                  </a:lnTo>
                  <a:lnTo>
                    <a:pt x="9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4863842" y="1411512"/>
              <a:ext cx="153076" cy="169090"/>
            </a:xfrm>
            <a:custGeom>
              <a:avLst/>
              <a:gdLst/>
              <a:ahLst/>
              <a:cxnLst/>
              <a:rect l="l" t="t" r="r" b="b"/>
              <a:pathLst>
                <a:path w="5573" h="6156" extrusionOk="0">
                  <a:moveTo>
                    <a:pt x="4811" y="344"/>
                  </a:moveTo>
                  <a:lnTo>
                    <a:pt x="4916" y="359"/>
                  </a:lnTo>
                  <a:lnTo>
                    <a:pt x="5005" y="389"/>
                  </a:lnTo>
                  <a:lnTo>
                    <a:pt x="5080" y="449"/>
                  </a:lnTo>
                  <a:lnTo>
                    <a:pt x="5140" y="523"/>
                  </a:lnTo>
                  <a:lnTo>
                    <a:pt x="5200" y="628"/>
                  </a:lnTo>
                  <a:lnTo>
                    <a:pt x="5229" y="762"/>
                  </a:lnTo>
                  <a:lnTo>
                    <a:pt x="5229" y="912"/>
                  </a:lnTo>
                  <a:lnTo>
                    <a:pt x="5229" y="1091"/>
                  </a:lnTo>
                  <a:lnTo>
                    <a:pt x="5200" y="1270"/>
                  </a:lnTo>
                  <a:lnTo>
                    <a:pt x="5140" y="1479"/>
                  </a:lnTo>
                  <a:lnTo>
                    <a:pt x="5065" y="1703"/>
                  </a:lnTo>
                  <a:lnTo>
                    <a:pt x="4960" y="1957"/>
                  </a:lnTo>
                  <a:lnTo>
                    <a:pt x="4841" y="2226"/>
                  </a:lnTo>
                  <a:lnTo>
                    <a:pt x="4692" y="2495"/>
                  </a:lnTo>
                  <a:lnTo>
                    <a:pt x="4527" y="2779"/>
                  </a:lnTo>
                  <a:lnTo>
                    <a:pt x="4348" y="3048"/>
                  </a:lnTo>
                  <a:lnTo>
                    <a:pt x="4154" y="3332"/>
                  </a:lnTo>
                  <a:lnTo>
                    <a:pt x="3930" y="3601"/>
                  </a:lnTo>
                  <a:lnTo>
                    <a:pt x="3706" y="3870"/>
                  </a:lnTo>
                  <a:lnTo>
                    <a:pt x="3467" y="4139"/>
                  </a:lnTo>
                  <a:lnTo>
                    <a:pt x="3227" y="4393"/>
                  </a:lnTo>
                  <a:lnTo>
                    <a:pt x="2974" y="4632"/>
                  </a:lnTo>
                  <a:lnTo>
                    <a:pt x="2734" y="4841"/>
                  </a:lnTo>
                  <a:lnTo>
                    <a:pt x="2481" y="5050"/>
                  </a:lnTo>
                  <a:lnTo>
                    <a:pt x="2241" y="5229"/>
                  </a:lnTo>
                  <a:lnTo>
                    <a:pt x="1987" y="5394"/>
                  </a:lnTo>
                  <a:lnTo>
                    <a:pt x="1748" y="5528"/>
                  </a:lnTo>
                  <a:lnTo>
                    <a:pt x="1539" y="5633"/>
                  </a:lnTo>
                  <a:lnTo>
                    <a:pt x="1345" y="5722"/>
                  </a:lnTo>
                  <a:lnTo>
                    <a:pt x="1166" y="5782"/>
                  </a:lnTo>
                  <a:lnTo>
                    <a:pt x="987" y="5812"/>
                  </a:lnTo>
                  <a:lnTo>
                    <a:pt x="837" y="5827"/>
                  </a:lnTo>
                  <a:lnTo>
                    <a:pt x="703" y="5812"/>
                  </a:lnTo>
                  <a:lnTo>
                    <a:pt x="598" y="5782"/>
                  </a:lnTo>
                  <a:lnTo>
                    <a:pt x="494" y="5722"/>
                  </a:lnTo>
                  <a:lnTo>
                    <a:pt x="434" y="5633"/>
                  </a:lnTo>
                  <a:lnTo>
                    <a:pt x="374" y="5528"/>
                  </a:lnTo>
                  <a:lnTo>
                    <a:pt x="344" y="5394"/>
                  </a:lnTo>
                  <a:lnTo>
                    <a:pt x="344" y="5244"/>
                  </a:lnTo>
                  <a:lnTo>
                    <a:pt x="359" y="5065"/>
                  </a:lnTo>
                  <a:lnTo>
                    <a:pt x="389" y="4871"/>
                  </a:lnTo>
                  <a:lnTo>
                    <a:pt x="434" y="4661"/>
                  </a:lnTo>
                  <a:lnTo>
                    <a:pt x="508" y="4437"/>
                  </a:lnTo>
                  <a:lnTo>
                    <a:pt x="613" y="4198"/>
                  </a:lnTo>
                  <a:lnTo>
                    <a:pt x="733" y="3959"/>
                  </a:lnTo>
                  <a:lnTo>
                    <a:pt x="867" y="3690"/>
                  </a:lnTo>
                  <a:lnTo>
                    <a:pt x="1031" y="3422"/>
                  </a:lnTo>
                  <a:lnTo>
                    <a:pt x="1211" y="3153"/>
                  </a:lnTo>
                  <a:lnTo>
                    <a:pt x="1405" y="2869"/>
                  </a:lnTo>
                  <a:lnTo>
                    <a:pt x="1629" y="2570"/>
                  </a:lnTo>
                  <a:lnTo>
                    <a:pt x="1868" y="2286"/>
                  </a:lnTo>
                  <a:lnTo>
                    <a:pt x="2107" y="2017"/>
                  </a:lnTo>
                  <a:lnTo>
                    <a:pt x="2346" y="1763"/>
                  </a:lnTo>
                  <a:lnTo>
                    <a:pt x="2600" y="1539"/>
                  </a:lnTo>
                  <a:lnTo>
                    <a:pt x="2839" y="1315"/>
                  </a:lnTo>
                  <a:lnTo>
                    <a:pt x="3093" y="1121"/>
                  </a:lnTo>
                  <a:lnTo>
                    <a:pt x="3332" y="927"/>
                  </a:lnTo>
                  <a:lnTo>
                    <a:pt x="3586" y="777"/>
                  </a:lnTo>
                  <a:lnTo>
                    <a:pt x="3825" y="628"/>
                  </a:lnTo>
                  <a:lnTo>
                    <a:pt x="4109" y="493"/>
                  </a:lnTo>
                  <a:lnTo>
                    <a:pt x="4273" y="434"/>
                  </a:lnTo>
                  <a:lnTo>
                    <a:pt x="4423" y="389"/>
                  </a:lnTo>
                  <a:lnTo>
                    <a:pt x="4557" y="359"/>
                  </a:lnTo>
                  <a:lnTo>
                    <a:pt x="4692" y="344"/>
                  </a:lnTo>
                  <a:close/>
                  <a:moveTo>
                    <a:pt x="4617" y="0"/>
                  </a:moveTo>
                  <a:lnTo>
                    <a:pt x="4408" y="45"/>
                  </a:lnTo>
                  <a:lnTo>
                    <a:pt x="4169" y="105"/>
                  </a:lnTo>
                  <a:lnTo>
                    <a:pt x="3930" y="210"/>
                  </a:lnTo>
                  <a:lnTo>
                    <a:pt x="3661" y="329"/>
                  </a:lnTo>
                  <a:lnTo>
                    <a:pt x="3407" y="478"/>
                  </a:lnTo>
                  <a:lnTo>
                    <a:pt x="3153" y="658"/>
                  </a:lnTo>
                  <a:lnTo>
                    <a:pt x="2899" y="837"/>
                  </a:lnTo>
                  <a:lnTo>
                    <a:pt x="2630" y="1046"/>
                  </a:lnTo>
                  <a:lnTo>
                    <a:pt x="2376" y="1285"/>
                  </a:lnTo>
                  <a:lnTo>
                    <a:pt x="2122" y="1524"/>
                  </a:lnTo>
                  <a:lnTo>
                    <a:pt x="1868" y="1793"/>
                  </a:lnTo>
                  <a:lnTo>
                    <a:pt x="1614" y="2062"/>
                  </a:lnTo>
                  <a:lnTo>
                    <a:pt x="1375" y="2346"/>
                  </a:lnTo>
                  <a:lnTo>
                    <a:pt x="1151" y="2630"/>
                  </a:lnTo>
                  <a:lnTo>
                    <a:pt x="942" y="2928"/>
                  </a:lnTo>
                  <a:lnTo>
                    <a:pt x="762" y="3212"/>
                  </a:lnTo>
                  <a:lnTo>
                    <a:pt x="583" y="3496"/>
                  </a:lnTo>
                  <a:lnTo>
                    <a:pt x="434" y="3780"/>
                  </a:lnTo>
                  <a:lnTo>
                    <a:pt x="299" y="4064"/>
                  </a:lnTo>
                  <a:lnTo>
                    <a:pt x="195" y="4333"/>
                  </a:lnTo>
                  <a:lnTo>
                    <a:pt x="105" y="4617"/>
                  </a:lnTo>
                  <a:lnTo>
                    <a:pt x="45" y="4871"/>
                  </a:lnTo>
                  <a:lnTo>
                    <a:pt x="1" y="5110"/>
                  </a:lnTo>
                  <a:lnTo>
                    <a:pt x="1" y="5334"/>
                  </a:lnTo>
                  <a:lnTo>
                    <a:pt x="30" y="5528"/>
                  </a:lnTo>
                  <a:lnTo>
                    <a:pt x="75" y="5707"/>
                  </a:lnTo>
                  <a:lnTo>
                    <a:pt x="120" y="5782"/>
                  </a:lnTo>
                  <a:lnTo>
                    <a:pt x="165" y="5857"/>
                  </a:lnTo>
                  <a:lnTo>
                    <a:pt x="225" y="5916"/>
                  </a:lnTo>
                  <a:lnTo>
                    <a:pt x="284" y="5976"/>
                  </a:lnTo>
                  <a:lnTo>
                    <a:pt x="389" y="6051"/>
                  </a:lnTo>
                  <a:lnTo>
                    <a:pt x="523" y="6111"/>
                  </a:lnTo>
                  <a:lnTo>
                    <a:pt x="673" y="6155"/>
                  </a:lnTo>
                  <a:lnTo>
                    <a:pt x="1001" y="6155"/>
                  </a:lnTo>
                  <a:lnTo>
                    <a:pt x="1196" y="6111"/>
                  </a:lnTo>
                  <a:lnTo>
                    <a:pt x="1390" y="6051"/>
                  </a:lnTo>
                  <a:lnTo>
                    <a:pt x="1599" y="5976"/>
                  </a:lnTo>
                  <a:lnTo>
                    <a:pt x="1913" y="5827"/>
                  </a:lnTo>
                  <a:lnTo>
                    <a:pt x="2167" y="5677"/>
                  </a:lnTo>
                  <a:lnTo>
                    <a:pt x="2421" y="5513"/>
                  </a:lnTo>
                  <a:lnTo>
                    <a:pt x="2675" y="5319"/>
                  </a:lnTo>
                  <a:lnTo>
                    <a:pt x="2944" y="5110"/>
                  </a:lnTo>
                  <a:lnTo>
                    <a:pt x="3198" y="4886"/>
                  </a:lnTo>
                  <a:lnTo>
                    <a:pt x="3452" y="4632"/>
                  </a:lnTo>
                  <a:lnTo>
                    <a:pt x="3706" y="4378"/>
                  </a:lnTo>
                  <a:lnTo>
                    <a:pt x="3960" y="4094"/>
                  </a:lnTo>
                  <a:lnTo>
                    <a:pt x="4199" y="3810"/>
                  </a:lnTo>
                  <a:lnTo>
                    <a:pt x="4423" y="3526"/>
                  </a:lnTo>
                  <a:lnTo>
                    <a:pt x="4632" y="3242"/>
                  </a:lnTo>
                  <a:lnTo>
                    <a:pt x="4811" y="2943"/>
                  </a:lnTo>
                  <a:lnTo>
                    <a:pt x="4990" y="2660"/>
                  </a:lnTo>
                  <a:lnTo>
                    <a:pt x="5140" y="2376"/>
                  </a:lnTo>
                  <a:lnTo>
                    <a:pt x="5274" y="2092"/>
                  </a:lnTo>
                  <a:lnTo>
                    <a:pt x="5379" y="1823"/>
                  </a:lnTo>
                  <a:lnTo>
                    <a:pt x="5468" y="1539"/>
                  </a:lnTo>
                  <a:lnTo>
                    <a:pt x="5528" y="1285"/>
                  </a:lnTo>
                  <a:lnTo>
                    <a:pt x="5573" y="1046"/>
                  </a:lnTo>
                  <a:lnTo>
                    <a:pt x="5573" y="822"/>
                  </a:lnTo>
                  <a:lnTo>
                    <a:pt x="5543" y="628"/>
                  </a:lnTo>
                  <a:lnTo>
                    <a:pt x="5498" y="463"/>
                  </a:lnTo>
                  <a:lnTo>
                    <a:pt x="5453" y="374"/>
                  </a:lnTo>
                  <a:lnTo>
                    <a:pt x="5409" y="314"/>
                  </a:lnTo>
                  <a:lnTo>
                    <a:pt x="5349" y="239"/>
                  </a:lnTo>
                  <a:lnTo>
                    <a:pt x="5289" y="180"/>
                  </a:lnTo>
                  <a:lnTo>
                    <a:pt x="5229" y="135"/>
                  </a:lnTo>
                  <a:lnTo>
                    <a:pt x="5155" y="90"/>
                  </a:lnTo>
                  <a:lnTo>
                    <a:pt x="5080" y="60"/>
                  </a:lnTo>
                  <a:lnTo>
                    <a:pt x="5005" y="30"/>
                  </a:lnTo>
                  <a:lnTo>
                    <a:pt x="48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3"/>
            <p:cNvSpPr/>
            <p:nvPr/>
          </p:nvSpPr>
          <p:spPr>
            <a:xfrm>
              <a:off x="4835112" y="1453371"/>
              <a:ext cx="210538" cy="85781"/>
            </a:xfrm>
            <a:custGeom>
              <a:avLst/>
              <a:gdLst/>
              <a:ahLst/>
              <a:cxnLst/>
              <a:rect l="l" t="t" r="r" b="b"/>
              <a:pathLst>
                <a:path w="7665" h="3123" extrusionOk="0">
                  <a:moveTo>
                    <a:pt x="3541" y="329"/>
                  </a:moveTo>
                  <a:lnTo>
                    <a:pt x="3900" y="344"/>
                  </a:lnTo>
                  <a:lnTo>
                    <a:pt x="4244" y="374"/>
                  </a:lnTo>
                  <a:lnTo>
                    <a:pt x="4602" y="404"/>
                  </a:lnTo>
                  <a:lnTo>
                    <a:pt x="4931" y="448"/>
                  </a:lnTo>
                  <a:lnTo>
                    <a:pt x="5259" y="508"/>
                  </a:lnTo>
                  <a:lnTo>
                    <a:pt x="5573" y="583"/>
                  </a:lnTo>
                  <a:lnTo>
                    <a:pt x="5872" y="672"/>
                  </a:lnTo>
                  <a:lnTo>
                    <a:pt x="6141" y="762"/>
                  </a:lnTo>
                  <a:lnTo>
                    <a:pt x="6395" y="867"/>
                  </a:lnTo>
                  <a:lnTo>
                    <a:pt x="6619" y="971"/>
                  </a:lnTo>
                  <a:lnTo>
                    <a:pt x="6798" y="1076"/>
                  </a:lnTo>
                  <a:lnTo>
                    <a:pt x="6963" y="1180"/>
                  </a:lnTo>
                  <a:lnTo>
                    <a:pt x="7097" y="1285"/>
                  </a:lnTo>
                  <a:lnTo>
                    <a:pt x="7202" y="1404"/>
                  </a:lnTo>
                  <a:lnTo>
                    <a:pt x="7261" y="1509"/>
                  </a:lnTo>
                  <a:lnTo>
                    <a:pt x="7306" y="1629"/>
                  </a:lnTo>
                  <a:lnTo>
                    <a:pt x="7321" y="1733"/>
                  </a:lnTo>
                  <a:lnTo>
                    <a:pt x="7306" y="1838"/>
                  </a:lnTo>
                  <a:lnTo>
                    <a:pt x="7246" y="1942"/>
                  </a:lnTo>
                  <a:lnTo>
                    <a:pt x="7157" y="2047"/>
                  </a:lnTo>
                  <a:lnTo>
                    <a:pt x="7052" y="2151"/>
                  </a:lnTo>
                  <a:lnTo>
                    <a:pt x="6903" y="2241"/>
                  </a:lnTo>
                  <a:lnTo>
                    <a:pt x="6739" y="2346"/>
                  </a:lnTo>
                  <a:lnTo>
                    <a:pt x="6544" y="2420"/>
                  </a:lnTo>
                  <a:lnTo>
                    <a:pt x="6320" y="2510"/>
                  </a:lnTo>
                  <a:lnTo>
                    <a:pt x="6051" y="2585"/>
                  </a:lnTo>
                  <a:lnTo>
                    <a:pt x="5767" y="2644"/>
                  </a:lnTo>
                  <a:lnTo>
                    <a:pt x="5469" y="2704"/>
                  </a:lnTo>
                  <a:lnTo>
                    <a:pt x="5140" y="2734"/>
                  </a:lnTo>
                  <a:lnTo>
                    <a:pt x="4811" y="2764"/>
                  </a:lnTo>
                  <a:lnTo>
                    <a:pt x="4483" y="2779"/>
                  </a:lnTo>
                  <a:lnTo>
                    <a:pt x="4124" y="2779"/>
                  </a:lnTo>
                  <a:lnTo>
                    <a:pt x="3766" y="2764"/>
                  </a:lnTo>
                  <a:lnTo>
                    <a:pt x="3392" y="2749"/>
                  </a:lnTo>
                  <a:lnTo>
                    <a:pt x="3033" y="2704"/>
                  </a:lnTo>
                  <a:lnTo>
                    <a:pt x="2690" y="2659"/>
                  </a:lnTo>
                  <a:lnTo>
                    <a:pt x="2361" y="2585"/>
                  </a:lnTo>
                  <a:lnTo>
                    <a:pt x="2062" y="2525"/>
                  </a:lnTo>
                  <a:lnTo>
                    <a:pt x="1779" y="2435"/>
                  </a:lnTo>
                  <a:lnTo>
                    <a:pt x="1510" y="2346"/>
                  </a:lnTo>
                  <a:lnTo>
                    <a:pt x="1271" y="2256"/>
                  </a:lnTo>
                  <a:lnTo>
                    <a:pt x="1061" y="2151"/>
                  </a:lnTo>
                  <a:lnTo>
                    <a:pt x="867" y="2047"/>
                  </a:lnTo>
                  <a:lnTo>
                    <a:pt x="718" y="1942"/>
                  </a:lnTo>
                  <a:lnTo>
                    <a:pt x="583" y="1823"/>
                  </a:lnTo>
                  <a:lnTo>
                    <a:pt x="479" y="1718"/>
                  </a:lnTo>
                  <a:lnTo>
                    <a:pt x="404" y="1599"/>
                  </a:lnTo>
                  <a:lnTo>
                    <a:pt x="359" y="1494"/>
                  </a:lnTo>
                  <a:lnTo>
                    <a:pt x="344" y="1375"/>
                  </a:lnTo>
                  <a:lnTo>
                    <a:pt x="359" y="1285"/>
                  </a:lnTo>
                  <a:lnTo>
                    <a:pt x="404" y="1210"/>
                  </a:lnTo>
                  <a:lnTo>
                    <a:pt x="464" y="1121"/>
                  </a:lnTo>
                  <a:lnTo>
                    <a:pt x="539" y="1031"/>
                  </a:lnTo>
                  <a:lnTo>
                    <a:pt x="628" y="956"/>
                  </a:lnTo>
                  <a:lnTo>
                    <a:pt x="748" y="867"/>
                  </a:lnTo>
                  <a:lnTo>
                    <a:pt x="897" y="792"/>
                  </a:lnTo>
                  <a:lnTo>
                    <a:pt x="1047" y="717"/>
                  </a:lnTo>
                  <a:lnTo>
                    <a:pt x="1345" y="613"/>
                  </a:lnTo>
                  <a:lnTo>
                    <a:pt x="1614" y="538"/>
                  </a:lnTo>
                  <a:lnTo>
                    <a:pt x="1898" y="463"/>
                  </a:lnTo>
                  <a:lnTo>
                    <a:pt x="2197" y="418"/>
                  </a:lnTo>
                  <a:lnTo>
                    <a:pt x="2526" y="374"/>
                  </a:lnTo>
                  <a:lnTo>
                    <a:pt x="2854" y="344"/>
                  </a:lnTo>
                  <a:lnTo>
                    <a:pt x="3183" y="329"/>
                  </a:lnTo>
                  <a:close/>
                  <a:moveTo>
                    <a:pt x="3168" y="0"/>
                  </a:moveTo>
                  <a:lnTo>
                    <a:pt x="2824" y="15"/>
                  </a:lnTo>
                  <a:lnTo>
                    <a:pt x="2481" y="45"/>
                  </a:lnTo>
                  <a:lnTo>
                    <a:pt x="2137" y="90"/>
                  </a:lnTo>
                  <a:lnTo>
                    <a:pt x="1823" y="135"/>
                  </a:lnTo>
                  <a:lnTo>
                    <a:pt x="1525" y="209"/>
                  </a:lnTo>
                  <a:lnTo>
                    <a:pt x="1241" y="284"/>
                  </a:lnTo>
                  <a:lnTo>
                    <a:pt x="972" y="389"/>
                  </a:lnTo>
                  <a:lnTo>
                    <a:pt x="733" y="493"/>
                  </a:lnTo>
                  <a:lnTo>
                    <a:pt x="524" y="628"/>
                  </a:lnTo>
                  <a:lnTo>
                    <a:pt x="344" y="747"/>
                  </a:lnTo>
                  <a:lnTo>
                    <a:pt x="210" y="897"/>
                  </a:lnTo>
                  <a:lnTo>
                    <a:pt x="105" y="1046"/>
                  </a:lnTo>
                  <a:lnTo>
                    <a:pt x="61" y="1121"/>
                  </a:lnTo>
                  <a:lnTo>
                    <a:pt x="31" y="1195"/>
                  </a:lnTo>
                  <a:lnTo>
                    <a:pt x="16" y="1285"/>
                  </a:lnTo>
                  <a:lnTo>
                    <a:pt x="1" y="1360"/>
                  </a:lnTo>
                  <a:lnTo>
                    <a:pt x="1" y="1449"/>
                  </a:lnTo>
                  <a:lnTo>
                    <a:pt x="16" y="1524"/>
                  </a:lnTo>
                  <a:lnTo>
                    <a:pt x="46" y="1614"/>
                  </a:lnTo>
                  <a:lnTo>
                    <a:pt x="75" y="1688"/>
                  </a:lnTo>
                  <a:lnTo>
                    <a:pt x="150" y="1853"/>
                  </a:lnTo>
                  <a:lnTo>
                    <a:pt x="285" y="2002"/>
                  </a:lnTo>
                  <a:lnTo>
                    <a:pt x="434" y="2151"/>
                  </a:lnTo>
                  <a:lnTo>
                    <a:pt x="643" y="2301"/>
                  </a:lnTo>
                  <a:lnTo>
                    <a:pt x="867" y="2435"/>
                  </a:lnTo>
                  <a:lnTo>
                    <a:pt x="1136" y="2555"/>
                  </a:lnTo>
                  <a:lnTo>
                    <a:pt x="1405" y="2674"/>
                  </a:lnTo>
                  <a:lnTo>
                    <a:pt x="1689" y="2764"/>
                  </a:lnTo>
                  <a:lnTo>
                    <a:pt x="2003" y="2854"/>
                  </a:lnTo>
                  <a:lnTo>
                    <a:pt x="2331" y="2928"/>
                  </a:lnTo>
                  <a:lnTo>
                    <a:pt x="2675" y="2988"/>
                  </a:lnTo>
                  <a:lnTo>
                    <a:pt x="3019" y="3048"/>
                  </a:lnTo>
                  <a:lnTo>
                    <a:pt x="3392" y="3078"/>
                  </a:lnTo>
                  <a:lnTo>
                    <a:pt x="3751" y="3108"/>
                  </a:lnTo>
                  <a:lnTo>
                    <a:pt x="4124" y="3123"/>
                  </a:lnTo>
                  <a:lnTo>
                    <a:pt x="4498" y="3123"/>
                  </a:lnTo>
                  <a:lnTo>
                    <a:pt x="4841" y="3108"/>
                  </a:lnTo>
                  <a:lnTo>
                    <a:pt x="5185" y="3078"/>
                  </a:lnTo>
                  <a:lnTo>
                    <a:pt x="5528" y="3033"/>
                  </a:lnTo>
                  <a:lnTo>
                    <a:pt x="5842" y="2973"/>
                  </a:lnTo>
                  <a:lnTo>
                    <a:pt x="6141" y="2913"/>
                  </a:lnTo>
                  <a:lnTo>
                    <a:pt x="6425" y="2824"/>
                  </a:lnTo>
                  <a:lnTo>
                    <a:pt x="6739" y="2704"/>
                  </a:lnTo>
                  <a:lnTo>
                    <a:pt x="6948" y="2615"/>
                  </a:lnTo>
                  <a:lnTo>
                    <a:pt x="7127" y="2510"/>
                  </a:lnTo>
                  <a:lnTo>
                    <a:pt x="7276" y="2391"/>
                  </a:lnTo>
                  <a:lnTo>
                    <a:pt x="7411" y="2271"/>
                  </a:lnTo>
                  <a:lnTo>
                    <a:pt x="7515" y="2151"/>
                  </a:lnTo>
                  <a:lnTo>
                    <a:pt x="7590" y="2017"/>
                  </a:lnTo>
                  <a:lnTo>
                    <a:pt x="7635" y="1883"/>
                  </a:lnTo>
                  <a:lnTo>
                    <a:pt x="7665" y="1748"/>
                  </a:lnTo>
                  <a:lnTo>
                    <a:pt x="7665" y="1658"/>
                  </a:lnTo>
                  <a:lnTo>
                    <a:pt x="7650" y="1584"/>
                  </a:lnTo>
                  <a:lnTo>
                    <a:pt x="7620" y="1494"/>
                  </a:lnTo>
                  <a:lnTo>
                    <a:pt x="7605" y="1419"/>
                  </a:lnTo>
                  <a:lnTo>
                    <a:pt x="7515" y="1255"/>
                  </a:lnTo>
                  <a:lnTo>
                    <a:pt x="7381" y="1106"/>
                  </a:lnTo>
                  <a:lnTo>
                    <a:pt x="7232" y="956"/>
                  </a:lnTo>
                  <a:lnTo>
                    <a:pt x="7022" y="822"/>
                  </a:lnTo>
                  <a:lnTo>
                    <a:pt x="6798" y="687"/>
                  </a:lnTo>
                  <a:lnTo>
                    <a:pt x="6529" y="553"/>
                  </a:lnTo>
                  <a:lnTo>
                    <a:pt x="6260" y="448"/>
                  </a:lnTo>
                  <a:lnTo>
                    <a:pt x="5977" y="344"/>
                  </a:lnTo>
                  <a:lnTo>
                    <a:pt x="5663" y="254"/>
                  </a:lnTo>
                  <a:lnTo>
                    <a:pt x="5334" y="179"/>
                  </a:lnTo>
                  <a:lnTo>
                    <a:pt x="4991" y="120"/>
                  </a:lnTo>
                  <a:lnTo>
                    <a:pt x="4647" y="75"/>
                  </a:lnTo>
                  <a:lnTo>
                    <a:pt x="4288" y="30"/>
                  </a:lnTo>
                  <a:lnTo>
                    <a:pt x="3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4917182" y="1473064"/>
              <a:ext cx="46393" cy="45981"/>
            </a:xfrm>
            <a:custGeom>
              <a:avLst/>
              <a:gdLst/>
              <a:ahLst/>
              <a:cxnLst/>
              <a:rect l="l" t="t" r="r" b="b"/>
              <a:pathLst>
                <a:path w="1689" h="1674" extrusionOk="0">
                  <a:moveTo>
                    <a:pt x="837" y="0"/>
                  </a:moveTo>
                  <a:lnTo>
                    <a:pt x="673" y="15"/>
                  </a:lnTo>
                  <a:lnTo>
                    <a:pt x="509" y="60"/>
                  </a:lnTo>
                  <a:lnTo>
                    <a:pt x="374" y="150"/>
                  </a:lnTo>
                  <a:lnTo>
                    <a:pt x="240" y="254"/>
                  </a:lnTo>
                  <a:lnTo>
                    <a:pt x="135" y="389"/>
                  </a:lnTo>
                  <a:lnTo>
                    <a:pt x="60" y="523"/>
                  </a:lnTo>
                  <a:lnTo>
                    <a:pt x="16" y="687"/>
                  </a:lnTo>
                  <a:lnTo>
                    <a:pt x="1" y="837"/>
                  </a:lnTo>
                  <a:lnTo>
                    <a:pt x="16" y="1001"/>
                  </a:lnTo>
                  <a:lnTo>
                    <a:pt x="75" y="1166"/>
                  </a:lnTo>
                  <a:lnTo>
                    <a:pt x="150" y="1315"/>
                  </a:lnTo>
                  <a:lnTo>
                    <a:pt x="255" y="1449"/>
                  </a:lnTo>
                  <a:lnTo>
                    <a:pt x="389" y="1539"/>
                  </a:lnTo>
                  <a:lnTo>
                    <a:pt x="539" y="1614"/>
                  </a:lnTo>
                  <a:lnTo>
                    <a:pt x="688" y="1659"/>
                  </a:lnTo>
                  <a:lnTo>
                    <a:pt x="852" y="1674"/>
                  </a:lnTo>
                  <a:lnTo>
                    <a:pt x="1017" y="1659"/>
                  </a:lnTo>
                  <a:lnTo>
                    <a:pt x="1181" y="1614"/>
                  </a:lnTo>
                  <a:lnTo>
                    <a:pt x="1330" y="1524"/>
                  </a:lnTo>
                  <a:lnTo>
                    <a:pt x="1450" y="1420"/>
                  </a:lnTo>
                  <a:lnTo>
                    <a:pt x="1554" y="1300"/>
                  </a:lnTo>
                  <a:lnTo>
                    <a:pt x="1629" y="1151"/>
                  </a:lnTo>
                  <a:lnTo>
                    <a:pt x="1674" y="1001"/>
                  </a:lnTo>
                  <a:lnTo>
                    <a:pt x="1689" y="837"/>
                  </a:lnTo>
                  <a:lnTo>
                    <a:pt x="1674" y="673"/>
                  </a:lnTo>
                  <a:lnTo>
                    <a:pt x="1614" y="508"/>
                  </a:lnTo>
                  <a:lnTo>
                    <a:pt x="1539" y="359"/>
                  </a:lnTo>
                  <a:lnTo>
                    <a:pt x="1435" y="239"/>
                  </a:lnTo>
                  <a:lnTo>
                    <a:pt x="1300" y="135"/>
                  </a:lnTo>
                  <a:lnTo>
                    <a:pt x="1166" y="60"/>
                  </a:lnTo>
                  <a:lnTo>
                    <a:pt x="1002" y="15"/>
                  </a:lnTo>
                  <a:lnTo>
                    <a:pt x="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4873703" y="1407804"/>
              <a:ext cx="27110" cy="27110"/>
            </a:xfrm>
            <a:custGeom>
              <a:avLst/>
              <a:gdLst/>
              <a:ahLst/>
              <a:cxnLst/>
              <a:rect l="l" t="t" r="r" b="b"/>
              <a:pathLst>
                <a:path w="987" h="987" extrusionOk="0">
                  <a:moveTo>
                    <a:pt x="403" y="1"/>
                  </a:moveTo>
                  <a:lnTo>
                    <a:pt x="299" y="31"/>
                  </a:lnTo>
                  <a:lnTo>
                    <a:pt x="209" y="76"/>
                  </a:lnTo>
                  <a:lnTo>
                    <a:pt x="135" y="150"/>
                  </a:lnTo>
                  <a:lnTo>
                    <a:pt x="75" y="225"/>
                  </a:lnTo>
                  <a:lnTo>
                    <a:pt x="45" y="300"/>
                  </a:lnTo>
                  <a:lnTo>
                    <a:pt x="15" y="389"/>
                  </a:lnTo>
                  <a:lnTo>
                    <a:pt x="0" y="494"/>
                  </a:lnTo>
                  <a:lnTo>
                    <a:pt x="15" y="584"/>
                  </a:lnTo>
                  <a:lnTo>
                    <a:pt x="45" y="688"/>
                  </a:lnTo>
                  <a:lnTo>
                    <a:pt x="90" y="763"/>
                  </a:lnTo>
                  <a:lnTo>
                    <a:pt x="149" y="838"/>
                  </a:lnTo>
                  <a:lnTo>
                    <a:pt x="224" y="897"/>
                  </a:lnTo>
                  <a:lnTo>
                    <a:pt x="314" y="942"/>
                  </a:lnTo>
                  <a:lnTo>
                    <a:pt x="403" y="972"/>
                  </a:lnTo>
                  <a:lnTo>
                    <a:pt x="493" y="987"/>
                  </a:lnTo>
                  <a:lnTo>
                    <a:pt x="598" y="972"/>
                  </a:lnTo>
                  <a:lnTo>
                    <a:pt x="687" y="942"/>
                  </a:lnTo>
                  <a:lnTo>
                    <a:pt x="777" y="897"/>
                  </a:lnTo>
                  <a:lnTo>
                    <a:pt x="852" y="838"/>
                  </a:lnTo>
                  <a:lnTo>
                    <a:pt x="911" y="763"/>
                  </a:lnTo>
                  <a:lnTo>
                    <a:pt x="956" y="673"/>
                  </a:lnTo>
                  <a:lnTo>
                    <a:pt x="986" y="584"/>
                  </a:lnTo>
                  <a:lnTo>
                    <a:pt x="986" y="494"/>
                  </a:lnTo>
                  <a:lnTo>
                    <a:pt x="986" y="389"/>
                  </a:lnTo>
                  <a:lnTo>
                    <a:pt x="956" y="300"/>
                  </a:lnTo>
                  <a:lnTo>
                    <a:pt x="896" y="210"/>
                  </a:lnTo>
                  <a:lnTo>
                    <a:pt x="837" y="135"/>
                  </a:lnTo>
                  <a:lnTo>
                    <a:pt x="762" y="76"/>
                  </a:lnTo>
                  <a:lnTo>
                    <a:pt x="687" y="31"/>
                  </a:lnTo>
                  <a:lnTo>
                    <a:pt x="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5020182" y="1474300"/>
              <a:ext cx="27110" cy="27110"/>
            </a:xfrm>
            <a:custGeom>
              <a:avLst/>
              <a:gdLst/>
              <a:ahLst/>
              <a:cxnLst/>
              <a:rect l="l" t="t" r="r" b="b"/>
              <a:pathLst>
                <a:path w="987" h="987" extrusionOk="0">
                  <a:moveTo>
                    <a:pt x="389" y="0"/>
                  </a:moveTo>
                  <a:lnTo>
                    <a:pt x="299" y="30"/>
                  </a:lnTo>
                  <a:lnTo>
                    <a:pt x="210" y="75"/>
                  </a:lnTo>
                  <a:lnTo>
                    <a:pt x="135" y="149"/>
                  </a:lnTo>
                  <a:lnTo>
                    <a:pt x="75" y="224"/>
                  </a:lnTo>
                  <a:lnTo>
                    <a:pt x="30" y="299"/>
                  </a:lnTo>
                  <a:lnTo>
                    <a:pt x="1" y="389"/>
                  </a:lnTo>
                  <a:lnTo>
                    <a:pt x="1" y="493"/>
                  </a:lnTo>
                  <a:lnTo>
                    <a:pt x="1" y="583"/>
                  </a:lnTo>
                  <a:lnTo>
                    <a:pt x="30" y="687"/>
                  </a:lnTo>
                  <a:lnTo>
                    <a:pt x="90" y="762"/>
                  </a:lnTo>
                  <a:lnTo>
                    <a:pt x="150" y="837"/>
                  </a:lnTo>
                  <a:lnTo>
                    <a:pt x="225" y="896"/>
                  </a:lnTo>
                  <a:lnTo>
                    <a:pt x="314" y="941"/>
                  </a:lnTo>
                  <a:lnTo>
                    <a:pt x="404" y="971"/>
                  </a:lnTo>
                  <a:lnTo>
                    <a:pt x="494" y="986"/>
                  </a:lnTo>
                  <a:lnTo>
                    <a:pt x="583" y="971"/>
                  </a:lnTo>
                  <a:lnTo>
                    <a:pt x="688" y="941"/>
                  </a:lnTo>
                  <a:lnTo>
                    <a:pt x="777" y="896"/>
                  </a:lnTo>
                  <a:lnTo>
                    <a:pt x="852" y="837"/>
                  </a:lnTo>
                  <a:lnTo>
                    <a:pt x="912" y="762"/>
                  </a:lnTo>
                  <a:lnTo>
                    <a:pt x="942" y="672"/>
                  </a:lnTo>
                  <a:lnTo>
                    <a:pt x="972" y="583"/>
                  </a:lnTo>
                  <a:lnTo>
                    <a:pt x="987" y="478"/>
                  </a:lnTo>
                  <a:lnTo>
                    <a:pt x="972" y="389"/>
                  </a:lnTo>
                  <a:lnTo>
                    <a:pt x="942" y="299"/>
                  </a:lnTo>
                  <a:lnTo>
                    <a:pt x="897" y="209"/>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4857690" y="1526816"/>
              <a:ext cx="27110" cy="27110"/>
            </a:xfrm>
            <a:custGeom>
              <a:avLst/>
              <a:gdLst/>
              <a:ahLst/>
              <a:cxnLst/>
              <a:rect l="l" t="t" r="r" b="b"/>
              <a:pathLst>
                <a:path w="987" h="987" extrusionOk="0">
                  <a:moveTo>
                    <a:pt x="493" y="0"/>
                  </a:moveTo>
                  <a:lnTo>
                    <a:pt x="404" y="15"/>
                  </a:lnTo>
                  <a:lnTo>
                    <a:pt x="299" y="45"/>
                  </a:lnTo>
                  <a:lnTo>
                    <a:pt x="210" y="90"/>
                  </a:lnTo>
                  <a:lnTo>
                    <a:pt x="135" y="150"/>
                  </a:lnTo>
                  <a:lnTo>
                    <a:pt x="75" y="224"/>
                  </a:lnTo>
                  <a:lnTo>
                    <a:pt x="30" y="314"/>
                  </a:lnTo>
                  <a:lnTo>
                    <a:pt x="15" y="404"/>
                  </a:lnTo>
                  <a:lnTo>
                    <a:pt x="0" y="493"/>
                  </a:lnTo>
                  <a:lnTo>
                    <a:pt x="15" y="583"/>
                  </a:lnTo>
                  <a:lnTo>
                    <a:pt x="45" y="688"/>
                  </a:lnTo>
                  <a:lnTo>
                    <a:pt x="90" y="777"/>
                  </a:lnTo>
                  <a:lnTo>
                    <a:pt x="150" y="852"/>
                  </a:lnTo>
                  <a:lnTo>
                    <a:pt x="225" y="912"/>
                  </a:lnTo>
                  <a:lnTo>
                    <a:pt x="314" y="956"/>
                  </a:lnTo>
                  <a:lnTo>
                    <a:pt x="404" y="971"/>
                  </a:lnTo>
                  <a:lnTo>
                    <a:pt x="493" y="986"/>
                  </a:lnTo>
                  <a:lnTo>
                    <a:pt x="598" y="971"/>
                  </a:lnTo>
                  <a:lnTo>
                    <a:pt x="688" y="942"/>
                  </a:lnTo>
                  <a:lnTo>
                    <a:pt x="777" y="897"/>
                  </a:lnTo>
                  <a:lnTo>
                    <a:pt x="852" y="837"/>
                  </a:lnTo>
                  <a:lnTo>
                    <a:pt x="912" y="762"/>
                  </a:lnTo>
                  <a:lnTo>
                    <a:pt x="957" y="673"/>
                  </a:lnTo>
                  <a:lnTo>
                    <a:pt x="986" y="583"/>
                  </a:lnTo>
                  <a:lnTo>
                    <a:pt x="986" y="493"/>
                  </a:lnTo>
                  <a:lnTo>
                    <a:pt x="972" y="389"/>
                  </a:lnTo>
                  <a:lnTo>
                    <a:pt x="942" y="299"/>
                  </a:lnTo>
                  <a:lnTo>
                    <a:pt x="897" y="210"/>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3358312" y="1540769"/>
              <a:ext cx="280690" cy="280690"/>
            </a:xfrm>
            <a:custGeom>
              <a:avLst/>
              <a:gdLst/>
              <a:ahLst/>
              <a:cxnLst/>
              <a:rect l="l" t="t" r="r" b="b"/>
              <a:pathLst>
                <a:path w="10219" h="10219" extrusionOk="0">
                  <a:moveTo>
                    <a:pt x="194" y="0"/>
                  </a:moveTo>
                  <a:lnTo>
                    <a:pt x="149" y="15"/>
                  </a:lnTo>
                  <a:lnTo>
                    <a:pt x="105" y="45"/>
                  </a:lnTo>
                  <a:lnTo>
                    <a:pt x="60" y="75"/>
                  </a:lnTo>
                  <a:lnTo>
                    <a:pt x="30" y="105"/>
                  </a:lnTo>
                  <a:lnTo>
                    <a:pt x="15" y="150"/>
                  </a:lnTo>
                  <a:lnTo>
                    <a:pt x="0" y="195"/>
                  </a:lnTo>
                  <a:lnTo>
                    <a:pt x="0" y="239"/>
                  </a:lnTo>
                  <a:lnTo>
                    <a:pt x="0" y="284"/>
                  </a:lnTo>
                  <a:lnTo>
                    <a:pt x="15" y="329"/>
                  </a:lnTo>
                  <a:lnTo>
                    <a:pt x="30" y="374"/>
                  </a:lnTo>
                  <a:lnTo>
                    <a:pt x="60" y="419"/>
                  </a:lnTo>
                  <a:lnTo>
                    <a:pt x="9800" y="10159"/>
                  </a:lnTo>
                  <a:lnTo>
                    <a:pt x="9845" y="10189"/>
                  </a:lnTo>
                  <a:lnTo>
                    <a:pt x="9890" y="10204"/>
                  </a:lnTo>
                  <a:lnTo>
                    <a:pt x="9935" y="10219"/>
                  </a:lnTo>
                  <a:lnTo>
                    <a:pt x="10025" y="10219"/>
                  </a:lnTo>
                  <a:lnTo>
                    <a:pt x="10069" y="10204"/>
                  </a:lnTo>
                  <a:lnTo>
                    <a:pt x="10114" y="10189"/>
                  </a:lnTo>
                  <a:lnTo>
                    <a:pt x="10144" y="10159"/>
                  </a:lnTo>
                  <a:lnTo>
                    <a:pt x="10174" y="10114"/>
                  </a:lnTo>
                  <a:lnTo>
                    <a:pt x="10204" y="10070"/>
                  </a:lnTo>
                  <a:lnTo>
                    <a:pt x="10219" y="10025"/>
                  </a:lnTo>
                  <a:lnTo>
                    <a:pt x="10219" y="9980"/>
                  </a:lnTo>
                  <a:lnTo>
                    <a:pt x="10219" y="9935"/>
                  </a:lnTo>
                  <a:lnTo>
                    <a:pt x="10204" y="9890"/>
                  </a:lnTo>
                  <a:lnTo>
                    <a:pt x="10174" y="9860"/>
                  </a:lnTo>
                  <a:lnTo>
                    <a:pt x="10144" y="9816"/>
                  </a:lnTo>
                  <a:lnTo>
                    <a:pt x="403" y="75"/>
                  </a:lnTo>
                  <a:lnTo>
                    <a:pt x="374" y="45"/>
                  </a:lnTo>
                  <a:lnTo>
                    <a:pt x="329" y="15"/>
                  </a:lnTo>
                  <a:lnTo>
                    <a:pt x="2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3"/>
            <p:cNvSpPr/>
            <p:nvPr/>
          </p:nvSpPr>
          <p:spPr>
            <a:xfrm>
              <a:off x="3492074" y="1672060"/>
              <a:ext cx="51721" cy="51749"/>
            </a:xfrm>
            <a:custGeom>
              <a:avLst/>
              <a:gdLst/>
              <a:ahLst/>
              <a:cxnLst/>
              <a:rect l="l" t="t" r="r" b="b"/>
              <a:pathLst>
                <a:path w="1883" h="1884" extrusionOk="0">
                  <a:moveTo>
                    <a:pt x="837" y="1"/>
                  </a:moveTo>
                  <a:lnTo>
                    <a:pt x="747" y="16"/>
                  </a:lnTo>
                  <a:lnTo>
                    <a:pt x="658" y="46"/>
                  </a:lnTo>
                  <a:lnTo>
                    <a:pt x="568" y="76"/>
                  </a:lnTo>
                  <a:lnTo>
                    <a:pt x="419" y="165"/>
                  </a:lnTo>
                  <a:lnTo>
                    <a:pt x="269" y="285"/>
                  </a:lnTo>
                  <a:lnTo>
                    <a:pt x="165" y="419"/>
                  </a:lnTo>
                  <a:lnTo>
                    <a:pt x="75" y="569"/>
                  </a:lnTo>
                  <a:lnTo>
                    <a:pt x="45" y="658"/>
                  </a:lnTo>
                  <a:lnTo>
                    <a:pt x="15" y="748"/>
                  </a:lnTo>
                  <a:lnTo>
                    <a:pt x="0" y="838"/>
                  </a:lnTo>
                  <a:lnTo>
                    <a:pt x="0" y="942"/>
                  </a:lnTo>
                  <a:lnTo>
                    <a:pt x="0" y="1032"/>
                  </a:lnTo>
                  <a:lnTo>
                    <a:pt x="15" y="1136"/>
                  </a:lnTo>
                  <a:lnTo>
                    <a:pt x="45" y="1226"/>
                  </a:lnTo>
                  <a:lnTo>
                    <a:pt x="75" y="1301"/>
                  </a:lnTo>
                  <a:lnTo>
                    <a:pt x="165" y="1465"/>
                  </a:lnTo>
                  <a:lnTo>
                    <a:pt x="269" y="1599"/>
                  </a:lnTo>
                  <a:lnTo>
                    <a:pt x="419" y="1719"/>
                  </a:lnTo>
                  <a:lnTo>
                    <a:pt x="568" y="1809"/>
                  </a:lnTo>
                  <a:lnTo>
                    <a:pt x="658" y="1839"/>
                  </a:lnTo>
                  <a:lnTo>
                    <a:pt x="747" y="1853"/>
                  </a:lnTo>
                  <a:lnTo>
                    <a:pt x="837" y="1868"/>
                  </a:lnTo>
                  <a:lnTo>
                    <a:pt x="942" y="1883"/>
                  </a:lnTo>
                  <a:lnTo>
                    <a:pt x="1031" y="1868"/>
                  </a:lnTo>
                  <a:lnTo>
                    <a:pt x="1121" y="1853"/>
                  </a:lnTo>
                  <a:lnTo>
                    <a:pt x="1210" y="1839"/>
                  </a:lnTo>
                  <a:lnTo>
                    <a:pt x="1300" y="1809"/>
                  </a:lnTo>
                  <a:lnTo>
                    <a:pt x="1464" y="1719"/>
                  </a:lnTo>
                  <a:lnTo>
                    <a:pt x="1599" y="1599"/>
                  </a:lnTo>
                  <a:lnTo>
                    <a:pt x="1718" y="1465"/>
                  </a:lnTo>
                  <a:lnTo>
                    <a:pt x="1808" y="1301"/>
                  </a:lnTo>
                  <a:lnTo>
                    <a:pt x="1838" y="1226"/>
                  </a:lnTo>
                  <a:lnTo>
                    <a:pt x="1853" y="1136"/>
                  </a:lnTo>
                  <a:lnTo>
                    <a:pt x="1868" y="1032"/>
                  </a:lnTo>
                  <a:lnTo>
                    <a:pt x="1883" y="942"/>
                  </a:lnTo>
                  <a:lnTo>
                    <a:pt x="1868" y="838"/>
                  </a:lnTo>
                  <a:lnTo>
                    <a:pt x="1853" y="748"/>
                  </a:lnTo>
                  <a:lnTo>
                    <a:pt x="1838" y="658"/>
                  </a:lnTo>
                  <a:lnTo>
                    <a:pt x="1808" y="569"/>
                  </a:lnTo>
                  <a:lnTo>
                    <a:pt x="1718" y="419"/>
                  </a:lnTo>
                  <a:lnTo>
                    <a:pt x="1599" y="285"/>
                  </a:lnTo>
                  <a:lnTo>
                    <a:pt x="1464" y="165"/>
                  </a:lnTo>
                  <a:lnTo>
                    <a:pt x="1300" y="76"/>
                  </a:lnTo>
                  <a:lnTo>
                    <a:pt x="1210" y="46"/>
                  </a:lnTo>
                  <a:lnTo>
                    <a:pt x="1121" y="16"/>
                  </a:lnTo>
                  <a:lnTo>
                    <a:pt x="1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3"/>
            <p:cNvSpPr/>
            <p:nvPr/>
          </p:nvSpPr>
          <p:spPr>
            <a:xfrm>
              <a:off x="3161760" y="1332326"/>
              <a:ext cx="311481" cy="311481"/>
            </a:xfrm>
            <a:custGeom>
              <a:avLst/>
              <a:gdLst/>
              <a:ahLst/>
              <a:cxnLst/>
              <a:rect l="l" t="t" r="r" b="b"/>
              <a:pathLst>
                <a:path w="11340" h="11340" extrusionOk="0">
                  <a:moveTo>
                    <a:pt x="5378" y="0"/>
                  </a:moveTo>
                  <a:lnTo>
                    <a:pt x="5094" y="30"/>
                  </a:lnTo>
                  <a:lnTo>
                    <a:pt x="4811" y="60"/>
                  </a:lnTo>
                  <a:lnTo>
                    <a:pt x="4527" y="105"/>
                  </a:lnTo>
                  <a:lnTo>
                    <a:pt x="4258" y="179"/>
                  </a:lnTo>
                  <a:lnTo>
                    <a:pt x="3989" y="254"/>
                  </a:lnTo>
                  <a:lnTo>
                    <a:pt x="3720" y="344"/>
                  </a:lnTo>
                  <a:lnTo>
                    <a:pt x="3466" y="433"/>
                  </a:lnTo>
                  <a:lnTo>
                    <a:pt x="3212" y="553"/>
                  </a:lnTo>
                  <a:lnTo>
                    <a:pt x="2973" y="672"/>
                  </a:lnTo>
                  <a:lnTo>
                    <a:pt x="2734" y="822"/>
                  </a:lnTo>
                  <a:lnTo>
                    <a:pt x="2495" y="956"/>
                  </a:lnTo>
                  <a:lnTo>
                    <a:pt x="2271" y="1120"/>
                  </a:lnTo>
                  <a:lnTo>
                    <a:pt x="2062" y="1285"/>
                  </a:lnTo>
                  <a:lnTo>
                    <a:pt x="1853" y="1464"/>
                  </a:lnTo>
                  <a:lnTo>
                    <a:pt x="1658" y="1658"/>
                  </a:lnTo>
                  <a:lnTo>
                    <a:pt x="1464" y="1853"/>
                  </a:lnTo>
                  <a:lnTo>
                    <a:pt x="1300" y="2062"/>
                  </a:lnTo>
                  <a:lnTo>
                    <a:pt x="1120" y="2271"/>
                  </a:lnTo>
                  <a:lnTo>
                    <a:pt x="971" y="2495"/>
                  </a:lnTo>
                  <a:lnTo>
                    <a:pt x="822" y="2719"/>
                  </a:lnTo>
                  <a:lnTo>
                    <a:pt x="687" y="2958"/>
                  </a:lnTo>
                  <a:lnTo>
                    <a:pt x="553" y="3212"/>
                  </a:lnTo>
                  <a:lnTo>
                    <a:pt x="448" y="3466"/>
                  </a:lnTo>
                  <a:lnTo>
                    <a:pt x="344" y="3720"/>
                  </a:lnTo>
                  <a:lnTo>
                    <a:pt x="254" y="3974"/>
                  </a:lnTo>
                  <a:lnTo>
                    <a:pt x="179" y="4243"/>
                  </a:lnTo>
                  <a:lnTo>
                    <a:pt x="120" y="4527"/>
                  </a:lnTo>
                  <a:lnTo>
                    <a:pt x="60" y="4796"/>
                  </a:lnTo>
                  <a:lnTo>
                    <a:pt x="30" y="5079"/>
                  </a:lnTo>
                  <a:lnTo>
                    <a:pt x="0" y="5378"/>
                  </a:lnTo>
                  <a:lnTo>
                    <a:pt x="0" y="5662"/>
                  </a:lnTo>
                  <a:lnTo>
                    <a:pt x="0" y="5961"/>
                  </a:lnTo>
                  <a:lnTo>
                    <a:pt x="30" y="6245"/>
                  </a:lnTo>
                  <a:lnTo>
                    <a:pt x="60" y="6529"/>
                  </a:lnTo>
                  <a:lnTo>
                    <a:pt x="120" y="6812"/>
                  </a:lnTo>
                  <a:lnTo>
                    <a:pt x="179" y="7081"/>
                  </a:lnTo>
                  <a:lnTo>
                    <a:pt x="254" y="7350"/>
                  </a:lnTo>
                  <a:lnTo>
                    <a:pt x="344" y="7619"/>
                  </a:lnTo>
                  <a:lnTo>
                    <a:pt x="448" y="7873"/>
                  </a:lnTo>
                  <a:lnTo>
                    <a:pt x="553" y="8127"/>
                  </a:lnTo>
                  <a:lnTo>
                    <a:pt x="687" y="8366"/>
                  </a:lnTo>
                  <a:lnTo>
                    <a:pt x="822" y="8605"/>
                  </a:lnTo>
                  <a:lnTo>
                    <a:pt x="971" y="8844"/>
                  </a:lnTo>
                  <a:lnTo>
                    <a:pt x="1120" y="9053"/>
                  </a:lnTo>
                  <a:lnTo>
                    <a:pt x="1300" y="9277"/>
                  </a:lnTo>
                  <a:lnTo>
                    <a:pt x="1464" y="9487"/>
                  </a:lnTo>
                  <a:lnTo>
                    <a:pt x="1658" y="9681"/>
                  </a:lnTo>
                  <a:lnTo>
                    <a:pt x="1853" y="9860"/>
                  </a:lnTo>
                  <a:lnTo>
                    <a:pt x="2062" y="10039"/>
                  </a:lnTo>
                  <a:lnTo>
                    <a:pt x="2271" y="10219"/>
                  </a:lnTo>
                  <a:lnTo>
                    <a:pt x="2495" y="10368"/>
                  </a:lnTo>
                  <a:lnTo>
                    <a:pt x="2734" y="10517"/>
                  </a:lnTo>
                  <a:lnTo>
                    <a:pt x="2973" y="10652"/>
                  </a:lnTo>
                  <a:lnTo>
                    <a:pt x="3212" y="10786"/>
                  </a:lnTo>
                  <a:lnTo>
                    <a:pt x="3466" y="10891"/>
                  </a:lnTo>
                  <a:lnTo>
                    <a:pt x="3720" y="10996"/>
                  </a:lnTo>
                  <a:lnTo>
                    <a:pt x="3989" y="11085"/>
                  </a:lnTo>
                  <a:lnTo>
                    <a:pt x="4258" y="11160"/>
                  </a:lnTo>
                  <a:lnTo>
                    <a:pt x="4527" y="11220"/>
                  </a:lnTo>
                  <a:lnTo>
                    <a:pt x="4811" y="11279"/>
                  </a:lnTo>
                  <a:lnTo>
                    <a:pt x="5094" y="11309"/>
                  </a:lnTo>
                  <a:lnTo>
                    <a:pt x="5378" y="11324"/>
                  </a:lnTo>
                  <a:lnTo>
                    <a:pt x="5677" y="11339"/>
                  </a:lnTo>
                  <a:lnTo>
                    <a:pt x="5961" y="11324"/>
                  </a:lnTo>
                  <a:lnTo>
                    <a:pt x="6245" y="11309"/>
                  </a:lnTo>
                  <a:lnTo>
                    <a:pt x="6529" y="11279"/>
                  </a:lnTo>
                  <a:lnTo>
                    <a:pt x="6812" y="11220"/>
                  </a:lnTo>
                  <a:lnTo>
                    <a:pt x="7081" y="11160"/>
                  </a:lnTo>
                  <a:lnTo>
                    <a:pt x="7350" y="11085"/>
                  </a:lnTo>
                  <a:lnTo>
                    <a:pt x="7619" y="10996"/>
                  </a:lnTo>
                  <a:lnTo>
                    <a:pt x="7873" y="10891"/>
                  </a:lnTo>
                  <a:lnTo>
                    <a:pt x="8127" y="10786"/>
                  </a:lnTo>
                  <a:lnTo>
                    <a:pt x="8366" y="10652"/>
                  </a:lnTo>
                  <a:lnTo>
                    <a:pt x="8605" y="10517"/>
                  </a:lnTo>
                  <a:lnTo>
                    <a:pt x="8844" y="10368"/>
                  </a:lnTo>
                  <a:lnTo>
                    <a:pt x="9068" y="10219"/>
                  </a:lnTo>
                  <a:lnTo>
                    <a:pt x="9278" y="10039"/>
                  </a:lnTo>
                  <a:lnTo>
                    <a:pt x="9487" y="9860"/>
                  </a:lnTo>
                  <a:lnTo>
                    <a:pt x="9681" y="9681"/>
                  </a:lnTo>
                  <a:lnTo>
                    <a:pt x="9875" y="9487"/>
                  </a:lnTo>
                  <a:lnTo>
                    <a:pt x="10039" y="9277"/>
                  </a:lnTo>
                  <a:lnTo>
                    <a:pt x="10219" y="9053"/>
                  </a:lnTo>
                  <a:lnTo>
                    <a:pt x="10368" y="8844"/>
                  </a:lnTo>
                  <a:lnTo>
                    <a:pt x="10517" y="8605"/>
                  </a:lnTo>
                  <a:lnTo>
                    <a:pt x="10652" y="8366"/>
                  </a:lnTo>
                  <a:lnTo>
                    <a:pt x="10786" y="8127"/>
                  </a:lnTo>
                  <a:lnTo>
                    <a:pt x="10891" y="7873"/>
                  </a:lnTo>
                  <a:lnTo>
                    <a:pt x="10996" y="7619"/>
                  </a:lnTo>
                  <a:lnTo>
                    <a:pt x="11085" y="7350"/>
                  </a:lnTo>
                  <a:lnTo>
                    <a:pt x="11160" y="7081"/>
                  </a:lnTo>
                  <a:lnTo>
                    <a:pt x="11220" y="6812"/>
                  </a:lnTo>
                  <a:lnTo>
                    <a:pt x="11279" y="6529"/>
                  </a:lnTo>
                  <a:lnTo>
                    <a:pt x="11309" y="6245"/>
                  </a:lnTo>
                  <a:lnTo>
                    <a:pt x="11339" y="5961"/>
                  </a:lnTo>
                  <a:lnTo>
                    <a:pt x="11339" y="5662"/>
                  </a:lnTo>
                  <a:lnTo>
                    <a:pt x="11339" y="5378"/>
                  </a:lnTo>
                  <a:lnTo>
                    <a:pt x="11309" y="5079"/>
                  </a:lnTo>
                  <a:lnTo>
                    <a:pt x="11279" y="4796"/>
                  </a:lnTo>
                  <a:lnTo>
                    <a:pt x="11220" y="4527"/>
                  </a:lnTo>
                  <a:lnTo>
                    <a:pt x="11160" y="4243"/>
                  </a:lnTo>
                  <a:lnTo>
                    <a:pt x="11085" y="3974"/>
                  </a:lnTo>
                  <a:lnTo>
                    <a:pt x="10996" y="3720"/>
                  </a:lnTo>
                  <a:lnTo>
                    <a:pt x="10891" y="3466"/>
                  </a:lnTo>
                  <a:lnTo>
                    <a:pt x="10786" y="3212"/>
                  </a:lnTo>
                  <a:lnTo>
                    <a:pt x="10652" y="2958"/>
                  </a:lnTo>
                  <a:lnTo>
                    <a:pt x="10517" y="2719"/>
                  </a:lnTo>
                  <a:lnTo>
                    <a:pt x="10368" y="2495"/>
                  </a:lnTo>
                  <a:lnTo>
                    <a:pt x="10219" y="2271"/>
                  </a:lnTo>
                  <a:lnTo>
                    <a:pt x="10039" y="2062"/>
                  </a:lnTo>
                  <a:lnTo>
                    <a:pt x="9875" y="1853"/>
                  </a:lnTo>
                  <a:lnTo>
                    <a:pt x="9681" y="1658"/>
                  </a:lnTo>
                  <a:lnTo>
                    <a:pt x="9487" y="1464"/>
                  </a:lnTo>
                  <a:lnTo>
                    <a:pt x="9278" y="1285"/>
                  </a:lnTo>
                  <a:lnTo>
                    <a:pt x="9068" y="1120"/>
                  </a:lnTo>
                  <a:lnTo>
                    <a:pt x="8844" y="956"/>
                  </a:lnTo>
                  <a:lnTo>
                    <a:pt x="8605" y="822"/>
                  </a:lnTo>
                  <a:lnTo>
                    <a:pt x="8366" y="672"/>
                  </a:lnTo>
                  <a:lnTo>
                    <a:pt x="8127" y="553"/>
                  </a:lnTo>
                  <a:lnTo>
                    <a:pt x="7873" y="433"/>
                  </a:lnTo>
                  <a:lnTo>
                    <a:pt x="7619" y="344"/>
                  </a:lnTo>
                  <a:lnTo>
                    <a:pt x="7350" y="254"/>
                  </a:lnTo>
                  <a:lnTo>
                    <a:pt x="7081" y="179"/>
                  </a:lnTo>
                  <a:lnTo>
                    <a:pt x="6812" y="105"/>
                  </a:lnTo>
                  <a:lnTo>
                    <a:pt x="6529" y="60"/>
                  </a:lnTo>
                  <a:lnTo>
                    <a:pt x="6245" y="30"/>
                  </a:lnTo>
                  <a:lnTo>
                    <a:pt x="59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3230674" y="1397559"/>
              <a:ext cx="179775" cy="179747"/>
            </a:xfrm>
            <a:custGeom>
              <a:avLst/>
              <a:gdLst/>
              <a:ahLst/>
              <a:cxnLst/>
              <a:rect l="l" t="t" r="r" b="b"/>
              <a:pathLst>
                <a:path w="6545" h="6544" extrusionOk="0">
                  <a:moveTo>
                    <a:pt x="3377" y="2301"/>
                  </a:moveTo>
                  <a:lnTo>
                    <a:pt x="3467" y="2316"/>
                  </a:lnTo>
                  <a:lnTo>
                    <a:pt x="3556" y="2346"/>
                  </a:lnTo>
                  <a:lnTo>
                    <a:pt x="3646" y="2376"/>
                  </a:lnTo>
                  <a:lnTo>
                    <a:pt x="3736" y="2421"/>
                  </a:lnTo>
                  <a:lnTo>
                    <a:pt x="3810" y="2465"/>
                  </a:lnTo>
                  <a:lnTo>
                    <a:pt x="3960" y="2585"/>
                  </a:lnTo>
                  <a:lnTo>
                    <a:pt x="4079" y="2734"/>
                  </a:lnTo>
                  <a:lnTo>
                    <a:pt x="4124" y="2809"/>
                  </a:lnTo>
                  <a:lnTo>
                    <a:pt x="4169" y="2899"/>
                  </a:lnTo>
                  <a:lnTo>
                    <a:pt x="4199" y="2988"/>
                  </a:lnTo>
                  <a:lnTo>
                    <a:pt x="4229" y="3078"/>
                  </a:lnTo>
                  <a:lnTo>
                    <a:pt x="4244" y="3183"/>
                  </a:lnTo>
                  <a:lnTo>
                    <a:pt x="4244" y="3272"/>
                  </a:lnTo>
                  <a:lnTo>
                    <a:pt x="4244" y="3377"/>
                  </a:lnTo>
                  <a:lnTo>
                    <a:pt x="4229" y="3466"/>
                  </a:lnTo>
                  <a:lnTo>
                    <a:pt x="4199" y="3571"/>
                  </a:lnTo>
                  <a:lnTo>
                    <a:pt x="4169" y="3646"/>
                  </a:lnTo>
                  <a:lnTo>
                    <a:pt x="4124" y="3735"/>
                  </a:lnTo>
                  <a:lnTo>
                    <a:pt x="4079" y="3825"/>
                  </a:lnTo>
                  <a:lnTo>
                    <a:pt x="3960" y="3959"/>
                  </a:lnTo>
                  <a:lnTo>
                    <a:pt x="3810" y="4079"/>
                  </a:lnTo>
                  <a:lnTo>
                    <a:pt x="3736" y="4124"/>
                  </a:lnTo>
                  <a:lnTo>
                    <a:pt x="3646" y="4169"/>
                  </a:lnTo>
                  <a:lnTo>
                    <a:pt x="3556" y="4198"/>
                  </a:lnTo>
                  <a:lnTo>
                    <a:pt x="3467" y="4228"/>
                  </a:lnTo>
                  <a:lnTo>
                    <a:pt x="3377" y="4243"/>
                  </a:lnTo>
                  <a:lnTo>
                    <a:pt x="3168" y="4243"/>
                  </a:lnTo>
                  <a:lnTo>
                    <a:pt x="3078" y="4228"/>
                  </a:lnTo>
                  <a:lnTo>
                    <a:pt x="2989" y="4198"/>
                  </a:lnTo>
                  <a:lnTo>
                    <a:pt x="2899" y="4169"/>
                  </a:lnTo>
                  <a:lnTo>
                    <a:pt x="2810" y="4124"/>
                  </a:lnTo>
                  <a:lnTo>
                    <a:pt x="2735" y="4079"/>
                  </a:lnTo>
                  <a:lnTo>
                    <a:pt x="2585" y="3959"/>
                  </a:lnTo>
                  <a:lnTo>
                    <a:pt x="2466" y="3825"/>
                  </a:lnTo>
                  <a:lnTo>
                    <a:pt x="2421" y="3735"/>
                  </a:lnTo>
                  <a:lnTo>
                    <a:pt x="2376" y="3646"/>
                  </a:lnTo>
                  <a:lnTo>
                    <a:pt x="2346" y="3571"/>
                  </a:lnTo>
                  <a:lnTo>
                    <a:pt x="2316" y="3466"/>
                  </a:lnTo>
                  <a:lnTo>
                    <a:pt x="2302" y="3377"/>
                  </a:lnTo>
                  <a:lnTo>
                    <a:pt x="2302" y="3272"/>
                  </a:lnTo>
                  <a:lnTo>
                    <a:pt x="2302" y="3183"/>
                  </a:lnTo>
                  <a:lnTo>
                    <a:pt x="2316" y="3078"/>
                  </a:lnTo>
                  <a:lnTo>
                    <a:pt x="2346" y="2988"/>
                  </a:lnTo>
                  <a:lnTo>
                    <a:pt x="2376" y="2899"/>
                  </a:lnTo>
                  <a:lnTo>
                    <a:pt x="2421" y="2809"/>
                  </a:lnTo>
                  <a:lnTo>
                    <a:pt x="2466" y="2734"/>
                  </a:lnTo>
                  <a:lnTo>
                    <a:pt x="2585" y="2585"/>
                  </a:lnTo>
                  <a:lnTo>
                    <a:pt x="2735" y="2465"/>
                  </a:lnTo>
                  <a:lnTo>
                    <a:pt x="2810" y="2421"/>
                  </a:lnTo>
                  <a:lnTo>
                    <a:pt x="2899" y="2376"/>
                  </a:lnTo>
                  <a:lnTo>
                    <a:pt x="2989" y="2346"/>
                  </a:lnTo>
                  <a:lnTo>
                    <a:pt x="3078" y="2316"/>
                  </a:lnTo>
                  <a:lnTo>
                    <a:pt x="3168" y="2301"/>
                  </a:lnTo>
                  <a:close/>
                  <a:moveTo>
                    <a:pt x="2824" y="0"/>
                  </a:moveTo>
                  <a:lnTo>
                    <a:pt x="2824" y="927"/>
                  </a:lnTo>
                  <a:lnTo>
                    <a:pt x="2600" y="986"/>
                  </a:lnTo>
                  <a:lnTo>
                    <a:pt x="2361" y="1061"/>
                  </a:lnTo>
                  <a:lnTo>
                    <a:pt x="2152" y="1166"/>
                  </a:lnTo>
                  <a:lnTo>
                    <a:pt x="1943" y="1285"/>
                  </a:lnTo>
                  <a:lnTo>
                    <a:pt x="1241" y="583"/>
                  </a:lnTo>
                  <a:lnTo>
                    <a:pt x="494" y="1345"/>
                  </a:lnTo>
                  <a:lnTo>
                    <a:pt x="1226" y="2062"/>
                  </a:lnTo>
                  <a:lnTo>
                    <a:pt x="1151" y="2197"/>
                  </a:lnTo>
                  <a:lnTo>
                    <a:pt x="1077" y="2346"/>
                  </a:lnTo>
                  <a:lnTo>
                    <a:pt x="1017" y="2495"/>
                  </a:lnTo>
                  <a:lnTo>
                    <a:pt x="972" y="2660"/>
                  </a:lnTo>
                  <a:lnTo>
                    <a:pt x="1" y="2660"/>
                  </a:lnTo>
                  <a:lnTo>
                    <a:pt x="1" y="3720"/>
                  </a:lnTo>
                  <a:lnTo>
                    <a:pt x="927" y="3720"/>
                  </a:lnTo>
                  <a:lnTo>
                    <a:pt x="987" y="3959"/>
                  </a:lnTo>
                  <a:lnTo>
                    <a:pt x="1062" y="4183"/>
                  </a:lnTo>
                  <a:lnTo>
                    <a:pt x="1166" y="4393"/>
                  </a:lnTo>
                  <a:lnTo>
                    <a:pt x="1286" y="4602"/>
                  </a:lnTo>
                  <a:lnTo>
                    <a:pt x="673" y="5214"/>
                  </a:lnTo>
                  <a:lnTo>
                    <a:pt x="1420" y="5961"/>
                  </a:lnTo>
                  <a:lnTo>
                    <a:pt x="2063" y="5319"/>
                  </a:lnTo>
                  <a:lnTo>
                    <a:pt x="2242" y="5423"/>
                  </a:lnTo>
                  <a:lnTo>
                    <a:pt x="2436" y="5498"/>
                  </a:lnTo>
                  <a:lnTo>
                    <a:pt x="2630" y="5573"/>
                  </a:lnTo>
                  <a:lnTo>
                    <a:pt x="2824" y="5618"/>
                  </a:lnTo>
                  <a:lnTo>
                    <a:pt x="2824" y="6544"/>
                  </a:lnTo>
                  <a:lnTo>
                    <a:pt x="3885" y="6544"/>
                  </a:lnTo>
                  <a:lnTo>
                    <a:pt x="3885" y="5573"/>
                  </a:lnTo>
                  <a:lnTo>
                    <a:pt x="4109" y="5513"/>
                  </a:lnTo>
                  <a:lnTo>
                    <a:pt x="4318" y="5423"/>
                  </a:lnTo>
                  <a:lnTo>
                    <a:pt x="4513" y="5304"/>
                  </a:lnTo>
                  <a:lnTo>
                    <a:pt x="4692" y="5184"/>
                  </a:lnTo>
                  <a:lnTo>
                    <a:pt x="5409" y="5887"/>
                  </a:lnTo>
                  <a:lnTo>
                    <a:pt x="6156" y="5140"/>
                  </a:lnTo>
                  <a:lnTo>
                    <a:pt x="5394" y="4378"/>
                  </a:lnTo>
                  <a:lnTo>
                    <a:pt x="5469" y="4213"/>
                  </a:lnTo>
                  <a:lnTo>
                    <a:pt x="5529" y="4064"/>
                  </a:lnTo>
                  <a:lnTo>
                    <a:pt x="5573" y="3885"/>
                  </a:lnTo>
                  <a:lnTo>
                    <a:pt x="5618" y="3720"/>
                  </a:lnTo>
                  <a:lnTo>
                    <a:pt x="6544" y="3720"/>
                  </a:lnTo>
                  <a:lnTo>
                    <a:pt x="6544" y="2660"/>
                  </a:lnTo>
                  <a:lnTo>
                    <a:pt x="5573" y="2660"/>
                  </a:lnTo>
                  <a:lnTo>
                    <a:pt x="5529" y="2495"/>
                  </a:lnTo>
                  <a:lnTo>
                    <a:pt x="5469" y="2346"/>
                  </a:lnTo>
                  <a:lnTo>
                    <a:pt x="5394" y="2197"/>
                  </a:lnTo>
                  <a:lnTo>
                    <a:pt x="5319" y="2062"/>
                  </a:lnTo>
                  <a:lnTo>
                    <a:pt x="6051" y="1345"/>
                  </a:lnTo>
                  <a:lnTo>
                    <a:pt x="5304" y="583"/>
                  </a:lnTo>
                  <a:lnTo>
                    <a:pt x="4587" y="1285"/>
                  </a:lnTo>
                  <a:lnTo>
                    <a:pt x="4438" y="1196"/>
                  </a:lnTo>
                  <a:lnTo>
                    <a:pt x="4259" y="1106"/>
                  </a:lnTo>
                  <a:lnTo>
                    <a:pt x="4079" y="1031"/>
                  </a:lnTo>
                  <a:lnTo>
                    <a:pt x="3885" y="971"/>
                  </a:lnTo>
                  <a:lnTo>
                    <a:pt x="38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3"/>
            <p:cNvSpPr/>
            <p:nvPr/>
          </p:nvSpPr>
          <p:spPr>
            <a:xfrm>
              <a:off x="4149022" y="1269125"/>
              <a:ext cx="12333" cy="373448"/>
            </a:xfrm>
            <a:custGeom>
              <a:avLst/>
              <a:gdLst/>
              <a:ahLst/>
              <a:cxnLst/>
              <a:rect l="l" t="t" r="r" b="b"/>
              <a:pathLst>
                <a:path w="449" h="13596" extrusionOk="0">
                  <a:moveTo>
                    <a:pt x="180" y="0"/>
                  </a:moveTo>
                  <a:lnTo>
                    <a:pt x="135" y="15"/>
                  </a:lnTo>
                  <a:lnTo>
                    <a:pt x="60" y="60"/>
                  </a:lnTo>
                  <a:lnTo>
                    <a:pt x="16" y="135"/>
                  </a:lnTo>
                  <a:lnTo>
                    <a:pt x="1" y="180"/>
                  </a:lnTo>
                  <a:lnTo>
                    <a:pt x="1" y="224"/>
                  </a:lnTo>
                  <a:lnTo>
                    <a:pt x="1" y="13371"/>
                  </a:lnTo>
                  <a:lnTo>
                    <a:pt x="1" y="13416"/>
                  </a:lnTo>
                  <a:lnTo>
                    <a:pt x="16" y="13446"/>
                  </a:lnTo>
                  <a:lnTo>
                    <a:pt x="60" y="13521"/>
                  </a:lnTo>
                  <a:lnTo>
                    <a:pt x="135" y="13565"/>
                  </a:lnTo>
                  <a:lnTo>
                    <a:pt x="180" y="13580"/>
                  </a:lnTo>
                  <a:lnTo>
                    <a:pt x="225" y="13595"/>
                  </a:lnTo>
                  <a:lnTo>
                    <a:pt x="270" y="13580"/>
                  </a:lnTo>
                  <a:lnTo>
                    <a:pt x="314" y="13565"/>
                  </a:lnTo>
                  <a:lnTo>
                    <a:pt x="374" y="13521"/>
                  </a:lnTo>
                  <a:lnTo>
                    <a:pt x="434" y="13446"/>
                  </a:lnTo>
                  <a:lnTo>
                    <a:pt x="449" y="13416"/>
                  </a:lnTo>
                  <a:lnTo>
                    <a:pt x="449" y="13371"/>
                  </a:lnTo>
                  <a:lnTo>
                    <a:pt x="449" y="224"/>
                  </a:lnTo>
                  <a:lnTo>
                    <a:pt x="449" y="180"/>
                  </a:lnTo>
                  <a:lnTo>
                    <a:pt x="434" y="135"/>
                  </a:lnTo>
                  <a:lnTo>
                    <a:pt x="374" y="60"/>
                  </a:lnTo>
                  <a:lnTo>
                    <a:pt x="314" y="15"/>
                  </a:lnTo>
                  <a:lnTo>
                    <a:pt x="27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3"/>
            <p:cNvSpPr/>
            <p:nvPr/>
          </p:nvSpPr>
          <p:spPr>
            <a:xfrm>
              <a:off x="4129329" y="1477157"/>
              <a:ext cx="51721" cy="51749"/>
            </a:xfrm>
            <a:custGeom>
              <a:avLst/>
              <a:gdLst/>
              <a:ahLst/>
              <a:cxnLst/>
              <a:rect l="l" t="t" r="r" b="b"/>
              <a:pathLst>
                <a:path w="1883" h="1884" extrusionOk="0">
                  <a:moveTo>
                    <a:pt x="942" y="1"/>
                  </a:moveTo>
                  <a:lnTo>
                    <a:pt x="837" y="16"/>
                  </a:lnTo>
                  <a:lnTo>
                    <a:pt x="748" y="31"/>
                  </a:lnTo>
                  <a:lnTo>
                    <a:pt x="658" y="45"/>
                  </a:lnTo>
                  <a:lnTo>
                    <a:pt x="568" y="75"/>
                  </a:lnTo>
                  <a:lnTo>
                    <a:pt x="419" y="165"/>
                  </a:lnTo>
                  <a:lnTo>
                    <a:pt x="270" y="285"/>
                  </a:lnTo>
                  <a:lnTo>
                    <a:pt x="165" y="419"/>
                  </a:lnTo>
                  <a:lnTo>
                    <a:pt x="75" y="583"/>
                  </a:lnTo>
                  <a:lnTo>
                    <a:pt x="45" y="658"/>
                  </a:lnTo>
                  <a:lnTo>
                    <a:pt x="16" y="748"/>
                  </a:lnTo>
                  <a:lnTo>
                    <a:pt x="1" y="852"/>
                  </a:lnTo>
                  <a:lnTo>
                    <a:pt x="1" y="942"/>
                  </a:lnTo>
                  <a:lnTo>
                    <a:pt x="1" y="1032"/>
                  </a:lnTo>
                  <a:lnTo>
                    <a:pt x="16" y="1136"/>
                  </a:lnTo>
                  <a:lnTo>
                    <a:pt x="45" y="1226"/>
                  </a:lnTo>
                  <a:lnTo>
                    <a:pt x="75" y="1300"/>
                  </a:lnTo>
                  <a:lnTo>
                    <a:pt x="165" y="1465"/>
                  </a:lnTo>
                  <a:lnTo>
                    <a:pt x="270" y="1599"/>
                  </a:lnTo>
                  <a:lnTo>
                    <a:pt x="419" y="1719"/>
                  </a:lnTo>
                  <a:lnTo>
                    <a:pt x="568" y="1808"/>
                  </a:lnTo>
                  <a:lnTo>
                    <a:pt x="658" y="1838"/>
                  </a:lnTo>
                  <a:lnTo>
                    <a:pt x="748" y="1868"/>
                  </a:lnTo>
                  <a:lnTo>
                    <a:pt x="837" y="1883"/>
                  </a:lnTo>
                  <a:lnTo>
                    <a:pt x="1031" y="1883"/>
                  </a:lnTo>
                  <a:lnTo>
                    <a:pt x="1121" y="1868"/>
                  </a:lnTo>
                  <a:lnTo>
                    <a:pt x="1226" y="1838"/>
                  </a:lnTo>
                  <a:lnTo>
                    <a:pt x="1300" y="1808"/>
                  </a:lnTo>
                  <a:lnTo>
                    <a:pt x="1465" y="1719"/>
                  </a:lnTo>
                  <a:lnTo>
                    <a:pt x="1599" y="1599"/>
                  </a:lnTo>
                  <a:lnTo>
                    <a:pt x="1719" y="1465"/>
                  </a:lnTo>
                  <a:lnTo>
                    <a:pt x="1808" y="1300"/>
                  </a:lnTo>
                  <a:lnTo>
                    <a:pt x="1838" y="1226"/>
                  </a:lnTo>
                  <a:lnTo>
                    <a:pt x="1853" y="1136"/>
                  </a:lnTo>
                  <a:lnTo>
                    <a:pt x="1868" y="1032"/>
                  </a:lnTo>
                  <a:lnTo>
                    <a:pt x="1883" y="942"/>
                  </a:lnTo>
                  <a:lnTo>
                    <a:pt x="1868" y="852"/>
                  </a:lnTo>
                  <a:lnTo>
                    <a:pt x="1853" y="748"/>
                  </a:lnTo>
                  <a:lnTo>
                    <a:pt x="1838" y="658"/>
                  </a:lnTo>
                  <a:lnTo>
                    <a:pt x="1808" y="583"/>
                  </a:lnTo>
                  <a:lnTo>
                    <a:pt x="1719" y="419"/>
                  </a:lnTo>
                  <a:lnTo>
                    <a:pt x="1599" y="285"/>
                  </a:lnTo>
                  <a:lnTo>
                    <a:pt x="1465" y="165"/>
                  </a:lnTo>
                  <a:lnTo>
                    <a:pt x="1300" y="75"/>
                  </a:lnTo>
                  <a:lnTo>
                    <a:pt x="1226" y="45"/>
                  </a:lnTo>
                  <a:lnTo>
                    <a:pt x="1121" y="31"/>
                  </a:lnTo>
                  <a:lnTo>
                    <a:pt x="1031" y="16"/>
                  </a:lnTo>
                  <a:lnTo>
                    <a:pt x="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3"/>
            <p:cNvSpPr/>
            <p:nvPr/>
          </p:nvSpPr>
          <p:spPr>
            <a:xfrm>
              <a:off x="3999246" y="1088175"/>
              <a:ext cx="311893" cy="311481"/>
            </a:xfrm>
            <a:custGeom>
              <a:avLst/>
              <a:gdLst/>
              <a:ahLst/>
              <a:cxnLst/>
              <a:rect l="l" t="t" r="r" b="b"/>
              <a:pathLst>
                <a:path w="11355" h="11340" extrusionOk="0">
                  <a:moveTo>
                    <a:pt x="5678" y="0"/>
                  </a:moveTo>
                  <a:lnTo>
                    <a:pt x="5379" y="15"/>
                  </a:lnTo>
                  <a:lnTo>
                    <a:pt x="5095" y="30"/>
                  </a:lnTo>
                  <a:lnTo>
                    <a:pt x="4811" y="60"/>
                  </a:lnTo>
                  <a:lnTo>
                    <a:pt x="4527" y="120"/>
                  </a:lnTo>
                  <a:lnTo>
                    <a:pt x="4259" y="179"/>
                  </a:lnTo>
                  <a:lnTo>
                    <a:pt x="3990" y="254"/>
                  </a:lnTo>
                  <a:lnTo>
                    <a:pt x="3721" y="344"/>
                  </a:lnTo>
                  <a:lnTo>
                    <a:pt x="3467" y="448"/>
                  </a:lnTo>
                  <a:lnTo>
                    <a:pt x="3213" y="568"/>
                  </a:lnTo>
                  <a:lnTo>
                    <a:pt x="2974" y="687"/>
                  </a:lnTo>
                  <a:lnTo>
                    <a:pt x="2735" y="822"/>
                  </a:lnTo>
                  <a:lnTo>
                    <a:pt x="2511" y="971"/>
                  </a:lnTo>
                  <a:lnTo>
                    <a:pt x="2287" y="1135"/>
                  </a:lnTo>
                  <a:lnTo>
                    <a:pt x="2062" y="1300"/>
                  </a:lnTo>
                  <a:lnTo>
                    <a:pt x="1868" y="1479"/>
                  </a:lnTo>
                  <a:lnTo>
                    <a:pt x="1659" y="1658"/>
                  </a:lnTo>
                  <a:lnTo>
                    <a:pt x="1480" y="1853"/>
                  </a:lnTo>
                  <a:lnTo>
                    <a:pt x="1301" y="2062"/>
                  </a:lnTo>
                  <a:lnTo>
                    <a:pt x="1136" y="2286"/>
                  </a:lnTo>
                  <a:lnTo>
                    <a:pt x="972" y="2495"/>
                  </a:lnTo>
                  <a:lnTo>
                    <a:pt x="822" y="2734"/>
                  </a:lnTo>
                  <a:lnTo>
                    <a:pt x="688" y="2973"/>
                  </a:lnTo>
                  <a:lnTo>
                    <a:pt x="568" y="3212"/>
                  </a:lnTo>
                  <a:lnTo>
                    <a:pt x="449" y="3466"/>
                  </a:lnTo>
                  <a:lnTo>
                    <a:pt x="344" y="3720"/>
                  </a:lnTo>
                  <a:lnTo>
                    <a:pt x="255" y="3989"/>
                  </a:lnTo>
                  <a:lnTo>
                    <a:pt x="180" y="4258"/>
                  </a:lnTo>
                  <a:lnTo>
                    <a:pt x="120" y="4527"/>
                  </a:lnTo>
                  <a:lnTo>
                    <a:pt x="75" y="4811"/>
                  </a:lnTo>
                  <a:lnTo>
                    <a:pt x="31" y="5094"/>
                  </a:lnTo>
                  <a:lnTo>
                    <a:pt x="16" y="5378"/>
                  </a:lnTo>
                  <a:lnTo>
                    <a:pt x="1" y="5677"/>
                  </a:lnTo>
                  <a:lnTo>
                    <a:pt x="16" y="5961"/>
                  </a:lnTo>
                  <a:lnTo>
                    <a:pt x="31" y="6260"/>
                  </a:lnTo>
                  <a:lnTo>
                    <a:pt x="75" y="6544"/>
                  </a:lnTo>
                  <a:lnTo>
                    <a:pt x="120" y="6812"/>
                  </a:lnTo>
                  <a:lnTo>
                    <a:pt x="180" y="7096"/>
                  </a:lnTo>
                  <a:lnTo>
                    <a:pt x="255" y="7365"/>
                  </a:lnTo>
                  <a:lnTo>
                    <a:pt x="344" y="7619"/>
                  </a:lnTo>
                  <a:lnTo>
                    <a:pt x="449" y="7888"/>
                  </a:lnTo>
                  <a:lnTo>
                    <a:pt x="568" y="8127"/>
                  </a:lnTo>
                  <a:lnTo>
                    <a:pt x="688" y="8381"/>
                  </a:lnTo>
                  <a:lnTo>
                    <a:pt x="822" y="8620"/>
                  </a:lnTo>
                  <a:lnTo>
                    <a:pt x="972" y="8844"/>
                  </a:lnTo>
                  <a:lnTo>
                    <a:pt x="1136" y="9068"/>
                  </a:lnTo>
                  <a:lnTo>
                    <a:pt x="1301" y="9277"/>
                  </a:lnTo>
                  <a:lnTo>
                    <a:pt x="1480" y="9487"/>
                  </a:lnTo>
                  <a:lnTo>
                    <a:pt x="1659" y="9681"/>
                  </a:lnTo>
                  <a:lnTo>
                    <a:pt x="1868" y="9875"/>
                  </a:lnTo>
                  <a:lnTo>
                    <a:pt x="2062" y="10054"/>
                  </a:lnTo>
                  <a:lnTo>
                    <a:pt x="2287" y="10219"/>
                  </a:lnTo>
                  <a:lnTo>
                    <a:pt x="2511" y="10383"/>
                  </a:lnTo>
                  <a:lnTo>
                    <a:pt x="2735" y="10517"/>
                  </a:lnTo>
                  <a:lnTo>
                    <a:pt x="2974" y="10667"/>
                  </a:lnTo>
                  <a:lnTo>
                    <a:pt x="3213" y="10786"/>
                  </a:lnTo>
                  <a:lnTo>
                    <a:pt x="3467" y="10906"/>
                  </a:lnTo>
                  <a:lnTo>
                    <a:pt x="3721" y="10995"/>
                  </a:lnTo>
                  <a:lnTo>
                    <a:pt x="3990" y="11085"/>
                  </a:lnTo>
                  <a:lnTo>
                    <a:pt x="4259" y="11160"/>
                  </a:lnTo>
                  <a:lnTo>
                    <a:pt x="4527" y="11235"/>
                  </a:lnTo>
                  <a:lnTo>
                    <a:pt x="4811" y="11279"/>
                  </a:lnTo>
                  <a:lnTo>
                    <a:pt x="5095" y="11309"/>
                  </a:lnTo>
                  <a:lnTo>
                    <a:pt x="5379" y="11339"/>
                  </a:lnTo>
                  <a:lnTo>
                    <a:pt x="5962" y="11339"/>
                  </a:lnTo>
                  <a:lnTo>
                    <a:pt x="6260" y="11309"/>
                  </a:lnTo>
                  <a:lnTo>
                    <a:pt x="6544" y="11279"/>
                  </a:lnTo>
                  <a:lnTo>
                    <a:pt x="6813" y="11235"/>
                  </a:lnTo>
                  <a:lnTo>
                    <a:pt x="7097" y="11160"/>
                  </a:lnTo>
                  <a:lnTo>
                    <a:pt x="7366" y="11085"/>
                  </a:lnTo>
                  <a:lnTo>
                    <a:pt x="7620" y="10995"/>
                  </a:lnTo>
                  <a:lnTo>
                    <a:pt x="7889" y="10906"/>
                  </a:lnTo>
                  <a:lnTo>
                    <a:pt x="8128" y="10786"/>
                  </a:lnTo>
                  <a:lnTo>
                    <a:pt x="8382" y="10667"/>
                  </a:lnTo>
                  <a:lnTo>
                    <a:pt x="8621" y="10517"/>
                  </a:lnTo>
                  <a:lnTo>
                    <a:pt x="8845" y="10383"/>
                  </a:lnTo>
                  <a:lnTo>
                    <a:pt x="9069" y="10219"/>
                  </a:lnTo>
                  <a:lnTo>
                    <a:pt x="9278" y="10054"/>
                  </a:lnTo>
                  <a:lnTo>
                    <a:pt x="9487" y="9875"/>
                  </a:lnTo>
                  <a:lnTo>
                    <a:pt x="9682" y="9681"/>
                  </a:lnTo>
                  <a:lnTo>
                    <a:pt x="9876" y="9487"/>
                  </a:lnTo>
                  <a:lnTo>
                    <a:pt x="10055" y="9277"/>
                  </a:lnTo>
                  <a:lnTo>
                    <a:pt x="10219" y="9068"/>
                  </a:lnTo>
                  <a:lnTo>
                    <a:pt x="10384" y="8844"/>
                  </a:lnTo>
                  <a:lnTo>
                    <a:pt x="10533" y="8620"/>
                  </a:lnTo>
                  <a:lnTo>
                    <a:pt x="10668" y="8381"/>
                  </a:lnTo>
                  <a:lnTo>
                    <a:pt x="10787" y="8127"/>
                  </a:lnTo>
                  <a:lnTo>
                    <a:pt x="10907" y="7888"/>
                  </a:lnTo>
                  <a:lnTo>
                    <a:pt x="10996" y="7619"/>
                  </a:lnTo>
                  <a:lnTo>
                    <a:pt x="11086" y="7365"/>
                  </a:lnTo>
                  <a:lnTo>
                    <a:pt x="11176" y="7096"/>
                  </a:lnTo>
                  <a:lnTo>
                    <a:pt x="11235" y="6812"/>
                  </a:lnTo>
                  <a:lnTo>
                    <a:pt x="11280" y="6544"/>
                  </a:lnTo>
                  <a:lnTo>
                    <a:pt x="11325" y="6260"/>
                  </a:lnTo>
                  <a:lnTo>
                    <a:pt x="11340" y="5961"/>
                  </a:lnTo>
                  <a:lnTo>
                    <a:pt x="11355" y="5677"/>
                  </a:lnTo>
                  <a:lnTo>
                    <a:pt x="11340" y="5378"/>
                  </a:lnTo>
                  <a:lnTo>
                    <a:pt x="11325" y="5094"/>
                  </a:lnTo>
                  <a:lnTo>
                    <a:pt x="11280" y="4811"/>
                  </a:lnTo>
                  <a:lnTo>
                    <a:pt x="11235" y="4527"/>
                  </a:lnTo>
                  <a:lnTo>
                    <a:pt x="11176" y="4258"/>
                  </a:lnTo>
                  <a:lnTo>
                    <a:pt x="11086" y="3989"/>
                  </a:lnTo>
                  <a:lnTo>
                    <a:pt x="10996" y="3720"/>
                  </a:lnTo>
                  <a:lnTo>
                    <a:pt x="10907" y="3466"/>
                  </a:lnTo>
                  <a:lnTo>
                    <a:pt x="10787" y="3212"/>
                  </a:lnTo>
                  <a:lnTo>
                    <a:pt x="10668" y="2973"/>
                  </a:lnTo>
                  <a:lnTo>
                    <a:pt x="10533" y="2734"/>
                  </a:lnTo>
                  <a:lnTo>
                    <a:pt x="10384" y="2495"/>
                  </a:lnTo>
                  <a:lnTo>
                    <a:pt x="10219" y="2286"/>
                  </a:lnTo>
                  <a:lnTo>
                    <a:pt x="10055" y="2062"/>
                  </a:lnTo>
                  <a:lnTo>
                    <a:pt x="9876" y="1853"/>
                  </a:lnTo>
                  <a:lnTo>
                    <a:pt x="9682" y="1658"/>
                  </a:lnTo>
                  <a:lnTo>
                    <a:pt x="9487" y="1479"/>
                  </a:lnTo>
                  <a:lnTo>
                    <a:pt x="9278" y="1300"/>
                  </a:lnTo>
                  <a:lnTo>
                    <a:pt x="9069" y="1135"/>
                  </a:lnTo>
                  <a:lnTo>
                    <a:pt x="8845" y="971"/>
                  </a:lnTo>
                  <a:lnTo>
                    <a:pt x="8621" y="822"/>
                  </a:lnTo>
                  <a:lnTo>
                    <a:pt x="8382" y="687"/>
                  </a:lnTo>
                  <a:lnTo>
                    <a:pt x="8128" y="568"/>
                  </a:lnTo>
                  <a:lnTo>
                    <a:pt x="7889" y="448"/>
                  </a:lnTo>
                  <a:lnTo>
                    <a:pt x="7620" y="344"/>
                  </a:lnTo>
                  <a:lnTo>
                    <a:pt x="7366" y="254"/>
                  </a:lnTo>
                  <a:lnTo>
                    <a:pt x="7097" y="179"/>
                  </a:lnTo>
                  <a:lnTo>
                    <a:pt x="6813" y="120"/>
                  </a:lnTo>
                  <a:lnTo>
                    <a:pt x="6544" y="60"/>
                  </a:lnTo>
                  <a:lnTo>
                    <a:pt x="6260" y="30"/>
                  </a:lnTo>
                  <a:lnTo>
                    <a:pt x="5962" y="15"/>
                  </a:lnTo>
                  <a:lnTo>
                    <a:pt x="5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4067776" y="1152584"/>
              <a:ext cx="178127" cy="178127"/>
            </a:xfrm>
            <a:custGeom>
              <a:avLst/>
              <a:gdLst/>
              <a:ahLst/>
              <a:cxnLst/>
              <a:rect l="l" t="t" r="r" b="b"/>
              <a:pathLst>
                <a:path w="6485" h="6485" extrusionOk="0">
                  <a:moveTo>
                    <a:pt x="2585" y="329"/>
                  </a:moveTo>
                  <a:lnTo>
                    <a:pt x="2361" y="583"/>
                  </a:lnTo>
                  <a:lnTo>
                    <a:pt x="2167" y="852"/>
                  </a:lnTo>
                  <a:lnTo>
                    <a:pt x="2047" y="1031"/>
                  </a:lnTo>
                  <a:lnTo>
                    <a:pt x="1928" y="1240"/>
                  </a:lnTo>
                  <a:lnTo>
                    <a:pt x="1823" y="1435"/>
                  </a:lnTo>
                  <a:lnTo>
                    <a:pt x="1734" y="1644"/>
                  </a:lnTo>
                  <a:lnTo>
                    <a:pt x="733" y="1644"/>
                  </a:lnTo>
                  <a:lnTo>
                    <a:pt x="897" y="1405"/>
                  </a:lnTo>
                  <a:lnTo>
                    <a:pt x="1091" y="1181"/>
                  </a:lnTo>
                  <a:lnTo>
                    <a:pt x="1300" y="987"/>
                  </a:lnTo>
                  <a:lnTo>
                    <a:pt x="1525" y="807"/>
                  </a:lnTo>
                  <a:lnTo>
                    <a:pt x="1778" y="643"/>
                  </a:lnTo>
                  <a:lnTo>
                    <a:pt x="2032" y="523"/>
                  </a:lnTo>
                  <a:lnTo>
                    <a:pt x="2301" y="419"/>
                  </a:lnTo>
                  <a:lnTo>
                    <a:pt x="2585" y="329"/>
                  </a:lnTo>
                  <a:close/>
                  <a:moveTo>
                    <a:pt x="3123" y="269"/>
                  </a:moveTo>
                  <a:lnTo>
                    <a:pt x="3123" y="1644"/>
                  </a:lnTo>
                  <a:lnTo>
                    <a:pt x="2018" y="1644"/>
                  </a:lnTo>
                  <a:lnTo>
                    <a:pt x="2182" y="1315"/>
                  </a:lnTo>
                  <a:lnTo>
                    <a:pt x="2376" y="1001"/>
                  </a:lnTo>
                  <a:lnTo>
                    <a:pt x="2585" y="733"/>
                  </a:lnTo>
                  <a:lnTo>
                    <a:pt x="2765" y="523"/>
                  </a:lnTo>
                  <a:lnTo>
                    <a:pt x="2929" y="374"/>
                  </a:lnTo>
                  <a:lnTo>
                    <a:pt x="3033" y="269"/>
                  </a:lnTo>
                  <a:close/>
                  <a:moveTo>
                    <a:pt x="3497" y="269"/>
                  </a:moveTo>
                  <a:lnTo>
                    <a:pt x="3676" y="434"/>
                  </a:lnTo>
                  <a:lnTo>
                    <a:pt x="3795" y="568"/>
                  </a:lnTo>
                  <a:lnTo>
                    <a:pt x="3930" y="718"/>
                  </a:lnTo>
                  <a:lnTo>
                    <a:pt x="4079" y="912"/>
                  </a:lnTo>
                  <a:lnTo>
                    <a:pt x="4229" y="1121"/>
                  </a:lnTo>
                  <a:lnTo>
                    <a:pt x="4378" y="1375"/>
                  </a:lnTo>
                  <a:lnTo>
                    <a:pt x="4512" y="1644"/>
                  </a:lnTo>
                  <a:lnTo>
                    <a:pt x="3377" y="1644"/>
                  </a:lnTo>
                  <a:lnTo>
                    <a:pt x="3377" y="269"/>
                  </a:lnTo>
                  <a:close/>
                  <a:moveTo>
                    <a:pt x="3945" y="344"/>
                  </a:moveTo>
                  <a:lnTo>
                    <a:pt x="4229" y="419"/>
                  </a:lnTo>
                  <a:lnTo>
                    <a:pt x="4483" y="523"/>
                  </a:lnTo>
                  <a:lnTo>
                    <a:pt x="4737" y="658"/>
                  </a:lnTo>
                  <a:lnTo>
                    <a:pt x="4976" y="822"/>
                  </a:lnTo>
                  <a:lnTo>
                    <a:pt x="5200" y="987"/>
                  </a:lnTo>
                  <a:lnTo>
                    <a:pt x="5409" y="1196"/>
                  </a:lnTo>
                  <a:lnTo>
                    <a:pt x="5603" y="1405"/>
                  </a:lnTo>
                  <a:lnTo>
                    <a:pt x="5767" y="1644"/>
                  </a:lnTo>
                  <a:lnTo>
                    <a:pt x="4796" y="1644"/>
                  </a:lnTo>
                  <a:lnTo>
                    <a:pt x="4707" y="1435"/>
                  </a:lnTo>
                  <a:lnTo>
                    <a:pt x="4602" y="1240"/>
                  </a:lnTo>
                  <a:lnTo>
                    <a:pt x="4483" y="1031"/>
                  </a:lnTo>
                  <a:lnTo>
                    <a:pt x="4363" y="852"/>
                  </a:lnTo>
                  <a:lnTo>
                    <a:pt x="4154" y="583"/>
                  </a:lnTo>
                  <a:lnTo>
                    <a:pt x="3945" y="344"/>
                  </a:lnTo>
                  <a:close/>
                  <a:moveTo>
                    <a:pt x="1629" y="1913"/>
                  </a:moveTo>
                  <a:lnTo>
                    <a:pt x="1554" y="2182"/>
                  </a:lnTo>
                  <a:lnTo>
                    <a:pt x="1480" y="2466"/>
                  </a:lnTo>
                  <a:lnTo>
                    <a:pt x="1450" y="2749"/>
                  </a:lnTo>
                  <a:lnTo>
                    <a:pt x="1420" y="3048"/>
                  </a:lnTo>
                  <a:lnTo>
                    <a:pt x="270" y="3048"/>
                  </a:lnTo>
                  <a:lnTo>
                    <a:pt x="314" y="2749"/>
                  </a:lnTo>
                  <a:lnTo>
                    <a:pt x="374" y="2451"/>
                  </a:lnTo>
                  <a:lnTo>
                    <a:pt x="464" y="2182"/>
                  </a:lnTo>
                  <a:lnTo>
                    <a:pt x="583" y="1913"/>
                  </a:lnTo>
                  <a:close/>
                  <a:moveTo>
                    <a:pt x="3123" y="1913"/>
                  </a:moveTo>
                  <a:lnTo>
                    <a:pt x="3123" y="3048"/>
                  </a:lnTo>
                  <a:lnTo>
                    <a:pt x="1689" y="3048"/>
                  </a:lnTo>
                  <a:lnTo>
                    <a:pt x="1704" y="2749"/>
                  </a:lnTo>
                  <a:lnTo>
                    <a:pt x="1749" y="2466"/>
                  </a:lnTo>
                  <a:lnTo>
                    <a:pt x="1823" y="2182"/>
                  </a:lnTo>
                  <a:lnTo>
                    <a:pt x="1913" y="1913"/>
                  </a:lnTo>
                  <a:close/>
                  <a:moveTo>
                    <a:pt x="4617" y="1913"/>
                  </a:moveTo>
                  <a:lnTo>
                    <a:pt x="4707" y="2182"/>
                  </a:lnTo>
                  <a:lnTo>
                    <a:pt x="4781" y="2466"/>
                  </a:lnTo>
                  <a:lnTo>
                    <a:pt x="4826" y="2749"/>
                  </a:lnTo>
                  <a:lnTo>
                    <a:pt x="4841" y="3048"/>
                  </a:lnTo>
                  <a:lnTo>
                    <a:pt x="3377" y="3048"/>
                  </a:lnTo>
                  <a:lnTo>
                    <a:pt x="3377" y="1913"/>
                  </a:lnTo>
                  <a:close/>
                  <a:moveTo>
                    <a:pt x="5917" y="1913"/>
                  </a:moveTo>
                  <a:lnTo>
                    <a:pt x="6036" y="2182"/>
                  </a:lnTo>
                  <a:lnTo>
                    <a:pt x="6126" y="2451"/>
                  </a:lnTo>
                  <a:lnTo>
                    <a:pt x="6186" y="2749"/>
                  </a:lnTo>
                  <a:lnTo>
                    <a:pt x="6216" y="3048"/>
                  </a:lnTo>
                  <a:lnTo>
                    <a:pt x="5110" y="3048"/>
                  </a:lnTo>
                  <a:lnTo>
                    <a:pt x="5080" y="2749"/>
                  </a:lnTo>
                  <a:lnTo>
                    <a:pt x="5035" y="2466"/>
                  </a:lnTo>
                  <a:lnTo>
                    <a:pt x="4976" y="2182"/>
                  </a:lnTo>
                  <a:lnTo>
                    <a:pt x="4901" y="1913"/>
                  </a:lnTo>
                  <a:close/>
                  <a:moveTo>
                    <a:pt x="1420" y="3302"/>
                  </a:moveTo>
                  <a:lnTo>
                    <a:pt x="1435" y="3601"/>
                  </a:lnTo>
                  <a:lnTo>
                    <a:pt x="1465" y="3885"/>
                  </a:lnTo>
                  <a:lnTo>
                    <a:pt x="1525" y="4169"/>
                  </a:lnTo>
                  <a:lnTo>
                    <a:pt x="1584" y="4438"/>
                  </a:lnTo>
                  <a:lnTo>
                    <a:pt x="524" y="4438"/>
                  </a:lnTo>
                  <a:lnTo>
                    <a:pt x="419" y="4169"/>
                  </a:lnTo>
                  <a:lnTo>
                    <a:pt x="329" y="3885"/>
                  </a:lnTo>
                  <a:lnTo>
                    <a:pt x="285" y="3601"/>
                  </a:lnTo>
                  <a:lnTo>
                    <a:pt x="270" y="3302"/>
                  </a:lnTo>
                  <a:close/>
                  <a:moveTo>
                    <a:pt x="3123" y="3302"/>
                  </a:moveTo>
                  <a:lnTo>
                    <a:pt x="3123" y="4438"/>
                  </a:lnTo>
                  <a:lnTo>
                    <a:pt x="1853" y="4438"/>
                  </a:lnTo>
                  <a:lnTo>
                    <a:pt x="1778" y="4169"/>
                  </a:lnTo>
                  <a:lnTo>
                    <a:pt x="1734" y="3885"/>
                  </a:lnTo>
                  <a:lnTo>
                    <a:pt x="1704" y="3601"/>
                  </a:lnTo>
                  <a:lnTo>
                    <a:pt x="1689" y="3302"/>
                  </a:lnTo>
                  <a:close/>
                  <a:moveTo>
                    <a:pt x="4841" y="3302"/>
                  </a:moveTo>
                  <a:lnTo>
                    <a:pt x="4826" y="3601"/>
                  </a:lnTo>
                  <a:lnTo>
                    <a:pt x="4796" y="3885"/>
                  </a:lnTo>
                  <a:lnTo>
                    <a:pt x="4737" y="4169"/>
                  </a:lnTo>
                  <a:lnTo>
                    <a:pt x="4677" y="4438"/>
                  </a:lnTo>
                  <a:lnTo>
                    <a:pt x="3377" y="4438"/>
                  </a:lnTo>
                  <a:lnTo>
                    <a:pt x="3377" y="3302"/>
                  </a:lnTo>
                  <a:close/>
                  <a:moveTo>
                    <a:pt x="6230" y="3302"/>
                  </a:moveTo>
                  <a:lnTo>
                    <a:pt x="6201" y="3601"/>
                  </a:lnTo>
                  <a:lnTo>
                    <a:pt x="6156" y="3885"/>
                  </a:lnTo>
                  <a:lnTo>
                    <a:pt x="6081" y="4169"/>
                  </a:lnTo>
                  <a:lnTo>
                    <a:pt x="5977" y="4438"/>
                  </a:lnTo>
                  <a:lnTo>
                    <a:pt x="4946" y="4438"/>
                  </a:lnTo>
                  <a:lnTo>
                    <a:pt x="5005" y="4169"/>
                  </a:lnTo>
                  <a:lnTo>
                    <a:pt x="5050" y="3885"/>
                  </a:lnTo>
                  <a:lnTo>
                    <a:pt x="5095" y="3601"/>
                  </a:lnTo>
                  <a:lnTo>
                    <a:pt x="5110" y="3302"/>
                  </a:lnTo>
                  <a:close/>
                  <a:moveTo>
                    <a:pt x="5842" y="4692"/>
                  </a:moveTo>
                  <a:lnTo>
                    <a:pt x="5678" y="4960"/>
                  </a:lnTo>
                  <a:lnTo>
                    <a:pt x="5484" y="5214"/>
                  </a:lnTo>
                  <a:lnTo>
                    <a:pt x="5274" y="5438"/>
                  </a:lnTo>
                  <a:lnTo>
                    <a:pt x="5035" y="5633"/>
                  </a:lnTo>
                  <a:lnTo>
                    <a:pt x="4766" y="5797"/>
                  </a:lnTo>
                  <a:lnTo>
                    <a:pt x="4497" y="5946"/>
                  </a:lnTo>
                  <a:lnTo>
                    <a:pt x="4214" y="6066"/>
                  </a:lnTo>
                  <a:lnTo>
                    <a:pt x="3900" y="6156"/>
                  </a:lnTo>
                  <a:lnTo>
                    <a:pt x="3900" y="6156"/>
                  </a:lnTo>
                  <a:lnTo>
                    <a:pt x="4109" y="5946"/>
                  </a:lnTo>
                  <a:lnTo>
                    <a:pt x="4303" y="5737"/>
                  </a:lnTo>
                  <a:lnTo>
                    <a:pt x="4468" y="5498"/>
                  </a:lnTo>
                  <a:lnTo>
                    <a:pt x="4617" y="5244"/>
                  </a:lnTo>
                  <a:lnTo>
                    <a:pt x="4751" y="4975"/>
                  </a:lnTo>
                  <a:lnTo>
                    <a:pt x="4856" y="4692"/>
                  </a:lnTo>
                  <a:close/>
                  <a:moveTo>
                    <a:pt x="1659" y="4692"/>
                  </a:moveTo>
                  <a:lnTo>
                    <a:pt x="1778" y="4975"/>
                  </a:lnTo>
                  <a:lnTo>
                    <a:pt x="1913" y="5244"/>
                  </a:lnTo>
                  <a:lnTo>
                    <a:pt x="2062" y="5498"/>
                  </a:lnTo>
                  <a:lnTo>
                    <a:pt x="2227" y="5737"/>
                  </a:lnTo>
                  <a:lnTo>
                    <a:pt x="2421" y="5961"/>
                  </a:lnTo>
                  <a:lnTo>
                    <a:pt x="2630" y="6156"/>
                  </a:lnTo>
                  <a:lnTo>
                    <a:pt x="2316" y="6081"/>
                  </a:lnTo>
                  <a:lnTo>
                    <a:pt x="2032" y="5961"/>
                  </a:lnTo>
                  <a:lnTo>
                    <a:pt x="1749" y="5812"/>
                  </a:lnTo>
                  <a:lnTo>
                    <a:pt x="1480" y="5648"/>
                  </a:lnTo>
                  <a:lnTo>
                    <a:pt x="1241" y="5438"/>
                  </a:lnTo>
                  <a:lnTo>
                    <a:pt x="1017" y="5214"/>
                  </a:lnTo>
                  <a:lnTo>
                    <a:pt x="822" y="4975"/>
                  </a:lnTo>
                  <a:lnTo>
                    <a:pt x="643" y="4692"/>
                  </a:lnTo>
                  <a:close/>
                  <a:moveTo>
                    <a:pt x="3123" y="4692"/>
                  </a:moveTo>
                  <a:lnTo>
                    <a:pt x="3123" y="6200"/>
                  </a:lnTo>
                  <a:lnTo>
                    <a:pt x="3018" y="6141"/>
                  </a:lnTo>
                  <a:lnTo>
                    <a:pt x="2899" y="6051"/>
                  </a:lnTo>
                  <a:lnTo>
                    <a:pt x="2750" y="5917"/>
                  </a:lnTo>
                  <a:lnTo>
                    <a:pt x="2585" y="5752"/>
                  </a:lnTo>
                  <a:lnTo>
                    <a:pt x="2421" y="5558"/>
                  </a:lnTo>
                  <a:lnTo>
                    <a:pt x="2257" y="5304"/>
                  </a:lnTo>
                  <a:lnTo>
                    <a:pt x="2092" y="5020"/>
                  </a:lnTo>
                  <a:lnTo>
                    <a:pt x="2018" y="4871"/>
                  </a:lnTo>
                  <a:lnTo>
                    <a:pt x="1943" y="4692"/>
                  </a:lnTo>
                  <a:close/>
                  <a:moveTo>
                    <a:pt x="4587" y="4692"/>
                  </a:moveTo>
                  <a:lnTo>
                    <a:pt x="4483" y="4931"/>
                  </a:lnTo>
                  <a:lnTo>
                    <a:pt x="4363" y="5155"/>
                  </a:lnTo>
                  <a:lnTo>
                    <a:pt x="4244" y="5364"/>
                  </a:lnTo>
                  <a:lnTo>
                    <a:pt x="4094" y="5558"/>
                  </a:lnTo>
                  <a:lnTo>
                    <a:pt x="3975" y="5707"/>
                  </a:lnTo>
                  <a:lnTo>
                    <a:pt x="3870" y="5827"/>
                  </a:lnTo>
                  <a:lnTo>
                    <a:pt x="3661" y="6021"/>
                  </a:lnTo>
                  <a:lnTo>
                    <a:pt x="3482" y="6141"/>
                  </a:lnTo>
                  <a:lnTo>
                    <a:pt x="3377" y="6215"/>
                  </a:lnTo>
                  <a:lnTo>
                    <a:pt x="3377" y="4692"/>
                  </a:lnTo>
                  <a:close/>
                  <a:moveTo>
                    <a:pt x="3243" y="1"/>
                  </a:moveTo>
                  <a:lnTo>
                    <a:pt x="2914" y="15"/>
                  </a:lnTo>
                  <a:lnTo>
                    <a:pt x="2600" y="60"/>
                  </a:lnTo>
                  <a:lnTo>
                    <a:pt x="2286" y="150"/>
                  </a:lnTo>
                  <a:lnTo>
                    <a:pt x="1988" y="254"/>
                  </a:lnTo>
                  <a:lnTo>
                    <a:pt x="1704" y="389"/>
                  </a:lnTo>
                  <a:lnTo>
                    <a:pt x="1435" y="553"/>
                  </a:lnTo>
                  <a:lnTo>
                    <a:pt x="1181" y="747"/>
                  </a:lnTo>
                  <a:lnTo>
                    <a:pt x="957" y="957"/>
                  </a:lnTo>
                  <a:lnTo>
                    <a:pt x="748" y="1181"/>
                  </a:lnTo>
                  <a:lnTo>
                    <a:pt x="553" y="1435"/>
                  </a:lnTo>
                  <a:lnTo>
                    <a:pt x="404" y="1704"/>
                  </a:lnTo>
                  <a:lnTo>
                    <a:pt x="255" y="1987"/>
                  </a:lnTo>
                  <a:lnTo>
                    <a:pt x="150" y="2271"/>
                  </a:lnTo>
                  <a:lnTo>
                    <a:pt x="75" y="2585"/>
                  </a:lnTo>
                  <a:lnTo>
                    <a:pt x="16" y="2914"/>
                  </a:lnTo>
                  <a:lnTo>
                    <a:pt x="1" y="3242"/>
                  </a:lnTo>
                  <a:lnTo>
                    <a:pt x="16" y="3571"/>
                  </a:lnTo>
                  <a:lnTo>
                    <a:pt x="75" y="3900"/>
                  </a:lnTo>
                  <a:lnTo>
                    <a:pt x="150" y="4199"/>
                  </a:lnTo>
                  <a:lnTo>
                    <a:pt x="255" y="4497"/>
                  </a:lnTo>
                  <a:lnTo>
                    <a:pt x="404" y="4781"/>
                  </a:lnTo>
                  <a:lnTo>
                    <a:pt x="553" y="5050"/>
                  </a:lnTo>
                  <a:lnTo>
                    <a:pt x="748" y="5304"/>
                  </a:lnTo>
                  <a:lnTo>
                    <a:pt x="957" y="5528"/>
                  </a:lnTo>
                  <a:lnTo>
                    <a:pt x="1181" y="5737"/>
                  </a:lnTo>
                  <a:lnTo>
                    <a:pt x="1435" y="5931"/>
                  </a:lnTo>
                  <a:lnTo>
                    <a:pt x="1704" y="6096"/>
                  </a:lnTo>
                  <a:lnTo>
                    <a:pt x="1988" y="6230"/>
                  </a:lnTo>
                  <a:lnTo>
                    <a:pt x="2286" y="6335"/>
                  </a:lnTo>
                  <a:lnTo>
                    <a:pt x="2600" y="6410"/>
                  </a:lnTo>
                  <a:lnTo>
                    <a:pt x="2914" y="6469"/>
                  </a:lnTo>
                  <a:lnTo>
                    <a:pt x="3243" y="6484"/>
                  </a:lnTo>
                  <a:lnTo>
                    <a:pt x="3571" y="6469"/>
                  </a:lnTo>
                  <a:lnTo>
                    <a:pt x="3900" y="6410"/>
                  </a:lnTo>
                  <a:lnTo>
                    <a:pt x="4214" y="6335"/>
                  </a:lnTo>
                  <a:lnTo>
                    <a:pt x="4512" y="6230"/>
                  </a:lnTo>
                  <a:lnTo>
                    <a:pt x="4796" y="6096"/>
                  </a:lnTo>
                  <a:lnTo>
                    <a:pt x="5065" y="5931"/>
                  </a:lnTo>
                  <a:lnTo>
                    <a:pt x="5304" y="5737"/>
                  </a:lnTo>
                  <a:lnTo>
                    <a:pt x="5543" y="5528"/>
                  </a:lnTo>
                  <a:lnTo>
                    <a:pt x="5752" y="5304"/>
                  </a:lnTo>
                  <a:lnTo>
                    <a:pt x="5932" y="5050"/>
                  </a:lnTo>
                  <a:lnTo>
                    <a:pt x="6096" y="4781"/>
                  </a:lnTo>
                  <a:lnTo>
                    <a:pt x="6230" y="4497"/>
                  </a:lnTo>
                  <a:lnTo>
                    <a:pt x="6350" y="4199"/>
                  </a:lnTo>
                  <a:lnTo>
                    <a:pt x="6425" y="3900"/>
                  </a:lnTo>
                  <a:lnTo>
                    <a:pt x="6470" y="3571"/>
                  </a:lnTo>
                  <a:lnTo>
                    <a:pt x="6484" y="3242"/>
                  </a:lnTo>
                  <a:lnTo>
                    <a:pt x="6470" y="2914"/>
                  </a:lnTo>
                  <a:lnTo>
                    <a:pt x="6425" y="2585"/>
                  </a:lnTo>
                  <a:lnTo>
                    <a:pt x="6350" y="2271"/>
                  </a:lnTo>
                  <a:lnTo>
                    <a:pt x="6230" y="1987"/>
                  </a:lnTo>
                  <a:lnTo>
                    <a:pt x="6096" y="1704"/>
                  </a:lnTo>
                  <a:lnTo>
                    <a:pt x="5932" y="1435"/>
                  </a:lnTo>
                  <a:lnTo>
                    <a:pt x="5752" y="1181"/>
                  </a:lnTo>
                  <a:lnTo>
                    <a:pt x="5543" y="957"/>
                  </a:lnTo>
                  <a:lnTo>
                    <a:pt x="5304" y="747"/>
                  </a:lnTo>
                  <a:lnTo>
                    <a:pt x="5065" y="553"/>
                  </a:lnTo>
                  <a:lnTo>
                    <a:pt x="4796" y="389"/>
                  </a:lnTo>
                  <a:lnTo>
                    <a:pt x="4512" y="254"/>
                  </a:lnTo>
                  <a:lnTo>
                    <a:pt x="4214" y="150"/>
                  </a:lnTo>
                  <a:lnTo>
                    <a:pt x="3900" y="60"/>
                  </a:lnTo>
                  <a:lnTo>
                    <a:pt x="3571" y="15"/>
                  </a:lnTo>
                  <a:lnTo>
                    <a:pt x="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3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aphicFrame>
        <p:nvGraphicFramePr>
          <p:cNvPr id="1657" name="Google Shape;1657;p34"/>
          <p:cNvGraphicFramePr/>
          <p:nvPr/>
        </p:nvGraphicFramePr>
        <p:xfrm>
          <a:off x="457200" y="1209075"/>
          <a:ext cx="3000000" cy="3000000"/>
        </p:xfrm>
        <a:graphic>
          <a:graphicData uri="http://schemas.openxmlformats.org/drawingml/2006/table">
            <a:tbl>
              <a:tblPr>
                <a:noFill/>
                <a:tableStyleId>{C586F8C2-2495-4482-AA6D-69C13F856FEB}</a:tableStyleId>
              </a:tblPr>
              <a:tblGrid>
                <a:gridCol w="2621775">
                  <a:extLst>
                    <a:ext uri="{9D8B030D-6E8A-4147-A177-3AD203B41FA5}">
                      <a16:colId xmlns:a16="http://schemas.microsoft.com/office/drawing/2014/main" val="20000"/>
                    </a:ext>
                  </a:extLst>
                </a:gridCol>
                <a:gridCol w="3326625">
                  <a:extLst>
                    <a:ext uri="{9D8B030D-6E8A-4147-A177-3AD203B41FA5}">
                      <a16:colId xmlns:a16="http://schemas.microsoft.com/office/drawing/2014/main" val="20001"/>
                    </a:ext>
                  </a:extLst>
                </a:gridCol>
              </a:tblGrid>
              <a:tr h="504350">
                <a:tc gridSpan="2">
                  <a:txBody>
                    <a:bodyPr/>
                    <a:lstStyle/>
                    <a:p>
                      <a:pPr marL="0" lvl="0" indent="0" algn="ctr" rtl="0">
                        <a:spcBef>
                          <a:spcPts val="0"/>
                        </a:spcBef>
                        <a:spcAft>
                          <a:spcPts val="0"/>
                        </a:spcAft>
                        <a:buNone/>
                      </a:pPr>
                      <a:r>
                        <a:rPr lang="en" sz="2100" b="1">
                          <a:solidFill>
                            <a:schemeClr val="dk1"/>
                          </a:solidFill>
                          <a:latin typeface="Fira Sans Extra Condensed"/>
                          <a:ea typeface="Fira Sans Extra Condensed"/>
                          <a:cs typeface="Fira Sans Extra Condensed"/>
                          <a:sym typeface="Fira Sans Extra Condensed"/>
                        </a:rPr>
                        <a:t>Models</a:t>
                      </a:r>
                      <a:endParaRPr sz="2100"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hMerge="1">
                  <a:txBody>
                    <a:bodyPr/>
                    <a:lstStyle/>
                    <a:p>
                      <a:endParaRPr lang="fr-FR"/>
                    </a:p>
                  </a:txBody>
                  <a:tcPr/>
                </a:tc>
                <a:extLst>
                  <a:ext uri="{0D108BD9-81ED-4DB2-BD59-A6C34878D82A}">
                    <a16:rowId xmlns:a16="http://schemas.microsoft.com/office/drawing/2014/main" val="10000"/>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Artificial neural networks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The Earth is the planet we live on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Decision trees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Mercury is the smallest planet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Support-vector machines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Regression analysis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Bayesian networks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Venus has a beautiful name</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Genetic algorithms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  Pluto is considered a dwarf planet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bl>
          </a:graphicData>
        </a:graphic>
      </p:graphicFrame>
      <p:grpSp>
        <p:nvGrpSpPr>
          <p:cNvPr id="1658" name="Google Shape;1658;p34"/>
          <p:cNvGrpSpPr/>
          <p:nvPr/>
        </p:nvGrpSpPr>
        <p:grpSpPr>
          <a:xfrm>
            <a:off x="6275561" y="1209065"/>
            <a:ext cx="2411226" cy="3405834"/>
            <a:chOff x="5894611" y="1313840"/>
            <a:chExt cx="2411226" cy="3405834"/>
          </a:xfrm>
        </p:grpSpPr>
        <p:sp>
          <p:nvSpPr>
            <p:cNvPr id="1659" name="Google Shape;1659;p34"/>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35"/>
          <p:cNvSpPr/>
          <p:nvPr/>
        </p:nvSpPr>
        <p:spPr>
          <a:xfrm>
            <a:off x="4160625" y="2988113"/>
            <a:ext cx="824700" cy="824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59638" y="1025963"/>
            <a:ext cx="824700" cy="824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7300975" y="2028313"/>
            <a:ext cx="824700" cy="8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1019288" y="1025963"/>
            <a:ext cx="824700" cy="82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744" name="Google Shape;1744;p35"/>
          <p:cNvGrpSpPr/>
          <p:nvPr/>
        </p:nvGrpSpPr>
        <p:grpSpPr>
          <a:xfrm>
            <a:off x="1251221" y="1291306"/>
            <a:ext cx="360818" cy="294030"/>
            <a:chOff x="7963196" y="2903752"/>
            <a:chExt cx="360818" cy="294030"/>
          </a:xfrm>
        </p:grpSpPr>
        <p:sp>
          <p:nvSpPr>
            <p:cNvPr id="1745" name="Google Shape;1745;p35"/>
            <p:cNvSpPr/>
            <p:nvPr/>
          </p:nvSpPr>
          <p:spPr>
            <a:xfrm>
              <a:off x="8022666" y="2987604"/>
              <a:ext cx="301348" cy="42405"/>
            </a:xfrm>
            <a:custGeom>
              <a:avLst/>
              <a:gdLst/>
              <a:ahLst/>
              <a:cxnLst/>
              <a:rect l="l" t="t" r="r" b="b"/>
              <a:pathLst>
                <a:path w="8812" h="1240" extrusionOk="0">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8003925" y="3051143"/>
              <a:ext cx="314412" cy="146639"/>
            </a:xfrm>
            <a:custGeom>
              <a:avLst/>
              <a:gdLst/>
              <a:ahLst/>
              <a:cxnLst/>
              <a:rect l="l" t="t" r="r" b="b"/>
              <a:pathLst>
                <a:path w="9194" h="4288" extrusionOk="0">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7963196" y="2903752"/>
              <a:ext cx="338829" cy="291568"/>
            </a:xfrm>
            <a:custGeom>
              <a:avLst/>
              <a:gdLst/>
              <a:ahLst/>
              <a:cxnLst/>
              <a:rect l="l" t="t" r="r" b="b"/>
              <a:pathLst>
                <a:path w="9908" h="8526" extrusionOk="0">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8" name="Google Shape;1748;p35"/>
          <p:cNvGrpSpPr/>
          <p:nvPr/>
        </p:nvGrpSpPr>
        <p:grpSpPr>
          <a:xfrm>
            <a:off x="457201" y="1945230"/>
            <a:ext cx="1948882" cy="824600"/>
            <a:chOff x="457200" y="959300"/>
            <a:chExt cx="2061000" cy="824600"/>
          </a:xfrm>
        </p:grpSpPr>
        <p:sp>
          <p:nvSpPr>
            <p:cNvPr id="1749" name="Google Shape;1749;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Collect the data</a:t>
              </a:r>
              <a:endParaRPr sz="1800" b="1">
                <a:solidFill>
                  <a:srgbClr val="000000"/>
                </a:solidFill>
                <a:latin typeface="Fira Sans Extra Condensed"/>
                <a:ea typeface="Fira Sans Extra Condensed"/>
                <a:cs typeface="Fira Sans Extra Condensed"/>
                <a:sym typeface="Fira Sans Extra Condensed"/>
              </a:endParaRPr>
            </a:p>
          </p:txBody>
        </p:sp>
        <p:sp>
          <p:nvSpPr>
            <p:cNvPr id="1750" name="Google Shape;1750;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nvGrpSpPr>
          <p:cNvPr id="1751" name="Google Shape;1751;p35"/>
          <p:cNvGrpSpPr/>
          <p:nvPr/>
        </p:nvGrpSpPr>
        <p:grpSpPr>
          <a:xfrm>
            <a:off x="4411141" y="1255456"/>
            <a:ext cx="321730" cy="365708"/>
            <a:chOff x="2440779" y="4628606"/>
            <a:chExt cx="321730" cy="365708"/>
          </a:xfrm>
        </p:grpSpPr>
        <p:sp>
          <p:nvSpPr>
            <p:cNvPr id="1752" name="Google Shape;1752;p35"/>
            <p:cNvSpPr/>
            <p:nvPr/>
          </p:nvSpPr>
          <p:spPr>
            <a:xfrm>
              <a:off x="2440779" y="4628606"/>
              <a:ext cx="276931" cy="320909"/>
            </a:xfrm>
            <a:custGeom>
              <a:avLst/>
              <a:gdLst/>
              <a:ahLst/>
              <a:cxnLst/>
              <a:rect l="l" t="t" r="r" b="b"/>
              <a:pathLst>
                <a:path w="8098" h="9384" extrusionOk="0">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2483970" y="4671797"/>
              <a:ext cx="278539" cy="322517"/>
            </a:xfrm>
            <a:custGeom>
              <a:avLst/>
              <a:gdLst/>
              <a:ahLst/>
              <a:cxnLst/>
              <a:rect l="l" t="t" r="r" b="b"/>
              <a:pathLst>
                <a:path w="8145" h="9431" extrusionOk="0">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2483149" y="4671797"/>
              <a:ext cx="64360" cy="64360"/>
            </a:xfrm>
            <a:custGeom>
              <a:avLst/>
              <a:gdLst/>
              <a:ahLst/>
              <a:cxnLst/>
              <a:rect l="l" t="t" r="r" b="b"/>
              <a:pathLst>
                <a:path w="1882" h="1882" extrusionOk="0">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5" name="Google Shape;1755;p35"/>
          <p:cNvGrpSpPr/>
          <p:nvPr/>
        </p:nvGrpSpPr>
        <p:grpSpPr>
          <a:xfrm>
            <a:off x="3597551" y="1945230"/>
            <a:ext cx="1948882" cy="824600"/>
            <a:chOff x="457200" y="959300"/>
            <a:chExt cx="2061000" cy="824600"/>
          </a:xfrm>
        </p:grpSpPr>
        <p:sp>
          <p:nvSpPr>
            <p:cNvPr id="1756" name="Google Shape;1756;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Prepare the data</a:t>
              </a:r>
              <a:endParaRPr sz="1800" b="1">
                <a:solidFill>
                  <a:srgbClr val="000000"/>
                </a:solidFill>
                <a:latin typeface="Fira Sans Extra Condensed"/>
                <a:ea typeface="Fira Sans Extra Condensed"/>
                <a:cs typeface="Fira Sans Extra Condensed"/>
                <a:sym typeface="Fira Sans Extra Condensed"/>
              </a:endParaRPr>
            </a:p>
          </p:txBody>
        </p:sp>
        <p:sp>
          <p:nvSpPr>
            <p:cNvPr id="1757" name="Google Shape;1757;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grpSp>
        <p:nvGrpSpPr>
          <p:cNvPr id="1758" name="Google Shape;1758;p35"/>
          <p:cNvGrpSpPr/>
          <p:nvPr/>
        </p:nvGrpSpPr>
        <p:grpSpPr>
          <a:xfrm>
            <a:off x="7532914" y="2263025"/>
            <a:ext cx="360819" cy="355292"/>
            <a:chOff x="4781114" y="2878202"/>
            <a:chExt cx="360819" cy="355292"/>
          </a:xfrm>
        </p:grpSpPr>
        <p:sp>
          <p:nvSpPr>
            <p:cNvPr id="1759" name="Google Shape;1759;p35"/>
            <p:cNvSpPr/>
            <p:nvPr/>
          </p:nvSpPr>
          <p:spPr>
            <a:xfrm>
              <a:off x="4902990" y="2878202"/>
              <a:ext cx="116247" cy="110378"/>
            </a:xfrm>
            <a:custGeom>
              <a:avLst/>
              <a:gdLst/>
              <a:ahLst/>
              <a:cxnLst/>
              <a:rect l="l" t="t" r="r" b="b"/>
              <a:pathLst>
                <a:path w="3407" h="3235" extrusionOk="0">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781114" y="3000522"/>
              <a:ext cx="115428" cy="110754"/>
            </a:xfrm>
            <a:custGeom>
              <a:avLst/>
              <a:gdLst/>
              <a:ahLst/>
              <a:cxnLst/>
              <a:rect l="l" t="t" r="r" b="b"/>
              <a:pathLst>
                <a:path w="3383" h="3246" extrusionOk="0">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5025686" y="3000522"/>
              <a:ext cx="116247" cy="110754"/>
            </a:xfrm>
            <a:custGeom>
              <a:avLst/>
              <a:gdLst/>
              <a:ahLst/>
              <a:cxnLst/>
              <a:rect l="l" t="t" r="r" b="b"/>
              <a:pathLst>
                <a:path w="3407" h="3246" extrusionOk="0">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4890707" y="3123081"/>
              <a:ext cx="122832" cy="110412"/>
            </a:xfrm>
            <a:custGeom>
              <a:avLst/>
              <a:gdLst/>
              <a:ahLst/>
              <a:cxnLst/>
              <a:rect l="l" t="t" r="r" b="b"/>
              <a:pathLst>
                <a:path w="3600" h="3236" extrusionOk="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37958" y="2939277"/>
              <a:ext cx="57765" cy="53022"/>
            </a:xfrm>
            <a:custGeom>
              <a:avLst/>
              <a:gdLst/>
              <a:ahLst/>
              <a:cxnLst/>
              <a:rect l="l" t="t" r="r" b="b"/>
              <a:pathLst>
                <a:path w="1693" h="1554" extrusionOk="0">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5020841" y="3119499"/>
              <a:ext cx="58652" cy="53227"/>
            </a:xfrm>
            <a:custGeom>
              <a:avLst/>
              <a:gdLst/>
              <a:ahLst/>
              <a:cxnLst/>
              <a:rect l="l" t="t" r="r" b="b"/>
              <a:pathLst>
                <a:path w="1719" h="1560" extrusionOk="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837855" y="3119499"/>
              <a:ext cx="58686" cy="53227"/>
            </a:xfrm>
            <a:custGeom>
              <a:avLst/>
              <a:gdLst/>
              <a:ahLst/>
              <a:cxnLst/>
              <a:rect l="l" t="t" r="r" b="b"/>
              <a:pathLst>
                <a:path w="1720" h="1560" extrusionOk="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5020841" y="2939277"/>
              <a:ext cx="57765" cy="53022"/>
            </a:xfrm>
            <a:custGeom>
              <a:avLst/>
              <a:gdLst/>
              <a:ahLst/>
              <a:cxnLst/>
              <a:rect l="l" t="t" r="r" b="b"/>
              <a:pathLst>
                <a:path w="1693" h="1554" extrusionOk="0">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35"/>
          <p:cNvGrpSpPr/>
          <p:nvPr/>
        </p:nvGrpSpPr>
        <p:grpSpPr>
          <a:xfrm>
            <a:off x="6738901" y="2929230"/>
            <a:ext cx="1948882" cy="824600"/>
            <a:chOff x="457200" y="959300"/>
            <a:chExt cx="2061000" cy="824600"/>
          </a:xfrm>
        </p:grpSpPr>
        <p:sp>
          <p:nvSpPr>
            <p:cNvPr id="1768" name="Google Shape;1768;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Train a model</a:t>
              </a:r>
              <a:endParaRPr sz="1800" b="1">
                <a:solidFill>
                  <a:srgbClr val="000000"/>
                </a:solidFill>
                <a:latin typeface="Fira Sans Extra Condensed"/>
                <a:ea typeface="Fira Sans Extra Condensed"/>
                <a:cs typeface="Fira Sans Extra Condensed"/>
                <a:sym typeface="Fira Sans Extra Condensed"/>
              </a:endParaRPr>
            </a:p>
          </p:txBody>
        </p:sp>
        <p:sp>
          <p:nvSpPr>
            <p:cNvPr id="1769" name="Google Shape;1769;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770" name="Google Shape;1770;p35"/>
          <p:cNvSpPr/>
          <p:nvPr/>
        </p:nvSpPr>
        <p:spPr>
          <a:xfrm>
            <a:off x="4377954" y="3217722"/>
            <a:ext cx="390060" cy="365493"/>
          </a:xfrm>
          <a:custGeom>
            <a:avLst/>
            <a:gdLst/>
            <a:ahLst/>
            <a:cxnLst/>
            <a:rect l="l" t="t" r="r" b="b"/>
            <a:pathLst>
              <a:path w="11432" h="10712" extrusionOk="0">
                <a:moveTo>
                  <a:pt x="6880" y="1261"/>
                </a:moveTo>
                <a:cubicBezTo>
                  <a:pt x="7296" y="1261"/>
                  <a:pt x="7296" y="1884"/>
                  <a:pt x="6880" y="1884"/>
                </a:cubicBezTo>
                <a:cubicBezTo>
                  <a:pt x="6865" y="1884"/>
                  <a:pt x="6850" y="1883"/>
                  <a:pt x="6835" y="1882"/>
                </a:cubicBezTo>
                <a:cubicBezTo>
                  <a:pt x="5716" y="1882"/>
                  <a:pt x="4811" y="2787"/>
                  <a:pt x="4811" y="3906"/>
                </a:cubicBezTo>
                <a:cubicBezTo>
                  <a:pt x="4799" y="4097"/>
                  <a:pt x="4656" y="4192"/>
                  <a:pt x="4510" y="4192"/>
                </a:cubicBezTo>
                <a:cubicBezTo>
                  <a:pt x="4364" y="4192"/>
                  <a:pt x="4215" y="4097"/>
                  <a:pt x="4191" y="3906"/>
                </a:cubicBezTo>
                <a:cubicBezTo>
                  <a:pt x="4191" y="2454"/>
                  <a:pt x="5382" y="1263"/>
                  <a:pt x="6835" y="1263"/>
                </a:cubicBezTo>
                <a:cubicBezTo>
                  <a:pt x="6850" y="1261"/>
                  <a:pt x="6865" y="1261"/>
                  <a:pt x="6880" y="1261"/>
                </a:cubicBezTo>
                <a:close/>
                <a:moveTo>
                  <a:pt x="6835" y="1"/>
                </a:moveTo>
                <a:cubicBezTo>
                  <a:pt x="3501" y="1"/>
                  <a:pt x="1691" y="3906"/>
                  <a:pt x="3858" y="6430"/>
                </a:cubicBezTo>
                <a:lnTo>
                  <a:pt x="3239" y="7050"/>
                </a:lnTo>
                <a:lnTo>
                  <a:pt x="3025" y="6835"/>
                </a:lnTo>
                <a:cubicBezTo>
                  <a:pt x="2965" y="6764"/>
                  <a:pt x="2882" y="6728"/>
                  <a:pt x="2798" y="6728"/>
                </a:cubicBezTo>
                <a:cubicBezTo>
                  <a:pt x="2715" y="6728"/>
                  <a:pt x="2632" y="6764"/>
                  <a:pt x="2572" y="6835"/>
                </a:cubicBezTo>
                <a:lnTo>
                  <a:pt x="119" y="9288"/>
                </a:lnTo>
                <a:cubicBezTo>
                  <a:pt x="0" y="9407"/>
                  <a:pt x="0" y="9622"/>
                  <a:pt x="119" y="9741"/>
                </a:cubicBezTo>
                <a:lnTo>
                  <a:pt x="1000" y="10622"/>
                </a:lnTo>
                <a:cubicBezTo>
                  <a:pt x="1060" y="10681"/>
                  <a:pt x="1143" y="10711"/>
                  <a:pt x="1227" y="10711"/>
                </a:cubicBezTo>
                <a:cubicBezTo>
                  <a:pt x="1310" y="10711"/>
                  <a:pt x="1393" y="10681"/>
                  <a:pt x="1453" y="10622"/>
                </a:cubicBezTo>
                <a:lnTo>
                  <a:pt x="3906" y="8169"/>
                </a:lnTo>
                <a:cubicBezTo>
                  <a:pt x="4049" y="8050"/>
                  <a:pt x="4049" y="7836"/>
                  <a:pt x="3906" y="7716"/>
                </a:cubicBezTo>
                <a:lnTo>
                  <a:pt x="3691" y="7502"/>
                </a:lnTo>
                <a:lnTo>
                  <a:pt x="4311" y="6883"/>
                </a:lnTo>
                <a:cubicBezTo>
                  <a:pt x="5055" y="7516"/>
                  <a:pt x="5944" y="7811"/>
                  <a:pt x="6820" y="7811"/>
                </a:cubicBezTo>
                <a:cubicBezTo>
                  <a:pt x="8383" y="7811"/>
                  <a:pt x="9907" y="6873"/>
                  <a:pt x="10502" y="5240"/>
                </a:cubicBezTo>
                <a:cubicBezTo>
                  <a:pt x="11431" y="2692"/>
                  <a:pt x="9550" y="1"/>
                  <a:pt x="6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1019288" y="2988113"/>
            <a:ext cx="824700" cy="82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35"/>
          <p:cNvGrpSpPr/>
          <p:nvPr/>
        </p:nvGrpSpPr>
        <p:grpSpPr>
          <a:xfrm>
            <a:off x="457201" y="3907380"/>
            <a:ext cx="1948882" cy="824600"/>
            <a:chOff x="457200" y="959300"/>
            <a:chExt cx="2061000" cy="824600"/>
          </a:xfrm>
        </p:grpSpPr>
        <p:sp>
          <p:nvSpPr>
            <p:cNvPr id="1773" name="Google Shape;1773;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Improve </a:t>
              </a:r>
              <a:endParaRPr sz="1800" b="1">
                <a:solidFill>
                  <a:srgbClr val="000000"/>
                </a:solidFill>
                <a:latin typeface="Fira Sans Extra Condensed"/>
                <a:ea typeface="Fira Sans Extra Condensed"/>
                <a:cs typeface="Fira Sans Extra Condensed"/>
                <a:sym typeface="Fira Sans Extra Condensed"/>
              </a:endParaRPr>
            </a:p>
          </p:txBody>
        </p:sp>
        <p:sp>
          <p:nvSpPr>
            <p:cNvPr id="1774" name="Google Shape;1774;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  Pluto is considered a dwarf planet</a:t>
              </a:r>
              <a:endParaRPr>
                <a:latin typeface="Roboto"/>
                <a:ea typeface="Roboto"/>
                <a:cs typeface="Roboto"/>
                <a:sym typeface="Roboto"/>
              </a:endParaRPr>
            </a:p>
          </p:txBody>
        </p:sp>
      </p:grpSp>
      <p:grpSp>
        <p:nvGrpSpPr>
          <p:cNvPr id="1775" name="Google Shape;1775;p35"/>
          <p:cNvGrpSpPr/>
          <p:nvPr/>
        </p:nvGrpSpPr>
        <p:grpSpPr>
          <a:xfrm>
            <a:off x="3598551" y="3907380"/>
            <a:ext cx="1948882" cy="824600"/>
            <a:chOff x="457200" y="959300"/>
            <a:chExt cx="2061000" cy="824600"/>
          </a:xfrm>
        </p:grpSpPr>
        <p:sp>
          <p:nvSpPr>
            <p:cNvPr id="1776" name="Google Shape;1776;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Evaluate the model</a:t>
              </a:r>
              <a:endParaRPr sz="1800" b="1">
                <a:latin typeface="Fira Sans Extra Condensed"/>
                <a:ea typeface="Fira Sans Extra Condensed"/>
                <a:cs typeface="Fira Sans Extra Condensed"/>
                <a:sym typeface="Fira Sans Extra Condensed"/>
              </a:endParaRPr>
            </a:p>
          </p:txBody>
        </p:sp>
        <p:sp>
          <p:nvSpPr>
            <p:cNvPr id="1777" name="Google Shape;1777;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grpSp>
      <p:grpSp>
        <p:nvGrpSpPr>
          <p:cNvPr id="1778" name="Google Shape;1778;p35"/>
          <p:cNvGrpSpPr/>
          <p:nvPr/>
        </p:nvGrpSpPr>
        <p:grpSpPr>
          <a:xfrm>
            <a:off x="1243322" y="3221070"/>
            <a:ext cx="376627" cy="358819"/>
            <a:chOff x="2430622" y="2290545"/>
            <a:chExt cx="376627" cy="358819"/>
          </a:xfrm>
        </p:grpSpPr>
        <p:sp>
          <p:nvSpPr>
            <p:cNvPr id="1779" name="Google Shape;1779;p35"/>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1" name="Google Shape;1781;p35"/>
          <p:cNvCxnSpPr>
            <a:stCxn id="1742" idx="6"/>
            <a:endCxn id="1740" idx="2"/>
          </p:cNvCxnSpPr>
          <p:nvPr/>
        </p:nvCxnSpPr>
        <p:spPr>
          <a:xfrm>
            <a:off x="1843988" y="1438313"/>
            <a:ext cx="2315700" cy="0"/>
          </a:xfrm>
          <a:prstGeom prst="straightConnector1">
            <a:avLst/>
          </a:prstGeom>
          <a:noFill/>
          <a:ln w="9525" cap="flat" cmpd="sng">
            <a:solidFill>
              <a:schemeClr val="dk2"/>
            </a:solidFill>
            <a:prstDash val="solid"/>
            <a:round/>
            <a:headEnd type="none" w="med" len="med"/>
            <a:tailEnd type="triangle" w="med" len="med"/>
          </a:ln>
        </p:spPr>
      </p:cxnSp>
      <p:cxnSp>
        <p:nvCxnSpPr>
          <p:cNvPr id="1782" name="Google Shape;1782;p35"/>
          <p:cNvCxnSpPr>
            <a:stCxn id="1740" idx="6"/>
            <a:endCxn id="1741" idx="1"/>
          </p:cNvCxnSpPr>
          <p:nvPr/>
        </p:nvCxnSpPr>
        <p:spPr>
          <a:xfrm>
            <a:off x="4984338" y="1438313"/>
            <a:ext cx="2437500" cy="710700"/>
          </a:xfrm>
          <a:prstGeom prst="straightConnector1">
            <a:avLst/>
          </a:prstGeom>
          <a:noFill/>
          <a:ln w="9525" cap="flat" cmpd="sng">
            <a:solidFill>
              <a:schemeClr val="dk2"/>
            </a:solidFill>
            <a:prstDash val="solid"/>
            <a:round/>
            <a:headEnd type="none" w="med" len="med"/>
            <a:tailEnd type="triangle" w="med" len="med"/>
          </a:ln>
        </p:spPr>
      </p:cxnSp>
      <p:cxnSp>
        <p:nvCxnSpPr>
          <p:cNvPr id="1783" name="Google Shape;1783;p35"/>
          <p:cNvCxnSpPr>
            <a:stCxn id="1741" idx="3"/>
            <a:endCxn id="1739" idx="6"/>
          </p:cNvCxnSpPr>
          <p:nvPr/>
        </p:nvCxnSpPr>
        <p:spPr>
          <a:xfrm flipH="1">
            <a:off x="4985450" y="2732238"/>
            <a:ext cx="2436300" cy="668100"/>
          </a:xfrm>
          <a:prstGeom prst="straightConnector1">
            <a:avLst/>
          </a:prstGeom>
          <a:noFill/>
          <a:ln w="9525" cap="flat" cmpd="sng">
            <a:solidFill>
              <a:schemeClr val="dk2"/>
            </a:solidFill>
            <a:prstDash val="solid"/>
            <a:round/>
            <a:headEnd type="none" w="med" len="med"/>
            <a:tailEnd type="triangle" w="med" len="med"/>
          </a:ln>
        </p:spPr>
      </p:cxnSp>
      <p:cxnSp>
        <p:nvCxnSpPr>
          <p:cNvPr id="1784" name="Google Shape;1784;p35"/>
          <p:cNvCxnSpPr>
            <a:stCxn id="1739" idx="2"/>
            <a:endCxn id="1771" idx="6"/>
          </p:cNvCxnSpPr>
          <p:nvPr/>
        </p:nvCxnSpPr>
        <p:spPr>
          <a:xfrm rot="10800000">
            <a:off x="1844025" y="3400463"/>
            <a:ext cx="2316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grpSp>
        <p:nvGrpSpPr>
          <p:cNvPr id="1789" name="Google Shape;1789;p36"/>
          <p:cNvGrpSpPr/>
          <p:nvPr/>
        </p:nvGrpSpPr>
        <p:grpSpPr>
          <a:xfrm>
            <a:off x="3296926" y="1035541"/>
            <a:ext cx="2550136" cy="3687818"/>
            <a:chOff x="3346589" y="1035541"/>
            <a:chExt cx="2550136" cy="3687818"/>
          </a:xfrm>
        </p:grpSpPr>
        <p:grpSp>
          <p:nvGrpSpPr>
            <p:cNvPr id="1790" name="Google Shape;1790;p36"/>
            <p:cNvGrpSpPr/>
            <p:nvPr/>
          </p:nvGrpSpPr>
          <p:grpSpPr>
            <a:xfrm>
              <a:off x="3346589" y="1035541"/>
              <a:ext cx="2450802" cy="3687818"/>
              <a:chOff x="3409938" y="1035450"/>
              <a:chExt cx="2324137" cy="3497219"/>
            </a:xfrm>
          </p:grpSpPr>
          <p:sp>
            <p:nvSpPr>
              <p:cNvPr id="1791" name="Google Shape;1791;p36"/>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6"/>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6"/>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6"/>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6" name="Google Shape;1826;p36"/>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36"/>
          <p:cNvSpPr/>
          <p:nvPr/>
        </p:nvSpPr>
        <p:spPr>
          <a:xfrm>
            <a:off x="457200" y="2628875"/>
            <a:ext cx="2061000" cy="15036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830" name="Google Shape;1830;p36"/>
          <p:cNvGrpSpPr/>
          <p:nvPr/>
        </p:nvGrpSpPr>
        <p:grpSpPr>
          <a:xfrm>
            <a:off x="457200" y="1333163"/>
            <a:ext cx="2061000" cy="824600"/>
            <a:chOff x="457200" y="959300"/>
            <a:chExt cx="2061000" cy="824600"/>
          </a:xfrm>
        </p:grpSpPr>
        <p:sp>
          <p:nvSpPr>
            <p:cNvPr id="1831" name="Google Shape;1831;p36"/>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Inputs</a:t>
              </a:r>
              <a:endParaRPr sz="1800" b="1">
                <a:solidFill>
                  <a:srgbClr val="000000"/>
                </a:solidFill>
                <a:latin typeface="Fira Sans Extra Condensed"/>
                <a:ea typeface="Fira Sans Extra Condensed"/>
                <a:cs typeface="Fira Sans Extra Condensed"/>
                <a:sym typeface="Fira Sans Extra Condensed"/>
              </a:endParaRPr>
            </a:p>
          </p:txBody>
        </p:sp>
        <p:sp>
          <p:nvSpPr>
            <p:cNvPr id="1832" name="Google Shape;1832;p36"/>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nvGrpSpPr>
          <p:cNvPr id="1833" name="Google Shape;1833;p36"/>
          <p:cNvGrpSpPr/>
          <p:nvPr/>
        </p:nvGrpSpPr>
        <p:grpSpPr>
          <a:xfrm>
            <a:off x="6625800" y="1333175"/>
            <a:ext cx="2061000" cy="824600"/>
            <a:chOff x="457200" y="2087425"/>
            <a:chExt cx="2061000" cy="824600"/>
          </a:xfrm>
        </p:grpSpPr>
        <p:sp>
          <p:nvSpPr>
            <p:cNvPr id="1834" name="Google Shape;1834;p36"/>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Outputs</a:t>
              </a:r>
              <a:endParaRPr sz="1800" b="1">
                <a:solidFill>
                  <a:srgbClr val="000000"/>
                </a:solidFill>
                <a:latin typeface="Fira Sans Extra Condensed"/>
                <a:ea typeface="Fira Sans Extra Condensed"/>
                <a:cs typeface="Fira Sans Extra Condensed"/>
                <a:sym typeface="Fira Sans Extra Condensed"/>
              </a:endParaRPr>
            </a:p>
          </p:txBody>
        </p:sp>
        <p:sp>
          <p:nvSpPr>
            <p:cNvPr id="1835" name="Google Shape;1835;p36"/>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836" name="Google Shape;1836;p36"/>
          <p:cNvSpPr/>
          <p:nvPr/>
        </p:nvSpPr>
        <p:spPr>
          <a:xfrm>
            <a:off x="928950" y="2855300"/>
            <a:ext cx="142200" cy="1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6"/>
          <p:cNvSpPr txBox="1"/>
          <p:nvPr/>
        </p:nvSpPr>
        <p:spPr>
          <a:xfrm>
            <a:off x="1071150" y="276050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 1</a:t>
            </a:r>
            <a:endParaRPr sz="1800" b="1">
              <a:solidFill>
                <a:srgbClr val="000000"/>
              </a:solidFill>
              <a:latin typeface="Fira Sans Extra Condensed"/>
              <a:ea typeface="Fira Sans Extra Condensed"/>
              <a:cs typeface="Fira Sans Extra Condensed"/>
              <a:sym typeface="Fira Sans Extra Condensed"/>
            </a:endParaRPr>
          </a:p>
        </p:txBody>
      </p:sp>
      <p:sp>
        <p:nvSpPr>
          <p:cNvPr id="1838" name="Google Shape;1838;p36"/>
          <p:cNvSpPr/>
          <p:nvPr/>
        </p:nvSpPr>
        <p:spPr>
          <a:xfrm>
            <a:off x="928950" y="3296725"/>
            <a:ext cx="142200" cy="1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6"/>
          <p:cNvSpPr txBox="1"/>
          <p:nvPr/>
        </p:nvSpPr>
        <p:spPr>
          <a:xfrm>
            <a:off x="1071150" y="3201925"/>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 2</a:t>
            </a:r>
            <a:endParaRPr sz="1800" b="1">
              <a:solidFill>
                <a:srgbClr val="000000"/>
              </a:solidFill>
              <a:latin typeface="Fira Sans Extra Condensed"/>
              <a:ea typeface="Fira Sans Extra Condensed"/>
              <a:cs typeface="Fira Sans Extra Condensed"/>
              <a:sym typeface="Fira Sans Extra Condensed"/>
            </a:endParaRPr>
          </a:p>
        </p:txBody>
      </p:sp>
      <p:sp>
        <p:nvSpPr>
          <p:cNvPr id="1840" name="Google Shape;1840;p36"/>
          <p:cNvSpPr/>
          <p:nvPr/>
        </p:nvSpPr>
        <p:spPr>
          <a:xfrm>
            <a:off x="928950" y="3738150"/>
            <a:ext cx="142200" cy="1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6"/>
          <p:cNvSpPr txBox="1"/>
          <p:nvPr/>
        </p:nvSpPr>
        <p:spPr>
          <a:xfrm>
            <a:off x="1071150" y="364335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 3</a:t>
            </a:r>
            <a:endParaRPr sz="1800" b="1">
              <a:solidFill>
                <a:srgbClr val="000000"/>
              </a:solidFill>
              <a:latin typeface="Fira Sans Extra Condensed"/>
              <a:ea typeface="Fira Sans Extra Condensed"/>
              <a:cs typeface="Fira Sans Extra Condensed"/>
              <a:sym typeface="Fira Sans Extra Condensed"/>
            </a:endParaRPr>
          </a:p>
        </p:txBody>
      </p:sp>
      <p:sp>
        <p:nvSpPr>
          <p:cNvPr id="1842" name="Google Shape;1842;p36"/>
          <p:cNvSpPr/>
          <p:nvPr/>
        </p:nvSpPr>
        <p:spPr>
          <a:xfrm>
            <a:off x="6625800" y="2628875"/>
            <a:ext cx="2061000" cy="150360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6"/>
          <p:cNvSpPr/>
          <p:nvPr/>
        </p:nvSpPr>
        <p:spPr>
          <a:xfrm>
            <a:off x="7097550" y="2855300"/>
            <a:ext cx="142200" cy="1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6"/>
          <p:cNvSpPr txBox="1"/>
          <p:nvPr/>
        </p:nvSpPr>
        <p:spPr>
          <a:xfrm>
            <a:off x="7239750" y="276050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Output 1</a:t>
            </a:r>
            <a:endParaRPr sz="1800" b="1">
              <a:solidFill>
                <a:srgbClr val="000000"/>
              </a:solidFill>
              <a:latin typeface="Fira Sans Extra Condensed"/>
              <a:ea typeface="Fira Sans Extra Condensed"/>
              <a:cs typeface="Fira Sans Extra Condensed"/>
              <a:sym typeface="Fira Sans Extra Condensed"/>
            </a:endParaRPr>
          </a:p>
        </p:txBody>
      </p:sp>
      <p:sp>
        <p:nvSpPr>
          <p:cNvPr id="1845" name="Google Shape;1845;p36"/>
          <p:cNvSpPr/>
          <p:nvPr/>
        </p:nvSpPr>
        <p:spPr>
          <a:xfrm>
            <a:off x="7097550" y="3296725"/>
            <a:ext cx="142200" cy="1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6"/>
          <p:cNvSpPr txBox="1"/>
          <p:nvPr/>
        </p:nvSpPr>
        <p:spPr>
          <a:xfrm>
            <a:off x="7239750" y="3201925"/>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Output 2</a:t>
            </a:r>
            <a:endParaRPr sz="1800" b="1">
              <a:solidFill>
                <a:srgbClr val="000000"/>
              </a:solidFill>
              <a:latin typeface="Fira Sans Extra Condensed"/>
              <a:ea typeface="Fira Sans Extra Condensed"/>
              <a:cs typeface="Fira Sans Extra Condensed"/>
              <a:sym typeface="Fira Sans Extra Condensed"/>
            </a:endParaRPr>
          </a:p>
        </p:txBody>
      </p:sp>
      <p:sp>
        <p:nvSpPr>
          <p:cNvPr id="1847" name="Google Shape;1847;p36"/>
          <p:cNvSpPr/>
          <p:nvPr/>
        </p:nvSpPr>
        <p:spPr>
          <a:xfrm>
            <a:off x="7097550" y="3738150"/>
            <a:ext cx="142200" cy="1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6"/>
          <p:cNvSpPr txBox="1"/>
          <p:nvPr/>
        </p:nvSpPr>
        <p:spPr>
          <a:xfrm>
            <a:off x="7239750" y="364335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Output 3</a:t>
            </a:r>
            <a:endParaRPr sz="1800" b="1">
              <a:solidFill>
                <a:srgbClr val="000000"/>
              </a:solidFill>
              <a:latin typeface="Fira Sans Extra Condensed"/>
              <a:ea typeface="Fira Sans Extra Condensed"/>
              <a:cs typeface="Fira Sans Extra Condensed"/>
              <a:sym typeface="Fira Sans Extra Condensed"/>
            </a:endParaRPr>
          </a:p>
        </p:txBody>
      </p:sp>
      <p:cxnSp>
        <p:nvCxnSpPr>
          <p:cNvPr id="1849" name="Google Shape;1849;p36"/>
          <p:cNvCxnSpPr>
            <a:stCxn id="1828" idx="3"/>
            <a:endCxn id="1826" idx="2"/>
          </p:cNvCxnSpPr>
          <p:nvPr/>
        </p:nvCxnSpPr>
        <p:spPr>
          <a:xfrm rot="10800000" flipH="1">
            <a:off x="2518200" y="2879375"/>
            <a:ext cx="1386300" cy="501300"/>
          </a:xfrm>
          <a:prstGeom prst="curvedConnector3">
            <a:avLst>
              <a:gd name="adj1" fmla="val 50005"/>
            </a:avLst>
          </a:prstGeom>
          <a:noFill/>
          <a:ln w="9525" cap="flat" cmpd="sng">
            <a:solidFill>
              <a:schemeClr val="dk2"/>
            </a:solidFill>
            <a:prstDash val="solid"/>
            <a:round/>
            <a:headEnd type="none" w="med" len="med"/>
            <a:tailEnd type="stealth" w="med" len="med"/>
          </a:ln>
        </p:spPr>
      </p:cxnSp>
      <p:cxnSp>
        <p:nvCxnSpPr>
          <p:cNvPr id="1850" name="Google Shape;1850;p36"/>
          <p:cNvCxnSpPr>
            <a:stCxn id="1842" idx="2"/>
            <a:endCxn id="1827" idx="6"/>
          </p:cNvCxnSpPr>
          <p:nvPr/>
        </p:nvCxnSpPr>
        <p:spPr>
          <a:xfrm rot="5400000">
            <a:off x="6597150" y="3382325"/>
            <a:ext cx="309000" cy="1809300"/>
          </a:xfrm>
          <a:prstGeom prst="curvedConnector2">
            <a:avLst/>
          </a:prstGeom>
          <a:noFill/>
          <a:ln w="9525" cap="flat" cmpd="sng">
            <a:solidFill>
              <a:schemeClr val="dk2"/>
            </a:solidFill>
            <a:prstDash val="solid"/>
            <a:round/>
            <a:headEnd type="none" w="med" len="med"/>
            <a:tailEnd type="stealth"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37"/>
          <p:cNvSpPr/>
          <p:nvPr/>
        </p:nvSpPr>
        <p:spPr>
          <a:xfrm>
            <a:off x="6012650" y="1417275"/>
            <a:ext cx="2668500" cy="3200400"/>
          </a:xfrm>
          <a:prstGeom prst="rect">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7"/>
          <p:cNvSpPr/>
          <p:nvPr/>
        </p:nvSpPr>
        <p:spPr>
          <a:xfrm>
            <a:off x="3243725" y="1417275"/>
            <a:ext cx="2668500" cy="3200400"/>
          </a:xfrm>
          <a:prstGeom prst="rect">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7"/>
          <p:cNvSpPr/>
          <p:nvPr/>
        </p:nvSpPr>
        <p:spPr>
          <a:xfrm>
            <a:off x="474800" y="1417275"/>
            <a:ext cx="2668500" cy="3200400"/>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1859" name="Google Shape;1859;p37"/>
          <p:cNvSpPr/>
          <p:nvPr/>
        </p:nvSpPr>
        <p:spPr>
          <a:xfrm>
            <a:off x="474800" y="1147800"/>
            <a:ext cx="2668500" cy="56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7"/>
          <p:cNvSpPr/>
          <p:nvPr/>
        </p:nvSpPr>
        <p:spPr>
          <a:xfrm>
            <a:off x="3243713" y="1147800"/>
            <a:ext cx="2668500" cy="560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7"/>
          <p:cNvSpPr/>
          <p:nvPr/>
        </p:nvSpPr>
        <p:spPr>
          <a:xfrm>
            <a:off x="6012638" y="1147800"/>
            <a:ext cx="2668500"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2" name="Google Shape;1862;p37"/>
          <p:cNvGrpSpPr/>
          <p:nvPr/>
        </p:nvGrpSpPr>
        <p:grpSpPr>
          <a:xfrm>
            <a:off x="688824" y="1262175"/>
            <a:ext cx="2240451" cy="3153525"/>
            <a:chOff x="688824" y="1376475"/>
            <a:chExt cx="2240451" cy="3153525"/>
          </a:xfrm>
        </p:grpSpPr>
        <p:sp>
          <p:nvSpPr>
            <p:cNvPr id="1863" name="Google Shape;1863;p37"/>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Supervised learning</a:t>
              </a:r>
              <a:endParaRPr sz="1800" b="1">
                <a:solidFill>
                  <a:schemeClr val="lt1"/>
                </a:solidFill>
                <a:latin typeface="Fira Sans Extra Condensed"/>
                <a:ea typeface="Fira Sans Extra Condensed"/>
                <a:cs typeface="Fira Sans Extra Condensed"/>
                <a:sym typeface="Fira Sans Extra Condensed"/>
              </a:endParaRPr>
            </a:p>
          </p:txBody>
        </p:sp>
        <p:grpSp>
          <p:nvGrpSpPr>
            <p:cNvPr id="1864" name="Google Shape;1864;p37"/>
            <p:cNvGrpSpPr/>
            <p:nvPr/>
          </p:nvGrpSpPr>
          <p:grpSpPr>
            <a:xfrm>
              <a:off x="688834" y="1973951"/>
              <a:ext cx="2240441" cy="1488799"/>
              <a:chOff x="695359" y="2302076"/>
              <a:chExt cx="2240441" cy="1488799"/>
            </a:xfrm>
          </p:grpSpPr>
          <p:sp>
            <p:nvSpPr>
              <p:cNvPr id="1865" name="Google Shape;1865;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Classification</a:t>
                </a:r>
                <a:endParaRPr sz="1800" b="1">
                  <a:solidFill>
                    <a:srgbClr val="000000"/>
                  </a:solidFill>
                  <a:latin typeface="Fira Sans Extra Condensed"/>
                  <a:ea typeface="Fira Sans Extra Condensed"/>
                  <a:cs typeface="Fira Sans Extra Condensed"/>
                  <a:sym typeface="Fira Sans Extra Condensed"/>
                </a:endParaRPr>
              </a:p>
            </p:txBody>
          </p:sp>
          <p:sp>
            <p:nvSpPr>
              <p:cNvPr id="1866" name="Google Shape;1866;p37"/>
              <p:cNvSpPr txBox="1"/>
              <p:nvPr/>
            </p:nvSpPr>
            <p:spPr>
              <a:xfrm>
                <a:off x="695400" y="2657475"/>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Fraud detection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Email spam detection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Diagnostics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Image classification</a:t>
                </a:r>
                <a:endParaRPr>
                  <a:latin typeface="Roboto"/>
                  <a:ea typeface="Roboto"/>
                  <a:cs typeface="Roboto"/>
                  <a:sym typeface="Roboto"/>
                </a:endParaRPr>
              </a:p>
            </p:txBody>
          </p:sp>
        </p:grpSp>
        <p:grpSp>
          <p:nvGrpSpPr>
            <p:cNvPr id="1867" name="Google Shape;1867;p37"/>
            <p:cNvGrpSpPr/>
            <p:nvPr/>
          </p:nvGrpSpPr>
          <p:grpSpPr>
            <a:xfrm>
              <a:off x="688834" y="3613901"/>
              <a:ext cx="2240441" cy="916099"/>
              <a:chOff x="695359" y="2302076"/>
              <a:chExt cx="2240441" cy="916099"/>
            </a:xfrm>
          </p:grpSpPr>
          <p:sp>
            <p:nvSpPr>
              <p:cNvPr id="1868" name="Google Shape;1868;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Regression</a:t>
                </a:r>
                <a:endParaRPr sz="1800" b="1">
                  <a:solidFill>
                    <a:srgbClr val="000000"/>
                  </a:solidFill>
                  <a:latin typeface="Fira Sans Extra Condensed"/>
                  <a:ea typeface="Fira Sans Extra Condensed"/>
                  <a:cs typeface="Fira Sans Extra Condensed"/>
                  <a:sym typeface="Fira Sans Extra Condensed"/>
                </a:endParaRPr>
              </a:p>
            </p:txBody>
          </p:sp>
          <p:sp>
            <p:nvSpPr>
              <p:cNvPr id="1869" name="Google Shape;1869;p37"/>
              <p:cNvSpPr txBox="1"/>
              <p:nvPr/>
            </p:nvSpPr>
            <p:spPr>
              <a:xfrm>
                <a:off x="695400" y="2657475"/>
                <a:ext cx="2240400" cy="5607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Risk assessment</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Score prediction</a:t>
                </a:r>
                <a:endParaRPr>
                  <a:latin typeface="Roboto"/>
                  <a:ea typeface="Roboto"/>
                  <a:cs typeface="Roboto"/>
                  <a:sym typeface="Roboto"/>
                </a:endParaRPr>
              </a:p>
            </p:txBody>
          </p:sp>
        </p:grpSp>
      </p:grpSp>
      <p:grpSp>
        <p:nvGrpSpPr>
          <p:cNvPr id="1870" name="Google Shape;1870;p37"/>
          <p:cNvGrpSpPr/>
          <p:nvPr/>
        </p:nvGrpSpPr>
        <p:grpSpPr>
          <a:xfrm>
            <a:off x="3451784" y="1262175"/>
            <a:ext cx="2246353" cy="3153525"/>
            <a:chOff x="3451784" y="1376475"/>
            <a:chExt cx="2246353" cy="3153525"/>
          </a:xfrm>
        </p:grpSpPr>
        <p:sp>
          <p:nvSpPr>
            <p:cNvPr id="1871" name="Google Shape;1871;p37"/>
            <p:cNvSpPr txBox="1"/>
            <p:nvPr/>
          </p:nvSpPr>
          <p:spPr>
            <a:xfrm>
              <a:off x="3457736"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Unsupervised learning</a:t>
              </a:r>
              <a:endParaRPr sz="1800" b="1">
                <a:solidFill>
                  <a:schemeClr val="lt1"/>
                </a:solidFill>
                <a:latin typeface="Fira Sans Extra Condensed"/>
                <a:ea typeface="Fira Sans Extra Condensed"/>
                <a:cs typeface="Fira Sans Extra Condensed"/>
                <a:sym typeface="Fira Sans Extra Condensed"/>
              </a:endParaRPr>
            </a:p>
          </p:txBody>
        </p:sp>
        <p:grpSp>
          <p:nvGrpSpPr>
            <p:cNvPr id="1872" name="Google Shape;1872;p37"/>
            <p:cNvGrpSpPr/>
            <p:nvPr/>
          </p:nvGrpSpPr>
          <p:grpSpPr>
            <a:xfrm>
              <a:off x="3451784" y="1973951"/>
              <a:ext cx="2240441" cy="1488799"/>
              <a:chOff x="695359" y="2302076"/>
              <a:chExt cx="2240441" cy="1488799"/>
            </a:xfrm>
          </p:grpSpPr>
          <p:sp>
            <p:nvSpPr>
              <p:cNvPr id="1873" name="Google Shape;1873;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Reduction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1874" name="Google Shape;1874;p37"/>
              <p:cNvSpPr txBox="1"/>
              <p:nvPr/>
            </p:nvSpPr>
            <p:spPr>
              <a:xfrm>
                <a:off x="695400" y="2657475"/>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Text mining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Data visualization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Face detection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Voice detection</a:t>
                </a:r>
                <a:endParaRPr>
                  <a:latin typeface="Roboto"/>
                  <a:ea typeface="Roboto"/>
                  <a:cs typeface="Roboto"/>
                  <a:sym typeface="Roboto"/>
                </a:endParaRPr>
              </a:p>
            </p:txBody>
          </p:sp>
        </p:grpSp>
        <p:grpSp>
          <p:nvGrpSpPr>
            <p:cNvPr id="1875" name="Google Shape;1875;p37"/>
            <p:cNvGrpSpPr/>
            <p:nvPr/>
          </p:nvGrpSpPr>
          <p:grpSpPr>
            <a:xfrm>
              <a:off x="3451784" y="3613901"/>
              <a:ext cx="2240441" cy="916099"/>
              <a:chOff x="695359" y="2302076"/>
              <a:chExt cx="2240441" cy="916099"/>
            </a:xfrm>
          </p:grpSpPr>
          <p:sp>
            <p:nvSpPr>
              <p:cNvPr id="1876" name="Google Shape;1876;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Regression</a:t>
                </a:r>
                <a:endParaRPr sz="1800" b="1">
                  <a:solidFill>
                    <a:srgbClr val="000000"/>
                  </a:solidFill>
                  <a:latin typeface="Fira Sans Extra Condensed"/>
                  <a:ea typeface="Fira Sans Extra Condensed"/>
                  <a:cs typeface="Fira Sans Extra Condensed"/>
                  <a:sym typeface="Fira Sans Extra Condensed"/>
                </a:endParaRPr>
              </a:p>
            </p:txBody>
          </p:sp>
          <p:sp>
            <p:nvSpPr>
              <p:cNvPr id="1877" name="Google Shape;1877;p37"/>
              <p:cNvSpPr txBox="1"/>
              <p:nvPr/>
            </p:nvSpPr>
            <p:spPr>
              <a:xfrm>
                <a:off x="695400" y="2657475"/>
                <a:ext cx="2240400" cy="5607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City planning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Targeted marketing</a:t>
                </a:r>
                <a:endParaRPr>
                  <a:latin typeface="Roboto"/>
                  <a:ea typeface="Roboto"/>
                  <a:cs typeface="Roboto"/>
                  <a:sym typeface="Roboto"/>
                </a:endParaRPr>
              </a:p>
            </p:txBody>
          </p:sp>
        </p:grpSp>
      </p:grpSp>
      <p:grpSp>
        <p:nvGrpSpPr>
          <p:cNvPr id="1878" name="Google Shape;1878;p37"/>
          <p:cNvGrpSpPr/>
          <p:nvPr/>
        </p:nvGrpSpPr>
        <p:grpSpPr>
          <a:xfrm>
            <a:off x="7286200" y="3428188"/>
            <a:ext cx="1188925" cy="1058925"/>
            <a:chOff x="1188850" y="432475"/>
            <a:chExt cx="1188925" cy="1058925"/>
          </a:xfrm>
        </p:grpSpPr>
        <p:sp>
          <p:nvSpPr>
            <p:cNvPr id="1879" name="Google Shape;1879;p37"/>
            <p:cNvSpPr/>
            <p:nvPr/>
          </p:nvSpPr>
          <p:spPr>
            <a:xfrm>
              <a:off x="1746975" y="1078000"/>
              <a:ext cx="458525" cy="413400"/>
            </a:xfrm>
            <a:custGeom>
              <a:avLst/>
              <a:gdLst/>
              <a:ahLst/>
              <a:cxnLst/>
              <a:rect l="l" t="t" r="r" b="b"/>
              <a:pathLst>
                <a:path w="18341" h="16536" extrusionOk="0">
                  <a:moveTo>
                    <a:pt x="0" y="0"/>
                  </a:moveTo>
                  <a:lnTo>
                    <a:pt x="13845" y="15959"/>
                  </a:lnTo>
                  <a:lnTo>
                    <a:pt x="14025" y="16087"/>
                  </a:lnTo>
                  <a:lnTo>
                    <a:pt x="14204" y="16189"/>
                  </a:lnTo>
                  <a:lnTo>
                    <a:pt x="14383" y="16279"/>
                  </a:lnTo>
                  <a:lnTo>
                    <a:pt x="14575" y="16369"/>
                  </a:lnTo>
                  <a:lnTo>
                    <a:pt x="14755" y="16433"/>
                  </a:lnTo>
                  <a:lnTo>
                    <a:pt x="14947" y="16471"/>
                  </a:lnTo>
                  <a:lnTo>
                    <a:pt x="15139" y="16509"/>
                  </a:lnTo>
                  <a:lnTo>
                    <a:pt x="15331" y="16535"/>
                  </a:lnTo>
                  <a:lnTo>
                    <a:pt x="15702" y="16535"/>
                  </a:lnTo>
                  <a:lnTo>
                    <a:pt x="15895" y="16522"/>
                  </a:lnTo>
                  <a:lnTo>
                    <a:pt x="16074" y="16484"/>
                  </a:lnTo>
                  <a:lnTo>
                    <a:pt x="16266" y="16445"/>
                  </a:lnTo>
                  <a:lnTo>
                    <a:pt x="16445" y="16394"/>
                  </a:lnTo>
                  <a:lnTo>
                    <a:pt x="16612" y="16330"/>
                  </a:lnTo>
                  <a:lnTo>
                    <a:pt x="16791" y="16241"/>
                  </a:lnTo>
                  <a:lnTo>
                    <a:pt x="16958" y="16164"/>
                  </a:lnTo>
                  <a:lnTo>
                    <a:pt x="17111" y="16061"/>
                  </a:lnTo>
                  <a:lnTo>
                    <a:pt x="17265" y="15946"/>
                  </a:lnTo>
                  <a:lnTo>
                    <a:pt x="17406" y="15831"/>
                  </a:lnTo>
                  <a:lnTo>
                    <a:pt x="17547" y="15703"/>
                  </a:lnTo>
                  <a:lnTo>
                    <a:pt x="17675" y="15562"/>
                  </a:lnTo>
                  <a:lnTo>
                    <a:pt x="17790" y="15421"/>
                  </a:lnTo>
                  <a:lnTo>
                    <a:pt x="17905" y="15267"/>
                  </a:lnTo>
                  <a:lnTo>
                    <a:pt x="17995" y="15101"/>
                  </a:lnTo>
                  <a:lnTo>
                    <a:pt x="18085" y="14921"/>
                  </a:lnTo>
                  <a:lnTo>
                    <a:pt x="18162" y="14742"/>
                  </a:lnTo>
                  <a:lnTo>
                    <a:pt x="18226" y="14563"/>
                  </a:lnTo>
                  <a:lnTo>
                    <a:pt x="18277" y="14371"/>
                  </a:lnTo>
                  <a:lnTo>
                    <a:pt x="18315" y="14166"/>
                  </a:lnTo>
                  <a:lnTo>
                    <a:pt x="18341" y="13961"/>
                  </a:lnTo>
                  <a:lnTo>
                    <a:pt x="18341" y="13743"/>
                  </a:lnTo>
                  <a:lnTo>
                    <a:pt x="18341" y="0"/>
                  </a:lnTo>
                  <a:close/>
                </a:path>
              </a:pathLst>
            </a:custGeom>
            <a:solidFill>
              <a:srgbClr val="FF7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7"/>
            <p:cNvSpPr/>
            <p:nvPr/>
          </p:nvSpPr>
          <p:spPr>
            <a:xfrm>
              <a:off x="1559650" y="861850"/>
              <a:ext cx="746075" cy="429725"/>
            </a:xfrm>
            <a:custGeom>
              <a:avLst/>
              <a:gdLst/>
              <a:ahLst/>
              <a:cxnLst/>
              <a:rect l="l" t="t" r="r" b="b"/>
              <a:pathLst>
                <a:path w="29843" h="17189" extrusionOk="0">
                  <a:moveTo>
                    <a:pt x="6699" y="1"/>
                  </a:moveTo>
                  <a:lnTo>
                    <a:pt x="6353" y="14"/>
                  </a:lnTo>
                  <a:lnTo>
                    <a:pt x="6007" y="39"/>
                  </a:lnTo>
                  <a:lnTo>
                    <a:pt x="5674" y="78"/>
                  </a:lnTo>
                  <a:lnTo>
                    <a:pt x="5354" y="142"/>
                  </a:lnTo>
                  <a:lnTo>
                    <a:pt x="5021" y="206"/>
                  </a:lnTo>
                  <a:lnTo>
                    <a:pt x="4701" y="295"/>
                  </a:lnTo>
                  <a:lnTo>
                    <a:pt x="4394" y="411"/>
                  </a:lnTo>
                  <a:lnTo>
                    <a:pt x="4086" y="526"/>
                  </a:lnTo>
                  <a:lnTo>
                    <a:pt x="3792" y="667"/>
                  </a:lnTo>
                  <a:lnTo>
                    <a:pt x="3510" y="808"/>
                  </a:lnTo>
                  <a:lnTo>
                    <a:pt x="3228" y="974"/>
                  </a:lnTo>
                  <a:lnTo>
                    <a:pt x="2959" y="1141"/>
                  </a:lnTo>
                  <a:lnTo>
                    <a:pt x="2690" y="1333"/>
                  </a:lnTo>
                  <a:lnTo>
                    <a:pt x="2434" y="1525"/>
                  </a:lnTo>
                  <a:lnTo>
                    <a:pt x="2191" y="1743"/>
                  </a:lnTo>
                  <a:lnTo>
                    <a:pt x="1960" y="1960"/>
                  </a:lnTo>
                  <a:lnTo>
                    <a:pt x="1742" y="2191"/>
                  </a:lnTo>
                  <a:lnTo>
                    <a:pt x="1537" y="2434"/>
                  </a:lnTo>
                  <a:lnTo>
                    <a:pt x="1332" y="2690"/>
                  </a:lnTo>
                  <a:lnTo>
                    <a:pt x="1140" y="2947"/>
                  </a:lnTo>
                  <a:lnTo>
                    <a:pt x="974" y="3228"/>
                  </a:lnTo>
                  <a:lnTo>
                    <a:pt x="807" y="3510"/>
                  </a:lnTo>
                  <a:lnTo>
                    <a:pt x="666" y="3792"/>
                  </a:lnTo>
                  <a:lnTo>
                    <a:pt x="526" y="4087"/>
                  </a:lnTo>
                  <a:lnTo>
                    <a:pt x="410" y="4394"/>
                  </a:lnTo>
                  <a:lnTo>
                    <a:pt x="308" y="4701"/>
                  </a:lnTo>
                  <a:lnTo>
                    <a:pt x="218" y="5021"/>
                  </a:lnTo>
                  <a:lnTo>
                    <a:pt x="141" y="5342"/>
                  </a:lnTo>
                  <a:lnTo>
                    <a:pt x="77" y="5675"/>
                  </a:lnTo>
                  <a:lnTo>
                    <a:pt x="39" y="6008"/>
                  </a:lnTo>
                  <a:lnTo>
                    <a:pt x="13" y="6354"/>
                  </a:lnTo>
                  <a:lnTo>
                    <a:pt x="0" y="6699"/>
                  </a:lnTo>
                  <a:lnTo>
                    <a:pt x="0" y="10490"/>
                  </a:lnTo>
                  <a:lnTo>
                    <a:pt x="13" y="10836"/>
                  </a:lnTo>
                  <a:lnTo>
                    <a:pt x="39" y="11182"/>
                  </a:lnTo>
                  <a:lnTo>
                    <a:pt x="77" y="11515"/>
                  </a:lnTo>
                  <a:lnTo>
                    <a:pt x="141" y="11848"/>
                  </a:lnTo>
                  <a:lnTo>
                    <a:pt x="218" y="12168"/>
                  </a:lnTo>
                  <a:lnTo>
                    <a:pt x="308" y="12488"/>
                  </a:lnTo>
                  <a:lnTo>
                    <a:pt x="410" y="12796"/>
                  </a:lnTo>
                  <a:lnTo>
                    <a:pt x="526" y="13103"/>
                  </a:lnTo>
                  <a:lnTo>
                    <a:pt x="666" y="13398"/>
                  </a:lnTo>
                  <a:lnTo>
                    <a:pt x="807" y="13680"/>
                  </a:lnTo>
                  <a:lnTo>
                    <a:pt x="974" y="13961"/>
                  </a:lnTo>
                  <a:lnTo>
                    <a:pt x="1140" y="14230"/>
                  </a:lnTo>
                  <a:lnTo>
                    <a:pt x="1332" y="14499"/>
                  </a:lnTo>
                  <a:lnTo>
                    <a:pt x="1537" y="14755"/>
                  </a:lnTo>
                  <a:lnTo>
                    <a:pt x="1742" y="14999"/>
                  </a:lnTo>
                  <a:lnTo>
                    <a:pt x="1960" y="15229"/>
                  </a:lnTo>
                  <a:lnTo>
                    <a:pt x="2191" y="15447"/>
                  </a:lnTo>
                  <a:lnTo>
                    <a:pt x="2434" y="15665"/>
                  </a:lnTo>
                  <a:lnTo>
                    <a:pt x="2690" y="15857"/>
                  </a:lnTo>
                  <a:lnTo>
                    <a:pt x="2959" y="16049"/>
                  </a:lnTo>
                  <a:lnTo>
                    <a:pt x="3228" y="16216"/>
                  </a:lnTo>
                  <a:lnTo>
                    <a:pt x="3510" y="16382"/>
                  </a:lnTo>
                  <a:lnTo>
                    <a:pt x="3792" y="16523"/>
                  </a:lnTo>
                  <a:lnTo>
                    <a:pt x="4086" y="16664"/>
                  </a:lnTo>
                  <a:lnTo>
                    <a:pt x="4394" y="16779"/>
                  </a:lnTo>
                  <a:lnTo>
                    <a:pt x="4701" y="16882"/>
                  </a:lnTo>
                  <a:lnTo>
                    <a:pt x="5021" y="16971"/>
                  </a:lnTo>
                  <a:lnTo>
                    <a:pt x="5354" y="17048"/>
                  </a:lnTo>
                  <a:lnTo>
                    <a:pt x="5674" y="17112"/>
                  </a:lnTo>
                  <a:lnTo>
                    <a:pt x="6007" y="17151"/>
                  </a:lnTo>
                  <a:lnTo>
                    <a:pt x="6353" y="17176"/>
                  </a:lnTo>
                  <a:lnTo>
                    <a:pt x="6699" y="17189"/>
                  </a:lnTo>
                  <a:lnTo>
                    <a:pt x="23144" y="17189"/>
                  </a:lnTo>
                  <a:lnTo>
                    <a:pt x="23490" y="17176"/>
                  </a:lnTo>
                  <a:lnTo>
                    <a:pt x="23836" y="17151"/>
                  </a:lnTo>
                  <a:lnTo>
                    <a:pt x="24169" y="17112"/>
                  </a:lnTo>
                  <a:lnTo>
                    <a:pt x="24502" y="17048"/>
                  </a:lnTo>
                  <a:lnTo>
                    <a:pt x="24822" y="16971"/>
                  </a:lnTo>
                  <a:lnTo>
                    <a:pt x="25142" y="16882"/>
                  </a:lnTo>
                  <a:lnTo>
                    <a:pt x="25450" y="16779"/>
                  </a:lnTo>
                  <a:lnTo>
                    <a:pt x="25757" y="16664"/>
                  </a:lnTo>
                  <a:lnTo>
                    <a:pt x="26052" y="16523"/>
                  </a:lnTo>
                  <a:lnTo>
                    <a:pt x="26333" y="16382"/>
                  </a:lnTo>
                  <a:lnTo>
                    <a:pt x="26615" y="16216"/>
                  </a:lnTo>
                  <a:lnTo>
                    <a:pt x="26897" y="16049"/>
                  </a:lnTo>
                  <a:lnTo>
                    <a:pt x="27153" y="15857"/>
                  </a:lnTo>
                  <a:lnTo>
                    <a:pt x="27409" y="15665"/>
                  </a:lnTo>
                  <a:lnTo>
                    <a:pt x="27653" y="15447"/>
                  </a:lnTo>
                  <a:lnTo>
                    <a:pt x="27883" y="15229"/>
                  </a:lnTo>
                  <a:lnTo>
                    <a:pt x="28101" y="14999"/>
                  </a:lnTo>
                  <a:lnTo>
                    <a:pt x="28319" y="14755"/>
                  </a:lnTo>
                  <a:lnTo>
                    <a:pt x="28511" y="14499"/>
                  </a:lnTo>
                  <a:lnTo>
                    <a:pt x="28703" y="14230"/>
                  </a:lnTo>
                  <a:lnTo>
                    <a:pt x="28869" y="13961"/>
                  </a:lnTo>
                  <a:lnTo>
                    <a:pt x="29036" y="13680"/>
                  </a:lnTo>
                  <a:lnTo>
                    <a:pt x="29190" y="13398"/>
                  </a:lnTo>
                  <a:lnTo>
                    <a:pt x="29318" y="13103"/>
                  </a:lnTo>
                  <a:lnTo>
                    <a:pt x="29433" y="12796"/>
                  </a:lnTo>
                  <a:lnTo>
                    <a:pt x="29548" y="12488"/>
                  </a:lnTo>
                  <a:lnTo>
                    <a:pt x="29638" y="12168"/>
                  </a:lnTo>
                  <a:lnTo>
                    <a:pt x="29702" y="11848"/>
                  </a:lnTo>
                  <a:lnTo>
                    <a:pt x="29766" y="11515"/>
                  </a:lnTo>
                  <a:lnTo>
                    <a:pt x="29804" y="11182"/>
                  </a:lnTo>
                  <a:lnTo>
                    <a:pt x="29830" y="10836"/>
                  </a:lnTo>
                  <a:lnTo>
                    <a:pt x="29843" y="10490"/>
                  </a:lnTo>
                  <a:lnTo>
                    <a:pt x="29843" y="6699"/>
                  </a:lnTo>
                  <a:lnTo>
                    <a:pt x="29830" y="6354"/>
                  </a:lnTo>
                  <a:lnTo>
                    <a:pt x="29804" y="6008"/>
                  </a:lnTo>
                  <a:lnTo>
                    <a:pt x="29766" y="5675"/>
                  </a:lnTo>
                  <a:lnTo>
                    <a:pt x="29702" y="5342"/>
                  </a:lnTo>
                  <a:lnTo>
                    <a:pt x="29638" y="5021"/>
                  </a:lnTo>
                  <a:lnTo>
                    <a:pt x="29548" y="4701"/>
                  </a:lnTo>
                  <a:lnTo>
                    <a:pt x="29433" y="4394"/>
                  </a:lnTo>
                  <a:lnTo>
                    <a:pt x="29318" y="4087"/>
                  </a:lnTo>
                  <a:lnTo>
                    <a:pt x="29190" y="3792"/>
                  </a:lnTo>
                  <a:lnTo>
                    <a:pt x="29036" y="3510"/>
                  </a:lnTo>
                  <a:lnTo>
                    <a:pt x="28869" y="3228"/>
                  </a:lnTo>
                  <a:lnTo>
                    <a:pt x="28703" y="2947"/>
                  </a:lnTo>
                  <a:lnTo>
                    <a:pt x="28511" y="2690"/>
                  </a:lnTo>
                  <a:lnTo>
                    <a:pt x="28319" y="2434"/>
                  </a:lnTo>
                  <a:lnTo>
                    <a:pt x="28101" y="2191"/>
                  </a:lnTo>
                  <a:lnTo>
                    <a:pt x="27883" y="1960"/>
                  </a:lnTo>
                  <a:lnTo>
                    <a:pt x="27653" y="1743"/>
                  </a:lnTo>
                  <a:lnTo>
                    <a:pt x="27409" y="1525"/>
                  </a:lnTo>
                  <a:lnTo>
                    <a:pt x="27153" y="1333"/>
                  </a:lnTo>
                  <a:lnTo>
                    <a:pt x="26897" y="1141"/>
                  </a:lnTo>
                  <a:lnTo>
                    <a:pt x="26615" y="974"/>
                  </a:lnTo>
                  <a:lnTo>
                    <a:pt x="26333" y="808"/>
                  </a:lnTo>
                  <a:lnTo>
                    <a:pt x="26052" y="667"/>
                  </a:lnTo>
                  <a:lnTo>
                    <a:pt x="25757" y="526"/>
                  </a:lnTo>
                  <a:lnTo>
                    <a:pt x="25450" y="411"/>
                  </a:lnTo>
                  <a:lnTo>
                    <a:pt x="25142" y="295"/>
                  </a:lnTo>
                  <a:lnTo>
                    <a:pt x="24822" y="206"/>
                  </a:lnTo>
                  <a:lnTo>
                    <a:pt x="24502" y="142"/>
                  </a:lnTo>
                  <a:lnTo>
                    <a:pt x="24169" y="78"/>
                  </a:lnTo>
                  <a:lnTo>
                    <a:pt x="23836" y="39"/>
                  </a:lnTo>
                  <a:lnTo>
                    <a:pt x="23490" y="14"/>
                  </a:lnTo>
                  <a:lnTo>
                    <a:pt x="23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7"/>
            <p:cNvSpPr/>
            <p:nvPr/>
          </p:nvSpPr>
          <p:spPr>
            <a:xfrm>
              <a:off x="1188850" y="444325"/>
              <a:ext cx="1188925" cy="915150"/>
            </a:xfrm>
            <a:custGeom>
              <a:avLst/>
              <a:gdLst/>
              <a:ahLst/>
              <a:cxnLst/>
              <a:rect l="l" t="t" r="r" b="b"/>
              <a:pathLst>
                <a:path w="47557" h="36606" extrusionOk="0">
                  <a:moveTo>
                    <a:pt x="18560" y="0"/>
                  </a:moveTo>
                  <a:lnTo>
                    <a:pt x="18239" y="13"/>
                  </a:lnTo>
                  <a:lnTo>
                    <a:pt x="17932" y="52"/>
                  </a:lnTo>
                  <a:lnTo>
                    <a:pt x="17625" y="90"/>
                  </a:lnTo>
                  <a:lnTo>
                    <a:pt x="17317" y="128"/>
                  </a:lnTo>
                  <a:lnTo>
                    <a:pt x="17010" y="192"/>
                  </a:lnTo>
                  <a:lnTo>
                    <a:pt x="16715" y="256"/>
                  </a:lnTo>
                  <a:lnTo>
                    <a:pt x="16421" y="346"/>
                  </a:lnTo>
                  <a:lnTo>
                    <a:pt x="16126" y="436"/>
                  </a:lnTo>
                  <a:lnTo>
                    <a:pt x="15844" y="525"/>
                  </a:lnTo>
                  <a:lnTo>
                    <a:pt x="15562" y="641"/>
                  </a:lnTo>
                  <a:lnTo>
                    <a:pt x="15281" y="756"/>
                  </a:lnTo>
                  <a:lnTo>
                    <a:pt x="15012" y="884"/>
                  </a:lnTo>
                  <a:lnTo>
                    <a:pt x="14743" y="1012"/>
                  </a:lnTo>
                  <a:lnTo>
                    <a:pt x="14487" y="1166"/>
                  </a:lnTo>
                  <a:lnTo>
                    <a:pt x="14230" y="1319"/>
                  </a:lnTo>
                  <a:lnTo>
                    <a:pt x="13974" y="1473"/>
                  </a:lnTo>
                  <a:lnTo>
                    <a:pt x="13731" y="1640"/>
                  </a:lnTo>
                  <a:lnTo>
                    <a:pt x="13488" y="1819"/>
                  </a:lnTo>
                  <a:lnTo>
                    <a:pt x="13257" y="2011"/>
                  </a:lnTo>
                  <a:lnTo>
                    <a:pt x="13039" y="2203"/>
                  </a:lnTo>
                  <a:lnTo>
                    <a:pt x="12822" y="2395"/>
                  </a:lnTo>
                  <a:lnTo>
                    <a:pt x="12604" y="2600"/>
                  </a:lnTo>
                  <a:lnTo>
                    <a:pt x="12399" y="2818"/>
                  </a:lnTo>
                  <a:lnTo>
                    <a:pt x="12194" y="3036"/>
                  </a:lnTo>
                  <a:lnTo>
                    <a:pt x="12015" y="3266"/>
                  </a:lnTo>
                  <a:lnTo>
                    <a:pt x="11823" y="3497"/>
                  </a:lnTo>
                  <a:lnTo>
                    <a:pt x="11656" y="3740"/>
                  </a:lnTo>
                  <a:lnTo>
                    <a:pt x="11477" y="3984"/>
                  </a:lnTo>
                  <a:lnTo>
                    <a:pt x="11323" y="4227"/>
                  </a:lnTo>
                  <a:lnTo>
                    <a:pt x="11169" y="4483"/>
                  </a:lnTo>
                  <a:lnTo>
                    <a:pt x="11028" y="4752"/>
                  </a:lnTo>
                  <a:lnTo>
                    <a:pt x="10772" y="4714"/>
                  </a:lnTo>
                  <a:lnTo>
                    <a:pt x="10503" y="4675"/>
                  </a:lnTo>
                  <a:lnTo>
                    <a:pt x="10234" y="4650"/>
                  </a:lnTo>
                  <a:lnTo>
                    <a:pt x="9965" y="4650"/>
                  </a:lnTo>
                  <a:lnTo>
                    <a:pt x="9671" y="4662"/>
                  </a:lnTo>
                  <a:lnTo>
                    <a:pt x="9376" y="4675"/>
                  </a:lnTo>
                  <a:lnTo>
                    <a:pt x="9095" y="4714"/>
                  </a:lnTo>
                  <a:lnTo>
                    <a:pt x="8813" y="4765"/>
                  </a:lnTo>
                  <a:lnTo>
                    <a:pt x="8544" y="4829"/>
                  </a:lnTo>
                  <a:lnTo>
                    <a:pt x="8275" y="4906"/>
                  </a:lnTo>
                  <a:lnTo>
                    <a:pt x="8006" y="4995"/>
                  </a:lnTo>
                  <a:lnTo>
                    <a:pt x="7750" y="5098"/>
                  </a:lnTo>
                  <a:lnTo>
                    <a:pt x="7494" y="5213"/>
                  </a:lnTo>
                  <a:lnTo>
                    <a:pt x="7250" y="5341"/>
                  </a:lnTo>
                  <a:lnTo>
                    <a:pt x="7007" y="5469"/>
                  </a:lnTo>
                  <a:lnTo>
                    <a:pt x="6776" y="5623"/>
                  </a:lnTo>
                  <a:lnTo>
                    <a:pt x="6559" y="5777"/>
                  </a:lnTo>
                  <a:lnTo>
                    <a:pt x="6341" y="5943"/>
                  </a:lnTo>
                  <a:lnTo>
                    <a:pt x="6136" y="6122"/>
                  </a:lnTo>
                  <a:lnTo>
                    <a:pt x="5944" y="6315"/>
                  </a:lnTo>
                  <a:lnTo>
                    <a:pt x="5752" y="6520"/>
                  </a:lnTo>
                  <a:lnTo>
                    <a:pt x="5572" y="6724"/>
                  </a:lnTo>
                  <a:lnTo>
                    <a:pt x="5406" y="6942"/>
                  </a:lnTo>
                  <a:lnTo>
                    <a:pt x="5239" y="7160"/>
                  </a:lnTo>
                  <a:lnTo>
                    <a:pt x="5098" y="7390"/>
                  </a:lnTo>
                  <a:lnTo>
                    <a:pt x="4958" y="7634"/>
                  </a:lnTo>
                  <a:lnTo>
                    <a:pt x="4829" y="7877"/>
                  </a:lnTo>
                  <a:lnTo>
                    <a:pt x="4714" y="8120"/>
                  </a:lnTo>
                  <a:lnTo>
                    <a:pt x="4612" y="8389"/>
                  </a:lnTo>
                  <a:lnTo>
                    <a:pt x="4522" y="8646"/>
                  </a:lnTo>
                  <a:lnTo>
                    <a:pt x="4445" y="8915"/>
                  </a:lnTo>
                  <a:lnTo>
                    <a:pt x="4381" y="9196"/>
                  </a:lnTo>
                  <a:lnTo>
                    <a:pt x="4330" y="9478"/>
                  </a:lnTo>
                  <a:lnTo>
                    <a:pt x="4304" y="9760"/>
                  </a:lnTo>
                  <a:lnTo>
                    <a:pt x="4279" y="10054"/>
                  </a:lnTo>
                  <a:lnTo>
                    <a:pt x="4266" y="10349"/>
                  </a:lnTo>
                  <a:lnTo>
                    <a:pt x="4279" y="10618"/>
                  </a:lnTo>
                  <a:lnTo>
                    <a:pt x="4292" y="10887"/>
                  </a:lnTo>
                  <a:lnTo>
                    <a:pt x="4330" y="11156"/>
                  </a:lnTo>
                  <a:lnTo>
                    <a:pt x="4381" y="11425"/>
                  </a:lnTo>
                  <a:lnTo>
                    <a:pt x="4138" y="11579"/>
                  </a:lnTo>
                  <a:lnTo>
                    <a:pt x="3895" y="11732"/>
                  </a:lnTo>
                  <a:lnTo>
                    <a:pt x="3664" y="11899"/>
                  </a:lnTo>
                  <a:lnTo>
                    <a:pt x="3433" y="12078"/>
                  </a:lnTo>
                  <a:lnTo>
                    <a:pt x="3216" y="12257"/>
                  </a:lnTo>
                  <a:lnTo>
                    <a:pt x="2998" y="12450"/>
                  </a:lnTo>
                  <a:lnTo>
                    <a:pt x="2793" y="12642"/>
                  </a:lnTo>
                  <a:lnTo>
                    <a:pt x="2588" y="12834"/>
                  </a:lnTo>
                  <a:lnTo>
                    <a:pt x="2396" y="13039"/>
                  </a:lnTo>
                  <a:lnTo>
                    <a:pt x="2204" y="13256"/>
                  </a:lnTo>
                  <a:lnTo>
                    <a:pt x="2012" y="13474"/>
                  </a:lnTo>
                  <a:lnTo>
                    <a:pt x="1845" y="13705"/>
                  </a:lnTo>
                  <a:lnTo>
                    <a:pt x="1666" y="13922"/>
                  </a:lnTo>
                  <a:lnTo>
                    <a:pt x="1512" y="14166"/>
                  </a:lnTo>
                  <a:lnTo>
                    <a:pt x="1359" y="14409"/>
                  </a:lnTo>
                  <a:lnTo>
                    <a:pt x="1205" y="14653"/>
                  </a:lnTo>
                  <a:lnTo>
                    <a:pt x="1064" y="14896"/>
                  </a:lnTo>
                  <a:lnTo>
                    <a:pt x="936" y="15152"/>
                  </a:lnTo>
                  <a:lnTo>
                    <a:pt x="808" y="15421"/>
                  </a:lnTo>
                  <a:lnTo>
                    <a:pt x="693" y="15677"/>
                  </a:lnTo>
                  <a:lnTo>
                    <a:pt x="590" y="15946"/>
                  </a:lnTo>
                  <a:lnTo>
                    <a:pt x="488" y="16215"/>
                  </a:lnTo>
                  <a:lnTo>
                    <a:pt x="398" y="16497"/>
                  </a:lnTo>
                  <a:lnTo>
                    <a:pt x="321" y="16779"/>
                  </a:lnTo>
                  <a:lnTo>
                    <a:pt x="244" y="17060"/>
                  </a:lnTo>
                  <a:lnTo>
                    <a:pt x="180" y="17355"/>
                  </a:lnTo>
                  <a:lnTo>
                    <a:pt x="129" y="17650"/>
                  </a:lnTo>
                  <a:lnTo>
                    <a:pt x="78" y="17944"/>
                  </a:lnTo>
                  <a:lnTo>
                    <a:pt x="39" y="18239"/>
                  </a:lnTo>
                  <a:lnTo>
                    <a:pt x="14" y="18533"/>
                  </a:lnTo>
                  <a:lnTo>
                    <a:pt x="1" y="18841"/>
                  </a:lnTo>
                  <a:lnTo>
                    <a:pt x="1" y="19148"/>
                  </a:lnTo>
                  <a:lnTo>
                    <a:pt x="1" y="19468"/>
                  </a:lnTo>
                  <a:lnTo>
                    <a:pt x="27" y="19788"/>
                  </a:lnTo>
                  <a:lnTo>
                    <a:pt x="52" y="20096"/>
                  </a:lnTo>
                  <a:lnTo>
                    <a:pt x="91" y="20403"/>
                  </a:lnTo>
                  <a:lnTo>
                    <a:pt x="129" y="20711"/>
                  </a:lnTo>
                  <a:lnTo>
                    <a:pt x="193" y="21018"/>
                  </a:lnTo>
                  <a:lnTo>
                    <a:pt x="257" y="21313"/>
                  </a:lnTo>
                  <a:lnTo>
                    <a:pt x="334" y="21607"/>
                  </a:lnTo>
                  <a:lnTo>
                    <a:pt x="424" y="21902"/>
                  </a:lnTo>
                  <a:lnTo>
                    <a:pt x="526" y="22184"/>
                  </a:lnTo>
                  <a:lnTo>
                    <a:pt x="629" y="22465"/>
                  </a:lnTo>
                  <a:lnTo>
                    <a:pt x="744" y="22747"/>
                  </a:lnTo>
                  <a:lnTo>
                    <a:pt x="872" y="23016"/>
                  </a:lnTo>
                  <a:lnTo>
                    <a:pt x="1000" y="23285"/>
                  </a:lnTo>
                  <a:lnTo>
                    <a:pt x="1154" y="23554"/>
                  </a:lnTo>
                  <a:lnTo>
                    <a:pt x="1295" y="23810"/>
                  </a:lnTo>
                  <a:lnTo>
                    <a:pt x="1461" y="24066"/>
                  </a:lnTo>
                  <a:lnTo>
                    <a:pt x="1628" y="24310"/>
                  </a:lnTo>
                  <a:lnTo>
                    <a:pt x="1794" y="24553"/>
                  </a:lnTo>
                  <a:lnTo>
                    <a:pt x="1986" y="24784"/>
                  </a:lnTo>
                  <a:lnTo>
                    <a:pt x="2165" y="25014"/>
                  </a:lnTo>
                  <a:lnTo>
                    <a:pt x="2370" y="25232"/>
                  </a:lnTo>
                  <a:lnTo>
                    <a:pt x="2575" y="25450"/>
                  </a:lnTo>
                  <a:lnTo>
                    <a:pt x="2780" y="25655"/>
                  </a:lnTo>
                  <a:lnTo>
                    <a:pt x="2998" y="25859"/>
                  </a:lnTo>
                  <a:lnTo>
                    <a:pt x="3229" y="26052"/>
                  </a:lnTo>
                  <a:lnTo>
                    <a:pt x="3459" y="26244"/>
                  </a:lnTo>
                  <a:lnTo>
                    <a:pt x="3690" y="26423"/>
                  </a:lnTo>
                  <a:lnTo>
                    <a:pt x="3933" y="26589"/>
                  </a:lnTo>
                  <a:lnTo>
                    <a:pt x="4176" y="26756"/>
                  </a:lnTo>
                  <a:lnTo>
                    <a:pt x="4432" y="26910"/>
                  </a:lnTo>
                  <a:lnTo>
                    <a:pt x="4701" y="27063"/>
                  </a:lnTo>
                  <a:lnTo>
                    <a:pt x="4599" y="27320"/>
                  </a:lnTo>
                  <a:lnTo>
                    <a:pt x="4509" y="27576"/>
                  </a:lnTo>
                  <a:lnTo>
                    <a:pt x="4445" y="27832"/>
                  </a:lnTo>
                  <a:lnTo>
                    <a:pt x="4381" y="28101"/>
                  </a:lnTo>
                  <a:lnTo>
                    <a:pt x="4330" y="28370"/>
                  </a:lnTo>
                  <a:lnTo>
                    <a:pt x="4304" y="28652"/>
                  </a:lnTo>
                  <a:lnTo>
                    <a:pt x="4279" y="28933"/>
                  </a:lnTo>
                  <a:lnTo>
                    <a:pt x="4266" y="29215"/>
                  </a:lnTo>
                  <a:lnTo>
                    <a:pt x="4279" y="29510"/>
                  </a:lnTo>
                  <a:lnTo>
                    <a:pt x="4304" y="29804"/>
                  </a:lnTo>
                  <a:lnTo>
                    <a:pt x="4330" y="30086"/>
                  </a:lnTo>
                  <a:lnTo>
                    <a:pt x="4381" y="30368"/>
                  </a:lnTo>
                  <a:lnTo>
                    <a:pt x="4445" y="30637"/>
                  </a:lnTo>
                  <a:lnTo>
                    <a:pt x="4522" y="30906"/>
                  </a:lnTo>
                  <a:lnTo>
                    <a:pt x="4612" y="31175"/>
                  </a:lnTo>
                  <a:lnTo>
                    <a:pt x="4714" y="31431"/>
                  </a:lnTo>
                  <a:lnTo>
                    <a:pt x="4829" y="31687"/>
                  </a:lnTo>
                  <a:lnTo>
                    <a:pt x="4958" y="31930"/>
                  </a:lnTo>
                  <a:lnTo>
                    <a:pt x="5098" y="32174"/>
                  </a:lnTo>
                  <a:lnTo>
                    <a:pt x="5239" y="32404"/>
                  </a:lnTo>
                  <a:lnTo>
                    <a:pt x="5406" y="32622"/>
                  </a:lnTo>
                  <a:lnTo>
                    <a:pt x="5572" y="32840"/>
                  </a:lnTo>
                  <a:lnTo>
                    <a:pt x="5752" y="33045"/>
                  </a:lnTo>
                  <a:lnTo>
                    <a:pt x="5944" y="33250"/>
                  </a:lnTo>
                  <a:lnTo>
                    <a:pt x="6136" y="33429"/>
                  </a:lnTo>
                  <a:lnTo>
                    <a:pt x="6341" y="33608"/>
                  </a:lnTo>
                  <a:lnTo>
                    <a:pt x="6559" y="33775"/>
                  </a:lnTo>
                  <a:lnTo>
                    <a:pt x="6776" y="33941"/>
                  </a:lnTo>
                  <a:lnTo>
                    <a:pt x="7007" y="34082"/>
                  </a:lnTo>
                  <a:lnTo>
                    <a:pt x="7250" y="34223"/>
                  </a:lnTo>
                  <a:lnTo>
                    <a:pt x="7494" y="34351"/>
                  </a:lnTo>
                  <a:lnTo>
                    <a:pt x="7750" y="34466"/>
                  </a:lnTo>
                  <a:lnTo>
                    <a:pt x="8006" y="34569"/>
                  </a:lnTo>
                  <a:lnTo>
                    <a:pt x="8275" y="34658"/>
                  </a:lnTo>
                  <a:lnTo>
                    <a:pt x="8544" y="34735"/>
                  </a:lnTo>
                  <a:lnTo>
                    <a:pt x="8813" y="34799"/>
                  </a:lnTo>
                  <a:lnTo>
                    <a:pt x="9095" y="34851"/>
                  </a:lnTo>
                  <a:lnTo>
                    <a:pt x="9376" y="34889"/>
                  </a:lnTo>
                  <a:lnTo>
                    <a:pt x="9671" y="34902"/>
                  </a:lnTo>
                  <a:lnTo>
                    <a:pt x="9965" y="34915"/>
                  </a:lnTo>
                  <a:lnTo>
                    <a:pt x="10222" y="34902"/>
                  </a:lnTo>
                  <a:lnTo>
                    <a:pt x="10491" y="34889"/>
                  </a:lnTo>
                  <a:lnTo>
                    <a:pt x="10747" y="34863"/>
                  </a:lnTo>
                  <a:lnTo>
                    <a:pt x="11003" y="34812"/>
                  </a:lnTo>
                  <a:lnTo>
                    <a:pt x="11246" y="34761"/>
                  </a:lnTo>
                  <a:lnTo>
                    <a:pt x="11490" y="34697"/>
                  </a:lnTo>
                  <a:lnTo>
                    <a:pt x="11733" y="34633"/>
                  </a:lnTo>
                  <a:lnTo>
                    <a:pt x="11976" y="34543"/>
                  </a:lnTo>
                  <a:lnTo>
                    <a:pt x="12207" y="34454"/>
                  </a:lnTo>
                  <a:lnTo>
                    <a:pt x="12425" y="34351"/>
                  </a:lnTo>
                  <a:lnTo>
                    <a:pt x="12655" y="34236"/>
                  </a:lnTo>
                  <a:lnTo>
                    <a:pt x="12860" y="34121"/>
                  </a:lnTo>
                  <a:lnTo>
                    <a:pt x="13078" y="33980"/>
                  </a:lnTo>
                  <a:lnTo>
                    <a:pt x="13283" y="33839"/>
                  </a:lnTo>
                  <a:lnTo>
                    <a:pt x="13475" y="33698"/>
                  </a:lnTo>
                  <a:lnTo>
                    <a:pt x="13667" y="33544"/>
                  </a:lnTo>
                  <a:lnTo>
                    <a:pt x="13910" y="33877"/>
                  </a:lnTo>
                  <a:lnTo>
                    <a:pt x="14179" y="34197"/>
                  </a:lnTo>
                  <a:lnTo>
                    <a:pt x="14474" y="34505"/>
                  </a:lnTo>
                  <a:lnTo>
                    <a:pt x="14781" y="34799"/>
                  </a:lnTo>
                  <a:lnTo>
                    <a:pt x="15101" y="35068"/>
                  </a:lnTo>
                  <a:lnTo>
                    <a:pt x="15434" y="35324"/>
                  </a:lnTo>
                  <a:lnTo>
                    <a:pt x="15793" y="35555"/>
                  </a:lnTo>
                  <a:lnTo>
                    <a:pt x="16164" y="35760"/>
                  </a:lnTo>
                  <a:lnTo>
                    <a:pt x="16536" y="35952"/>
                  </a:lnTo>
                  <a:lnTo>
                    <a:pt x="16933" y="36119"/>
                  </a:lnTo>
                  <a:lnTo>
                    <a:pt x="17343" y="36259"/>
                  </a:lnTo>
                  <a:lnTo>
                    <a:pt x="17753" y="36388"/>
                  </a:lnTo>
                  <a:lnTo>
                    <a:pt x="18175" y="36477"/>
                  </a:lnTo>
                  <a:lnTo>
                    <a:pt x="18611" y="36541"/>
                  </a:lnTo>
                  <a:lnTo>
                    <a:pt x="19059" y="36580"/>
                  </a:lnTo>
                  <a:lnTo>
                    <a:pt x="19507" y="36605"/>
                  </a:lnTo>
                  <a:lnTo>
                    <a:pt x="19840" y="36592"/>
                  </a:lnTo>
                  <a:lnTo>
                    <a:pt x="20160" y="36567"/>
                  </a:lnTo>
                  <a:lnTo>
                    <a:pt x="20481" y="36528"/>
                  </a:lnTo>
                  <a:lnTo>
                    <a:pt x="20801" y="36477"/>
                  </a:lnTo>
                  <a:lnTo>
                    <a:pt x="21121" y="36413"/>
                  </a:lnTo>
                  <a:lnTo>
                    <a:pt x="21428" y="36336"/>
                  </a:lnTo>
                  <a:lnTo>
                    <a:pt x="21723" y="36247"/>
                  </a:lnTo>
                  <a:lnTo>
                    <a:pt x="22018" y="36144"/>
                  </a:lnTo>
                  <a:lnTo>
                    <a:pt x="22312" y="36029"/>
                  </a:lnTo>
                  <a:lnTo>
                    <a:pt x="22594" y="35888"/>
                  </a:lnTo>
                  <a:lnTo>
                    <a:pt x="22876" y="35747"/>
                  </a:lnTo>
                  <a:lnTo>
                    <a:pt x="23145" y="35593"/>
                  </a:lnTo>
                  <a:lnTo>
                    <a:pt x="23401" y="35440"/>
                  </a:lnTo>
                  <a:lnTo>
                    <a:pt x="23657" y="35260"/>
                  </a:lnTo>
                  <a:lnTo>
                    <a:pt x="23900" y="35068"/>
                  </a:lnTo>
                  <a:lnTo>
                    <a:pt x="24144" y="34876"/>
                  </a:lnTo>
                  <a:lnTo>
                    <a:pt x="24374" y="34671"/>
                  </a:lnTo>
                  <a:lnTo>
                    <a:pt x="24592" y="34454"/>
                  </a:lnTo>
                  <a:lnTo>
                    <a:pt x="24797" y="34236"/>
                  </a:lnTo>
                  <a:lnTo>
                    <a:pt x="25002" y="33992"/>
                  </a:lnTo>
                  <a:lnTo>
                    <a:pt x="25194" y="33749"/>
                  </a:lnTo>
                  <a:lnTo>
                    <a:pt x="25373" y="33506"/>
                  </a:lnTo>
                  <a:lnTo>
                    <a:pt x="25540" y="33250"/>
                  </a:lnTo>
                  <a:lnTo>
                    <a:pt x="25693" y="32981"/>
                  </a:lnTo>
                  <a:lnTo>
                    <a:pt x="25847" y="32712"/>
                  </a:lnTo>
                  <a:lnTo>
                    <a:pt x="25975" y="32430"/>
                  </a:lnTo>
                  <a:lnTo>
                    <a:pt x="26103" y="32135"/>
                  </a:lnTo>
                  <a:lnTo>
                    <a:pt x="26219" y="31841"/>
                  </a:lnTo>
                  <a:lnTo>
                    <a:pt x="26308" y="31546"/>
                  </a:lnTo>
                  <a:lnTo>
                    <a:pt x="26398" y="31239"/>
                  </a:lnTo>
                  <a:lnTo>
                    <a:pt x="26475" y="30931"/>
                  </a:lnTo>
                  <a:lnTo>
                    <a:pt x="26526" y="30611"/>
                  </a:lnTo>
                  <a:lnTo>
                    <a:pt x="26782" y="30726"/>
                  </a:lnTo>
                  <a:lnTo>
                    <a:pt x="27038" y="30816"/>
                  </a:lnTo>
                  <a:lnTo>
                    <a:pt x="27307" y="30906"/>
                  </a:lnTo>
                  <a:lnTo>
                    <a:pt x="27589" y="30970"/>
                  </a:lnTo>
                  <a:lnTo>
                    <a:pt x="27871" y="31034"/>
                  </a:lnTo>
                  <a:lnTo>
                    <a:pt x="28153" y="31072"/>
                  </a:lnTo>
                  <a:lnTo>
                    <a:pt x="28434" y="31098"/>
                  </a:lnTo>
                  <a:lnTo>
                    <a:pt x="28729" y="31098"/>
                  </a:lnTo>
                  <a:lnTo>
                    <a:pt x="29126" y="31085"/>
                  </a:lnTo>
                  <a:lnTo>
                    <a:pt x="29510" y="31047"/>
                  </a:lnTo>
                  <a:lnTo>
                    <a:pt x="29882" y="30970"/>
                  </a:lnTo>
                  <a:lnTo>
                    <a:pt x="30253" y="30880"/>
                  </a:lnTo>
                  <a:lnTo>
                    <a:pt x="30612" y="30752"/>
                  </a:lnTo>
                  <a:lnTo>
                    <a:pt x="30945" y="30611"/>
                  </a:lnTo>
                  <a:lnTo>
                    <a:pt x="31278" y="30445"/>
                  </a:lnTo>
                  <a:lnTo>
                    <a:pt x="31598" y="30253"/>
                  </a:lnTo>
                  <a:lnTo>
                    <a:pt x="31892" y="30035"/>
                  </a:lnTo>
                  <a:lnTo>
                    <a:pt x="32187" y="29804"/>
                  </a:lnTo>
                  <a:lnTo>
                    <a:pt x="32456" y="29561"/>
                  </a:lnTo>
                  <a:lnTo>
                    <a:pt x="32699" y="29292"/>
                  </a:lnTo>
                  <a:lnTo>
                    <a:pt x="32930" y="28997"/>
                  </a:lnTo>
                  <a:lnTo>
                    <a:pt x="33148" y="28703"/>
                  </a:lnTo>
                  <a:lnTo>
                    <a:pt x="33327" y="28383"/>
                  </a:lnTo>
                  <a:lnTo>
                    <a:pt x="33506" y="28050"/>
                  </a:lnTo>
                  <a:lnTo>
                    <a:pt x="33750" y="28190"/>
                  </a:lnTo>
                  <a:lnTo>
                    <a:pt x="33993" y="28319"/>
                  </a:lnTo>
                  <a:lnTo>
                    <a:pt x="34262" y="28434"/>
                  </a:lnTo>
                  <a:lnTo>
                    <a:pt x="34531" y="28523"/>
                  </a:lnTo>
                  <a:lnTo>
                    <a:pt x="34813" y="28600"/>
                  </a:lnTo>
                  <a:lnTo>
                    <a:pt x="35094" y="28652"/>
                  </a:lnTo>
                  <a:lnTo>
                    <a:pt x="35389" y="28677"/>
                  </a:lnTo>
                  <a:lnTo>
                    <a:pt x="35696" y="28690"/>
                  </a:lnTo>
                  <a:lnTo>
                    <a:pt x="35889" y="28690"/>
                  </a:lnTo>
                  <a:lnTo>
                    <a:pt x="36093" y="28677"/>
                  </a:lnTo>
                  <a:lnTo>
                    <a:pt x="36286" y="28652"/>
                  </a:lnTo>
                  <a:lnTo>
                    <a:pt x="36478" y="28613"/>
                  </a:lnTo>
                  <a:lnTo>
                    <a:pt x="36670" y="28575"/>
                  </a:lnTo>
                  <a:lnTo>
                    <a:pt x="36849" y="28523"/>
                  </a:lnTo>
                  <a:lnTo>
                    <a:pt x="37028" y="28472"/>
                  </a:lnTo>
                  <a:lnTo>
                    <a:pt x="37208" y="28408"/>
                  </a:lnTo>
                  <a:lnTo>
                    <a:pt x="37387" y="28331"/>
                  </a:lnTo>
                  <a:lnTo>
                    <a:pt x="37554" y="28242"/>
                  </a:lnTo>
                  <a:lnTo>
                    <a:pt x="37720" y="28165"/>
                  </a:lnTo>
                  <a:lnTo>
                    <a:pt x="37874" y="28062"/>
                  </a:lnTo>
                  <a:lnTo>
                    <a:pt x="38027" y="27960"/>
                  </a:lnTo>
                  <a:lnTo>
                    <a:pt x="38181" y="27845"/>
                  </a:lnTo>
                  <a:lnTo>
                    <a:pt x="38335" y="27729"/>
                  </a:lnTo>
                  <a:lnTo>
                    <a:pt x="38463" y="27614"/>
                  </a:lnTo>
                  <a:lnTo>
                    <a:pt x="38604" y="27486"/>
                  </a:lnTo>
                  <a:lnTo>
                    <a:pt x="38732" y="27345"/>
                  </a:lnTo>
                  <a:lnTo>
                    <a:pt x="38847" y="27204"/>
                  </a:lnTo>
                  <a:lnTo>
                    <a:pt x="38975" y="27063"/>
                  </a:lnTo>
                  <a:lnTo>
                    <a:pt x="39078" y="26910"/>
                  </a:lnTo>
                  <a:lnTo>
                    <a:pt x="39180" y="26756"/>
                  </a:lnTo>
                  <a:lnTo>
                    <a:pt x="39283" y="26589"/>
                  </a:lnTo>
                  <a:lnTo>
                    <a:pt x="39359" y="26436"/>
                  </a:lnTo>
                  <a:lnTo>
                    <a:pt x="39449" y="26256"/>
                  </a:lnTo>
                  <a:lnTo>
                    <a:pt x="39513" y="26090"/>
                  </a:lnTo>
                  <a:lnTo>
                    <a:pt x="39590" y="25911"/>
                  </a:lnTo>
                  <a:lnTo>
                    <a:pt x="39641" y="25731"/>
                  </a:lnTo>
                  <a:lnTo>
                    <a:pt x="39692" y="25539"/>
                  </a:lnTo>
                  <a:lnTo>
                    <a:pt x="39731" y="25347"/>
                  </a:lnTo>
                  <a:lnTo>
                    <a:pt x="39769" y="25168"/>
                  </a:lnTo>
                  <a:lnTo>
                    <a:pt x="39782" y="24963"/>
                  </a:lnTo>
                  <a:lnTo>
                    <a:pt x="40115" y="24988"/>
                  </a:lnTo>
                  <a:lnTo>
                    <a:pt x="40435" y="25001"/>
                  </a:lnTo>
                  <a:lnTo>
                    <a:pt x="40807" y="24988"/>
                  </a:lnTo>
                  <a:lnTo>
                    <a:pt x="41165" y="24963"/>
                  </a:lnTo>
                  <a:lnTo>
                    <a:pt x="41524" y="24912"/>
                  </a:lnTo>
                  <a:lnTo>
                    <a:pt x="41870" y="24860"/>
                  </a:lnTo>
                  <a:lnTo>
                    <a:pt x="42216" y="24771"/>
                  </a:lnTo>
                  <a:lnTo>
                    <a:pt x="42549" y="24681"/>
                  </a:lnTo>
                  <a:lnTo>
                    <a:pt x="42882" y="24566"/>
                  </a:lnTo>
                  <a:lnTo>
                    <a:pt x="43215" y="24438"/>
                  </a:lnTo>
                  <a:lnTo>
                    <a:pt x="43522" y="24297"/>
                  </a:lnTo>
                  <a:lnTo>
                    <a:pt x="43829" y="24143"/>
                  </a:lnTo>
                  <a:lnTo>
                    <a:pt x="44124" y="23964"/>
                  </a:lnTo>
                  <a:lnTo>
                    <a:pt x="44419" y="23785"/>
                  </a:lnTo>
                  <a:lnTo>
                    <a:pt x="44700" y="23580"/>
                  </a:lnTo>
                  <a:lnTo>
                    <a:pt x="44969" y="23375"/>
                  </a:lnTo>
                  <a:lnTo>
                    <a:pt x="45225" y="23157"/>
                  </a:lnTo>
                  <a:lnTo>
                    <a:pt x="45469" y="22914"/>
                  </a:lnTo>
                  <a:lnTo>
                    <a:pt x="45712" y="22670"/>
                  </a:lnTo>
                  <a:lnTo>
                    <a:pt x="45930" y="22414"/>
                  </a:lnTo>
                  <a:lnTo>
                    <a:pt x="46148" y="22145"/>
                  </a:lnTo>
                  <a:lnTo>
                    <a:pt x="46340" y="21863"/>
                  </a:lnTo>
                  <a:lnTo>
                    <a:pt x="46532" y="21569"/>
                  </a:lnTo>
                  <a:lnTo>
                    <a:pt x="46698" y="21274"/>
                  </a:lnTo>
                  <a:lnTo>
                    <a:pt x="46852" y="20967"/>
                  </a:lnTo>
                  <a:lnTo>
                    <a:pt x="46993" y="20647"/>
                  </a:lnTo>
                  <a:lnTo>
                    <a:pt x="47121" y="20326"/>
                  </a:lnTo>
                  <a:lnTo>
                    <a:pt x="47236" y="19993"/>
                  </a:lnTo>
                  <a:lnTo>
                    <a:pt x="47326" y="19660"/>
                  </a:lnTo>
                  <a:lnTo>
                    <a:pt x="47416" y="19315"/>
                  </a:lnTo>
                  <a:lnTo>
                    <a:pt x="47480" y="18969"/>
                  </a:lnTo>
                  <a:lnTo>
                    <a:pt x="47518" y="18610"/>
                  </a:lnTo>
                  <a:lnTo>
                    <a:pt x="47544" y="18252"/>
                  </a:lnTo>
                  <a:lnTo>
                    <a:pt x="47556" y="17880"/>
                  </a:lnTo>
                  <a:lnTo>
                    <a:pt x="47556" y="17624"/>
                  </a:lnTo>
                  <a:lnTo>
                    <a:pt x="47544" y="17381"/>
                  </a:lnTo>
                  <a:lnTo>
                    <a:pt x="47518" y="17124"/>
                  </a:lnTo>
                  <a:lnTo>
                    <a:pt x="47480" y="16881"/>
                  </a:lnTo>
                  <a:lnTo>
                    <a:pt x="47441" y="16638"/>
                  </a:lnTo>
                  <a:lnTo>
                    <a:pt x="47403" y="16394"/>
                  </a:lnTo>
                  <a:lnTo>
                    <a:pt x="47339" y="16151"/>
                  </a:lnTo>
                  <a:lnTo>
                    <a:pt x="47288" y="15921"/>
                  </a:lnTo>
                  <a:lnTo>
                    <a:pt x="47211" y="15690"/>
                  </a:lnTo>
                  <a:lnTo>
                    <a:pt x="47134" y="15459"/>
                  </a:lnTo>
                  <a:lnTo>
                    <a:pt x="47044" y="15229"/>
                  </a:lnTo>
                  <a:lnTo>
                    <a:pt x="46955" y="15011"/>
                  </a:lnTo>
                  <a:lnTo>
                    <a:pt x="46852" y="14793"/>
                  </a:lnTo>
                  <a:lnTo>
                    <a:pt x="46750" y="14576"/>
                  </a:lnTo>
                  <a:lnTo>
                    <a:pt x="46634" y="14371"/>
                  </a:lnTo>
                  <a:lnTo>
                    <a:pt x="46506" y="14166"/>
                  </a:lnTo>
                  <a:lnTo>
                    <a:pt x="46378" y="13961"/>
                  </a:lnTo>
                  <a:lnTo>
                    <a:pt x="46250" y="13769"/>
                  </a:lnTo>
                  <a:lnTo>
                    <a:pt x="46109" y="13577"/>
                  </a:lnTo>
                  <a:lnTo>
                    <a:pt x="45956" y="13397"/>
                  </a:lnTo>
                  <a:lnTo>
                    <a:pt x="45802" y="13218"/>
                  </a:lnTo>
                  <a:lnTo>
                    <a:pt x="45648" y="13039"/>
                  </a:lnTo>
                  <a:lnTo>
                    <a:pt x="45482" y="12859"/>
                  </a:lnTo>
                  <a:lnTo>
                    <a:pt x="45315" y="12706"/>
                  </a:lnTo>
                  <a:lnTo>
                    <a:pt x="45136" y="12539"/>
                  </a:lnTo>
                  <a:lnTo>
                    <a:pt x="44956" y="12386"/>
                  </a:lnTo>
                  <a:lnTo>
                    <a:pt x="44777" y="12245"/>
                  </a:lnTo>
                  <a:lnTo>
                    <a:pt x="44585" y="12104"/>
                  </a:lnTo>
                  <a:lnTo>
                    <a:pt x="44393" y="11963"/>
                  </a:lnTo>
                  <a:lnTo>
                    <a:pt x="44188" y="11835"/>
                  </a:lnTo>
                  <a:lnTo>
                    <a:pt x="43983" y="11707"/>
                  </a:lnTo>
                  <a:lnTo>
                    <a:pt x="43778" y="11591"/>
                  </a:lnTo>
                  <a:lnTo>
                    <a:pt x="43829" y="11297"/>
                  </a:lnTo>
                  <a:lnTo>
                    <a:pt x="43881" y="10977"/>
                  </a:lnTo>
                  <a:lnTo>
                    <a:pt x="43906" y="10669"/>
                  </a:lnTo>
                  <a:lnTo>
                    <a:pt x="43919" y="10349"/>
                  </a:lnTo>
                  <a:lnTo>
                    <a:pt x="43906" y="10054"/>
                  </a:lnTo>
                  <a:lnTo>
                    <a:pt x="43893" y="9760"/>
                  </a:lnTo>
                  <a:lnTo>
                    <a:pt x="43855" y="9478"/>
                  </a:lnTo>
                  <a:lnTo>
                    <a:pt x="43804" y="9196"/>
                  </a:lnTo>
                  <a:lnTo>
                    <a:pt x="43740" y="8915"/>
                  </a:lnTo>
                  <a:lnTo>
                    <a:pt x="43663" y="8646"/>
                  </a:lnTo>
                  <a:lnTo>
                    <a:pt x="43573" y="8389"/>
                  </a:lnTo>
                  <a:lnTo>
                    <a:pt x="43471" y="8120"/>
                  </a:lnTo>
                  <a:lnTo>
                    <a:pt x="43356" y="7877"/>
                  </a:lnTo>
                  <a:lnTo>
                    <a:pt x="43227" y="7634"/>
                  </a:lnTo>
                  <a:lnTo>
                    <a:pt x="43099" y="7390"/>
                  </a:lnTo>
                  <a:lnTo>
                    <a:pt x="42946" y="7160"/>
                  </a:lnTo>
                  <a:lnTo>
                    <a:pt x="42792" y="6942"/>
                  </a:lnTo>
                  <a:lnTo>
                    <a:pt x="42613" y="6724"/>
                  </a:lnTo>
                  <a:lnTo>
                    <a:pt x="42433" y="6520"/>
                  </a:lnTo>
                  <a:lnTo>
                    <a:pt x="42254" y="6315"/>
                  </a:lnTo>
                  <a:lnTo>
                    <a:pt x="42049" y="6122"/>
                  </a:lnTo>
                  <a:lnTo>
                    <a:pt x="41844" y="5943"/>
                  </a:lnTo>
                  <a:lnTo>
                    <a:pt x="41626" y="5777"/>
                  </a:lnTo>
                  <a:lnTo>
                    <a:pt x="41409" y="5623"/>
                  </a:lnTo>
                  <a:lnTo>
                    <a:pt x="41178" y="5469"/>
                  </a:lnTo>
                  <a:lnTo>
                    <a:pt x="40935" y="5341"/>
                  </a:lnTo>
                  <a:lnTo>
                    <a:pt x="40691" y="5213"/>
                  </a:lnTo>
                  <a:lnTo>
                    <a:pt x="40435" y="5098"/>
                  </a:lnTo>
                  <a:lnTo>
                    <a:pt x="40179" y="4995"/>
                  </a:lnTo>
                  <a:lnTo>
                    <a:pt x="39923" y="4906"/>
                  </a:lnTo>
                  <a:lnTo>
                    <a:pt x="39641" y="4829"/>
                  </a:lnTo>
                  <a:lnTo>
                    <a:pt x="39372" y="4765"/>
                  </a:lnTo>
                  <a:lnTo>
                    <a:pt x="39090" y="4714"/>
                  </a:lnTo>
                  <a:lnTo>
                    <a:pt x="38809" y="4675"/>
                  </a:lnTo>
                  <a:lnTo>
                    <a:pt x="38514" y="4662"/>
                  </a:lnTo>
                  <a:lnTo>
                    <a:pt x="38220" y="4650"/>
                  </a:lnTo>
                  <a:lnTo>
                    <a:pt x="37899" y="4662"/>
                  </a:lnTo>
                  <a:lnTo>
                    <a:pt x="37566" y="4688"/>
                  </a:lnTo>
                  <a:lnTo>
                    <a:pt x="37246" y="4739"/>
                  </a:lnTo>
                  <a:lnTo>
                    <a:pt x="36939" y="4803"/>
                  </a:lnTo>
                  <a:lnTo>
                    <a:pt x="36811" y="4586"/>
                  </a:lnTo>
                  <a:lnTo>
                    <a:pt x="36670" y="4381"/>
                  </a:lnTo>
                  <a:lnTo>
                    <a:pt x="36516" y="4176"/>
                  </a:lnTo>
                  <a:lnTo>
                    <a:pt x="36375" y="3971"/>
                  </a:lnTo>
                  <a:lnTo>
                    <a:pt x="36209" y="3779"/>
                  </a:lnTo>
                  <a:lnTo>
                    <a:pt x="36042" y="3586"/>
                  </a:lnTo>
                  <a:lnTo>
                    <a:pt x="35876" y="3407"/>
                  </a:lnTo>
                  <a:lnTo>
                    <a:pt x="35696" y="3228"/>
                  </a:lnTo>
                  <a:lnTo>
                    <a:pt x="35517" y="3049"/>
                  </a:lnTo>
                  <a:lnTo>
                    <a:pt x="35338" y="2882"/>
                  </a:lnTo>
                  <a:lnTo>
                    <a:pt x="35146" y="2728"/>
                  </a:lnTo>
                  <a:lnTo>
                    <a:pt x="34941" y="2562"/>
                  </a:lnTo>
                  <a:lnTo>
                    <a:pt x="34749" y="2421"/>
                  </a:lnTo>
                  <a:lnTo>
                    <a:pt x="34544" y="2280"/>
                  </a:lnTo>
                  <a:lnTo>
                    <a:pt x="34326" y="2139"/>
                  </a:lnTo>
                  <a:lnTo>
                    <a:pt x="34108" y="2011"/>
                  </a:lnTo>
                  <a:lnTo>
                    <a:pt x="33891" y="1883"/>
                  </a:lnTo>
                  <a:lnTo>
                    <a:pt x="33673" y="1768"/>
                  </a:lnTo>
                  <a:lnTo>
                    <a:pt x="33442" y="1653"/>
                  </a:lnTo>
                  <a:lnTo>
                    <a:pt x="33212" y="1550"/>
                  </a:lnTo>
                  <a:lnTo>
                    <a:pt x="32968" y="1460"/>
                  </a:lnTo>
                  <a:lnTo>
                    <a:pt x="32725" y="1371"/>
                  </a:lnTo>
                  <a:lnTo>
                    <a:pt x="32482" y="1294"/>
                  </a:lnTo>
                  <a:lnTo>
                    <a:pt x="32238" y="1217"/>
                  </a:lnTo>
                  <a:lnTo>
                    <a:pt x="31995" y="1153"/>
                  </a:lnTo>
                  <a:lnTo>
                    <a:pt x="31739" y="1102"/>
                  </a:lnTo>
                  <a:lnTo>
                    <a:pt x="31483" y="1051"/>
                  </a:lnTo>
                  <a:lnTo>
                    <a:pt x="31214" y="1012"/>
                  </a:lnTo>
                  <a:lnTo>
                    <a:pt x="30958" y="986"/>
                  </a:lnTo>
                  <a:lnTo>
                    <a:pt x="30689" y="961"/>
                  </a:lnTo>
                  <a:lnTo>
                    <a:pt x="30432" y="948"/>
                  </a:lnTo>
                  <a:lnTo>
                    <a:pt x="29805" y="948"/>
                  </a:lnTo>
                  <a:lnTo>
                    <a:pt x="29459" y="974"/>
                  </a:lnTo>
                  <a:lnTo>
                    <a:pt x="29126" y="1012"/>
                  </a:lnTo>
                  <a:lnTo>
                    <a:pt x="28793" y="1063"/>
                  </a:lnTo>
                  <a:lnTo>
                    <a:pt x="28460" y="1127"/>
                  </a:lnTo>
                  <a:lnTo>
                    <a:pt x="28127" y="1204"/>
                  </a:lnTo>
                  <a:lnTo>
                    <a:pt x="27807" y="1307"/>
                  </a:lnTo>
                  <a:lnTo>
                    <a:pt x="27499" y="1409"/>
                  </a:lnTo>
                  <a:lnTo>
                    <a:pt x="27192" y="1524"/>
                  </a:lnTo>
                  <a:lnTo>
                    <a:pt x="26885" y="1653"/>
                  </a:lnTo>
                  <a:lnTo>
                    <a:pt x="26590" y="1793"/>
                  </a:lnTo>
                  <a:lnTo>
                    <a:pt x="26295" y="1947"/>
                  </a:lnTo>
                  <a:lnTo>
                    <a:pt x="26014" y="2114"/>
                  </a:lnTo>
                  <a:lnTo>
                    <a:pt x="25745" y="2293"/>
                  </a:lnTo>
                  <a:lnTo>
                    <a:pt x="25476" y="2485"/>
                  </a:lnTo>
                  <a:lnTo>
                    <a:pt x="25220" y="2677"/>
                  </a:lnTo>
                  <a:lnTo>
                    <a:pt x="24912" y="2383"/>
                  </a:lnTo>
                  <a:lnTo>
                    <a:pt x="24592" y="2088"/>
                  </a:lnTo>
                  <a:lnTo>
                    <a:pt x="24246" y="1819"/>
                  </a:lnTo>
                  <a:lnTo>
                    <a:pt x="23900" y="1563"/>
                  </a:lnTo>
                  <a:lnTo>
                    <a:pt x="23542" y="1319"/>
                  </a:lnTo>
                  <a:lnTo>
                    <a:pt x="23158" y="1102"/>
                  </a:lnTo>
                  <a:lnTo>
                    <a:pt x="22773" y="897"/>
                  </a:lnTo>
                  <a:lnTo>
                    <a:pt x="22376" y="718"/>
                  </a:lnTo>
                  <a:lnTo>
                    <a:pt x="21966" y="551"/>
                  </a:lnTo>
                  <a:lnTo>
                    <a:pt x="21557" y="410"/>
                  </a:lnTo>
                  <a:lnTo>
                    <a:pt x="21121" y="282"/>
                  </a:lnTo>
                  <a:lnTo>
                    <a:pt x="20686" y="180"/>
                  </a:lnTo>
                  <a:lnTo>
                    <a:pt x="20250" y="103"/>
                  </a:lnTo>
                  <a:lnTo>
                    <a:pt x="19802" y="39"/>
                  </a:lnTo>
                  <a:lnTo>
                    <a:pt x="19341" y="13"/>
                  </a:lnTo>
                  <a:lnTo>
                    <a:pt x="18880" y="0"/>
                  </a:lnTo>
                  <a:close/>
                </a:path>
              </a:pathLst>
            </a:custGeom>
            <a:solidFill>
              <a:srgbClr val="FF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7"/>
            <p:cNvSpPr/>
            <p:nvPr/>
          </p:nvSpPr>
          <p:spPr>
            <a:xfrm>
              <a:off x="16582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7"/>
            <p:cNvSpPr/>
            <p:nvPr/>
          </p:nvSpPr>
          <p:spPr>
            <a:xfrm>
              <a:off x="17200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7"/>
            <p:cNvSpPr/>
            <p:nvPr/>
          </p:nvSpPr>
          <p:spPr>
            <a:xfrm>
              <a:off x="1783475" y="720000"/>
              <a:ext cx="31400" cy="332075"/>
            </a:xfrm>
            <a:custGeom>
              <a:avLst/>
              <a:gdLst/>
              <a:ahLst/>
              <a:cxnLst/>
              <a:rect l="l" t="t" r="r" b="b"/>
              <a:pathLst>
                <a:path w="1256" h="13283" extrusionOk="0">
                  <a:moveTo>
                    <a:pt x="0" y="1"/>
                  </a:moveTo>
                  <a:lnTo>
                    <a:pt x="0" y="13283"/>
                  </a:lnTo>
                  <a:lnTo>
                    <a:pt x="1255" y="13283"/>
                  </a:lnTo>
                  <a:lnTo>
                    <a:pt x="1255"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p:cNvSpPr/>
            <p:nvPr/>
          </p:nvSpPr>
          <p:spPr>
            <a:xfrm>
              <a:off x="1570525" y="932625"/>
              <a:ext cx="332075" cy="31725"/>
            </a:xfrm>
            <a:custGeom>
              <a:avLst/>
              <a:gdLst/>
              <a:ahLst/>
              <a:cxnLst/>
              <a:rect l="l" t="t" r="r" b="b"/>
              <a:pathLst>
                <a:path w="13283" h="1269" extrusionOk="0">
                  <a:moveTo>
                    <a:pt x="1" y="0"/>
                  </a:moveTo>
                  <a:lnTo>
                    <a:pt x="1" y="1268"/>
                  </a:lnTo>
                  <a:lnTo>
                    <a:pt x="13283" y="1268"/>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p:cNvSpPr/>
            <p:nvPr/>
          </p:nvSpPr>
          <p:spPr>
            <a:xfrm>
              <a:off x="1570525" y="870825"/>
              <a:ext cx="332075" cy="31400"/>
            </a:xfrm>
            <a:custGeom>
              <a:avLst/>
              <a:gdLst/>
              <a:ahLst/>
              <a:cxnLst/>
              <a:rect l="l" t="t" r="r" b="b"/>
              <a:pathLst>
                <a:path w="13283" h="1256" extrusionOk="0">
                  <a:moveTo>
                    <a:pt x="1" y="0"/>
                  </a:moveTo>
                  <a:lnTo>
                    <a:pt x="1" y="1256"/>
                  </a:lnTo>
                  <a:lnTo>
                    <a:pt x="13283" y="1256"/>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p:cNvSpPr/>
            <p:nvPr/>
          </p:nvSpPr>
          <p:spPr>
            <a:xfrm>
              <a:off x="1570525" y="807750"/>
              <a:ext cx="332075" cy="31400"/>
            </a:xfrm>
            <a:custGeom>
              <a:avLst/>
              <a:gdLst/>
              <a:ahLst/>
              <a:cxnLst/>
              <a:rect l="l" t="t" r="r" b="b"/>
              <a:pathLst>
                <a:path w="13283" h="1256" extrusionOk="0">
                  <a:moveTo>
                    <a:pt x="1" y="0"/>
                  </a:moveTo>
                  <a:lnTo>
                    <a:pt x="1" y="1255"/>
                  </a:lnTo>
                  <a:lnTo>
                    <a:pt x="13283" y="1255"/>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1617275" y="767400"/>
              <a:ext cx="237300" cy="237300"/>
            </a:xfrm>
            <a:custGeom>
              <a:avLst/>
              <a:gdLst/>
              <a:ahLst/>
              <a:cxnLst/>
              <a:rect l="l" t="t" r="r" b="b"/>
              <a:pathLst>
                <a:path w="9492" h="9492" extrusionOk="0">
                  <a:moveTo>
                    <a:pt x="1" y="0"/>
                  </a:moveTo>
                  <a:lnTo>
                    <a:pt x="1" y="9491"/>
                  </a:lnTo>
                  <a:lnTo>
                    <a:pt x="9491" y="9491"/>
                  </a:lnTo>
                  <a:lnTo>
                    <a:pt x="9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7"/>
            <p:cNvSpPr/>
            <p:nvPr/>
          </p:nvSpPr>
          <p:spPr>
            <a:xfrm>
              <a:off x="1617275" y="767400"/>
              <a:ext cx="118500" cy="237300"/>
            </a:xfrm>
            <a:custGeom>
              <a:avLst/>
              <a:gdLst/>
              <a:ahLst/>
              <a:cxnLst/>
              <a:rect l="l" t="t" r="r" b="b"/>
              <a:pathLst>
                <a:path w="4740" h="9492" extrusionOk="0">
                  <a:moveTo>
                    <a:pt x="1" y="0"/>
                  </a:moveTo>
                  <a:lnTo>
                    <a:pt x="1" y="9491"/>
                  </a:lnTo>
                  <a:lnTo>
                    <a:pt x="4740" y="47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p:cNvSpPr/>
            <p:nvPr/>
          </p:nvSpPr>
          <p:spPr>
            <a:xfrm>
              <a:off x="1735750" y="767400"/>
              <a:ext cx="118825" cy="237300"/>
            </a:xfrm>
            <a:custGeom>
              <a:avLst/>
              <a:gdLst/>
              <a:ahLst/>
              <a:cxnLst/>
              <a:rect l="l" t="t" r="r" b="b"/>
              <a:pathLst>
                <a:path w="4753" h="9492" extrusionOk="0">
                  <a:moveTo>
                    <a:pt x="4752" y="0"/>
                  </a:moveTo>
                  <a:lnTo>
                    <a:pt x="1" y="4739"/>
                  </a:lnTo>
                  <a:lnTo>
                    <a:pt x="4752" y="9491"/>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p:cNvSpPr/>
            <p:nvPr/>
          </p:nvSpPr>
          <p:spPr>
            <a:xfrm>
              <a:off x="1656675" y="806775"/>
              <a:ext cx="158200" cy="158200"/>
            </a:xfrm>
            <a:custGeom>
              <a:avLst/>
              <a:gdLst/>
              <a:ahLst/>
              <a:cxnLst/>
              <a:rect l="l" t="t" r="r" b="b"/>
              <a:pathLst>
                <a:path w="6328" h="6328" extrusionOk="0">
                  <a:moveTo>
                    <a:pt x="0" y="1"/>
                  </a:moveTo>
                  <a:lnTo>
                    <a:pt x="0" y="6328"/>
                  </a:lnTo>
                  <a:lnTo>
                    <a:pt x="6327" y="6328"/>
                  </a:lnTo>
                  <a:lnTo>
                    <a:pt x="6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p:cNvSpPr/>
            <p:nvPr/>
          </p:nvSpPr>
          <p:spPr>
            <a:xfrm>
              <a:off x="2035450" y="552225"/>
              <a:ext cx="89050" cy="345200"/>
            </a:xfrm>
            <a:custGeom>
              <a:avLst/>
              <a:gdLst/>
              <a:ahLst/>
              <a:cxnLst/>
              <a:rect l="l" t="t" r="r" b="b"/>
              <a:pathLst>
                <a:path w="3562" h="13808" extrusionOk="0">
                  <a:moveTo>
                    <a:pt x="3075" y="1"/>
                  </a:moveTo>
                  <a:lnTo>
                    <a:pt x="2972" y="13"/>
                  </a:lnTo>
                  <a:lnTo>
                    <a:pt x="2883" y="39"/>
                  </a:lnTo>
                  <a:lnTo>
                    <a:pt x="2806" y="77"/>
                  </a:lnTo>
                  <a:lnTo>
                    <a:pt x="2729" y="141"/>
                  </a:lnTo>
                  <a:lnTo>
                    <a:pt x="2678" y="218"/>
                  </a:lnTo>
                  <a:lnTo>
                    <a:pt x="2626" y="295"/>
                  </a:lnTo>
                  <a:lnTo>
                    <a:pt x="2601" y="385"/>
                  </a:lnTo>
                  <a:lnTo>
                    <a:pt x="2588" y="487"/>
                  </a:lnTo>
                  <a:lnTo>
                    <a:pt x="2588" y="10016"/>
                  </a:lnTo>
                  <a:lnTo>
                    <a:pt x="103" y="13013"/>
                  </a:lnTo>
                  <a:lnTo>
                    <a:pt x="52" y="13090"/>
                  </a:lnTo>
                  <a:lnTo>
                    <a:pt x="14" y="13180"/>
                  </a:lnTo>
                  <a:lnTo>
                    <a:pt x="1" y="13270"/>
                  </a:lnTo>
                  <a:lnTo>
                    <a:pt x="1" y="13359"/>
                  </a:lnTo>
                  <a:lnTo>
                    <a:pt x="14" y="13449"/>
                  </a:lnTo>
                  <a:lnTo>
                    <a:pt x="52" y="13538"/>
                  </a:lnTo>
                  <a:lnTo>
                    <a:pt x="103" y="13615"/>
                  </a:lnTo>
                  <a:lnTo>
                    <a:pt x="167" y="13692"/>
                  </a:lnTo>
                  <a:lnTo>
                    <a:pt x="244" y="13743"/>
                  </a:lnTo>
                  <a:lnTo>
                    <a:pt x="321" y="13782"/>
                  </a:lnTo>
                  <a:lnTo>
                    <a:pt x="398" y="13795"/>
                  </a:lnTo>
                  <a:lnTo>
                    <a:pt x="475" y="13807"/>
                  </a:lnTo>
                  <a:lnTo>
                    <a:pt x="577" y="13795"/>
                  </a:lnTo>
                  <a:lnTo>
                    <a:pt x="680" y="13756"/>
                  </a:lnTo>
                  <a:lnTo>
                    <a:pt x="769" y="13705"/>
                  </a:lnTo>
                  <a:lnTo>
                    <a:pt x="846" y="13628"/>
                  </a:lnTo>
                  <a:lnTo>
                    <a:pt x="3446" y="10490"/>
                  </a:lnTo>
                  <a:lnTo>
                    <a:pt x="3497" y="10426"/>
                  </a:lnTo>
                  <a:lnTo>
                    <a:pt x="3536" y="10349"/>
                  </a:lnTo>
                  <a:lnTo>
                    <a:pt x="3549" y="10272"/>
                  </a:lnTo>
                  <a:lnTo>
                    <a:pt x="3561" y="10183"/>
                  </a:lnTo>
                  <a:lnTo>
                    <a:pt x="3561" y="487"/>
                  </a:lnTo>
                  <a:lnTo>
                    <a:pt x="3549" y="385"/>
                  </a:lnTo>
                  <a:lnTo>
                    <a:pt x="3523" y="295"/>
                  </a:lnTo>
                  <a:lnTo>
                    <a:pt x="3472" y="218"/>
                  </a:lnTo>
                  <a:lnTo>
                    <a:pt x="3421" y="141"/>
                  </a:lnTo>
                  <a:lnTo>
                    <a:pt x="3344" y="77"/>
                  </a:lnTo>
                  <a:lnTo>
                    <a:pt x="3267" y="39"/>
                  </a:lnTo>
                  <a:lnTo>
                    <a:pt x="3177" y="13"/>
                  </a:lnTo>
                  <a:lnTo>
                    <a:pt x="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7"/>
            <p:cNvSpPr/>
            <p:nvPr/>
          </p:nvSpPr>
          <p:spPr>
            <a:xfrm>
              <a:off x="2215400" y="721925"/>
              <a:ext cx="80075" cy="173250"/>
            </a:xfrm>
            <a:custGeom>
              <a:avLst/>
              <a:gdLst/>
              <a:ahLst/>
              <a:cxnLst/>
              <a:rect l="l" t="t" r="r" b="b"/>
              <a:pathLst>
                <a:path w="3203" h="6930" extrusionOk="0">
                  <a:moveTo>
                    <a:pt x="2716" y="1"/>
                  </a:moveTo>
                  <a:lnTo>
                    <a:pt x="2614" y="14"/>
                  </a:lnTo>
                  <a:lnTo>
                    <a:pt x="2524" y="39"/>
                  </a:lnTo>
                  <a:lnTo>
                    <a:pt x="2447" y="90"/>
                  </a:lnTo>
                  <a:lnTo>
                    <a:pt x="2370" y="154"/>
                  </a:lnTo>
                  <a:lnTo>
                    <a:pt x="2306" y="218"/>
                  </a:lnTo>
                  <a:lnTo>
                    <a:pt x="2268" y="308"/>
                  </a:lnTo>
                  <a:lnTo>
                    <a:pt x="2242" y="398"/>
                  </a:lnTo>
                  <a:lnTo>
                    <a:pt x="2229" y="487"/>
                  </a:lnTo>
                  <a:lnTo>
                    <a:pt x="2229" y="5956"/>
                  </a:lnTo>
                  <a:lnTo>
                    <a:pt x="488" y="5956"/>
                  </a:lnTo>
                  <a:lnTo>
                    <a:pt x="398" y="5969"/>
                  </a:lnTo>
                  <a:lnTo>
                    <a:pt x="295" y="5995"/>
                  </a:lnTo>
                  <a:lnTo>
                    <a:pt x="219" y="6033"/>
                  </a:lnTo>
                  <a:lnTo>
                    <a:pt x="142" y="6097"/>
                  </a:lnTo>
                  <a:lnTo>
                    <a:pt x="91" y="6174"/>
                  </a:lnTo>
                  <a:lnTo>
                    <a:pt x="39" y="6251"/>
                  </a:lnTo>
                  <a:lnTo>
                    <a:pt x="14" y="6341"/>
                  </a:lnTo>
                  <a:lnTo>
                    <a:pt x="1" y="6443"/>
                  </a:lnTo>
                  <a:lnTo>
                    <a:pt x="14" y="6533"/>
                  </a:lnTo>
                  <a:lnTo>
                    <a:pt x="39" y="6635"/>
                  </a:lnTo>
                  <a:lnTo>
                    <a:pt x="91" y="6712"/>
                  </a:lnTo>
                  <a:lnTo>
                    <a:pt x="142" y="6789"/>
                  </a:lnTo>
                  <a:lnTo>
                    <a:pt x="219" y="6840"/>
                  </a:lnTo>
                  <a:lnTo>
                    <a:pt x="295" y="6891"/>
                  </a:lnTo>
                  <a:lnTo>
                    <a:pt x="398" y="6917"/>
                  </a:lnTo>
                  <a:lnTo>
                    <a:pt x="488" y="6930"/>
                  </a:lnTo>
                  <a:lnTo>
                    <a:pt x="2716" y="6930"/>
                  </a:lnTo>
                  <a:lnTo>
                    <a:pt x="2806" y="6917"/>
                  </a:lnTo>
                  <a:lnTo>
                    <a:pt x="2908" y="6891"/>
                  </a:lnTo>
                  <a:lnTo>
                    <a:pt x="2985" y="6840"/>
                  </a:lnTo>
                  <a:lnTo>
                    <a:pt x="3062" y="6789"/>
                  </a:lnTo>
                  <a:lnTo>
                    <a:pt x="3113" y="6712"/>
                  </a:lnTo>
                  <a:lnTo>
                    <a:pt x="3164" y="6635"/>
                  </a:lnTo>
                  <a:lnTo>
                    <a:pt x="3190" y="6533"/>
                  </a:lnTo>
                  <a:lnTo>
                    <a:pt x="3203" y="6443"/>
                  </a:lnTo>
                  <a:lnTo>
                    <a:pt x="3203" y="487"/>
                  </a:lnTo>
                  <a:lnTo>
                    <a:pt x="3190" y="398"/>
                  </a:lnTo>
                  <a:lnTo>
                    <a:pt x="3164" y="308"/>
                  </a:lnTo>
                  <a:lnTo>
                    <a:pt x="3113" y="218"/>
                  </a:lnTo>
                  <a:lnTo>
                    <a:pt x="3062" y="154"/>
                  </a:lnTo>
                  <a:lnTo>
                    <a:pt x="2985" y="90"/>
                  </a:lnTo>
                  <a:lnTo>
                    <a:pt x="2908" y="39"/>
                  </a:lnTo>
                  <a:lnTo>
                    <a:pt x="2806" y="14"/>
                  </a:lnTo>
                  <a:lnTo>
                    <a:pt x="2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7"/>
            <p:cNvSpPr/>
            <p:nvPr/>
          </p:nvSpPr>
          <p:spPr>
            <a:xfrm>
              <a:off x="2016250" y="986725"/>
              <a:ext cx="127150" cy="171025"/>
            </a:xfrm>
            <a:custGeom>
              <a:avLst/>
              <a:gdLst/>
              <a:ahLst/>
              <a:cxnLst/>
              <a:rect l="l" t="t" r="r" b="b"/>
              <a:pathLst>
                <a:path w="5086" h="6841" extrusionOk="0">
                  <a:moveTo>
                    <a:pt x="4611" y="1"/>
                  </a:moveTo>
                  <a:lnTo>
                    <a:pt x="4522" y="14"/>
                  </a:lnTo>
                  <a:lnTo>
                    <a:pt x="4432" y="39"/>
                  </a:lnTo>
                  <a:lnTo>
                    <a:pt x="4342" y="78"/>
                  </a:lnTo>
                  <a:lnTo>
                    <a:pt x="4278" y="129"/>
                  </a:lnTo>
                  <a:lnTo>
                    <a:pt x="4214" y="206"/>
                  </a:lnTo>
                  <a:lnTo>
                    <a:pt x="90" y="6085"/>
                  </a:lnTo>
                  <a:lnTo>
                    <a:pt x="39" y="6161"/>
                  </a:lnTo>
                  <a:lnTo>
                    <a:pt x="13" y="6251"/>
                  </a:lnTo>
                  <a:lnTo>
                    <a:pt x="0" y="6354"/>
                  </a:lnTo>
                  <a:lnTo>
                    <a:pt x="0" y="6443"/>
                  </a:lnTo>
                  <a:lnTo>
                    <a:pt x="26" y="6533"/>
                  </a:lnTo>
                  <a:lnTo>
                    <a:pt x="77" y="6610"/>
                  </a:lnTo>
                  <a:lnTo>
                    <a:pt x="128" y="6687"/>
                  </a:lnTo>
                  <a:lnTo>
                    <a:pt x="205" y="6751"/>
                  </a:lnTo>
                  <a:lnTo>
                    <a:pt x="269" y="6789"/>
                  </a:lnTo>
                  <a:lnTo>
                    <a:pt x="333" y="6827"/>
                  </a:lnTo>
                  <a:lnTo>
                    <a:pt x="410" y="6840"/>
                  </a:lnTo>
                  <a:lnTo>
                    <a:pt x="487" y="6840"/>
                  </a:lnTo>
                  <a:lnTo>
                    <a:pt x="590" y="6827"/>
                  </a:lnTo>
                  <a:lnTo>
                    <a:pt x="705" y="6789"/>
                  </a:lnTo>
                  <a:lnTo>
                    <a:pt x="795" y="6725"/>
                  </a:lnTo>
                  <a:lnTo>
                    <a:pt x="884" y="6635"/>
                  </a:lnTo>
                  <a:lnTo>
                    <a:pt x="5008" y="769"/>
                  </a:lnTo>
                  <a:lnTo>
                    <a:pt x="5047" y="680"/>
                  </a:lnTo>
                  <a:lnTo>
                    <a:pt x="5085" y="590"/>
                  </a:lnTo>
                  <a:lnTo>
                    <a:pt x="5085" y="500"/>
                  </a:lnTo>
                  <a:lnTo>
                    <a:pt x="5085" y="411"/>
                  </a:lnTo>
                  <a:lnTo>
                    <a:pt x="5060" y="321"/>
                  </a:lnTo>
                  <a:lnTo>
                    <a:pt x="5021" y="231"/>
                  </a:lnTo>
                  <a:lnTo>
                    <a:pt x="4957" y="155"/>
                  </a:lnTo>
                  <a:lnTo>
                    <a:pt x="4880" y="91"/>
                  </a:lnTo>
                  <a:lnTo>
                    <a:pt x="4803" y="39"/>
                  </a:lnTo>
                  <a:lnTo>
                    <a:pt x="4714" y="14"/>
                  </a:lnTo>
                  <a:lnTo>
                    <a:pt x="4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7"/>
            <p:cNvSpPr/>
            <p:nvPr/>
          </p:nvSpPr>
          <p:spPr>
            <a:xfrm>
              <a:off x="1636825" y="432475"/>
              <a:ext cx="325325" cy="175500"/>
            </a:xfrm>
            <a:custGeom>
              <a:avLst/>
              <a:gdLst/>
              <a:ahLst/>
              <a:cxnLst/>
              <a:rect l="l" t="t" r="r" b="b"/>
              <a:pathLst>
                <a:path w="13013" h="7020" extrusionOk="0">
                  <a:moveTo>
                    <a:pt x="487" y="0"/>
                  </a:moveTo>
                  <a:lnTo>
                    <a:pt x="397" y="13"/>
                  </a:lnTo>
                  <a:lnTo>
                    <a:pt x="308" y="39"/>
                  </a:lnTo>
                  <a:lnTo>
                    <a:pt x="218" y="77"/>
                  </a:lnTo>
                  <a:lnTo>
                    <a:pt x="154" y="141"/>
                  </a:lnTo>
                  <a:lnTo>
                    <a:pt x="90" y="218"/>
                  </a:lnTo>
                  <a:lnTo>
                    <a:pt x="39" y="295"/>
                  </a:lnTo>
                  <a:lnTo>
                    <a:pt x="13" y="385"/>
                  </a:lnTo>
                  <a:lnTo>
                    <a:pt x="0" y="487"/>
                  </a:lnTo>
                  <a:lnTo>
                    <a:pt x="0" y="6545"/>
                  </a:lnTo>
                  <a:lnTo>
                    <a:pt x="13" y="6635"/>
                  </a:lnTo>
                  <a:lnTo>
                    <a:pt x="39" y="6725"/>
                  </a:lnTo>
                  <a:lnTo>
                    <a:pt x="90" y="6814"/>
                  </a:lnTo>
                  <a:lnTo>
                    <a:pt x="154" y="6878"/>
                  </a:lnTo>
                  <a:lnTo>
                    <a:pt x="218" y="6942"/>
                  </a:lnTo>
                  <a:lnTo>
                    <a:pt x="308" y="6981"/>
                  </a:lnTo>
                  <a:lnTo>
                    <a:pt x="397" y="7019"/>
                  </a:lnTo>
                  <a:lnTo>
                    <a:pt x="12629" y="7019"/>
                  </a:lnTo>
                  <a:lnTo>
                    <a:pt x="12718" y="6981"/>
                  </a:lnTo>
                  <a:lnTo>
                    <a:pt x="12808" y="6942"/>
                  </a:lnTo>
                  <a:lnTo>
                    <a:pt x="12872" y="6878"/>
                  </a:lnTo>
                  <a:lnTo>
                    <a:pt x="12936" y="6814"/>
                  </a:lnTo>
                  <a:lnTo>
                    <a:pt x="12974" y="6725"/>
                  </a:lnTo>
                  <a:lnTo>
                    <a:pt x="13013" y="6635"/>
                  </a:lnTo>
                  <a:lnTo>
                    <a:pt x="13013" y="6545"/>
                  </a:lnTo>
                  <a:lnTo>
                    <a:pt x="13013" y="6443"/>
                  </a:lnTo>
                  <a:lnTo>
                    <a:pt x="12974" y="6353"/>
                  </a:lnTo>
                  <a:lnTo>
                    <a:pt x="12936" y="6263"/>
                  </a:lnTo>
                  <a:lnTo>
                    <a:pt x="12872" y="6199"/>
                  </a:lnTo>
                  <a:lnTo>
                    <a:pt x="12808" y="6135"/>
                  </a:lnTo>
                  <a:lnTo>
                    <a:pt x="12718" y="6097"/>
                  </a:lnTo>
                  <a:lnTo>
                    <a:pt x="12629" y="6059"/>
                  </a:lnTo>
                  <a:lnTo>
                    <a:pt x="974" y="6059"/>
                  </a:lnTo>
                  <a:lnTo>
                    <a:pt x="974" y="487"/>
                  </a:lnTo>
                  <a:lnTo>
                    <a:pt x="974" y="385"/>
                  </a:lnTo>
                  <a:lnTo>
                    <a:pt x="935" y="295"/>
                  </a:lnTo>
                  <a:lnTo>
                    <a:pt x="897" y="218"/>
                  </a:lnTo>
                  <a:lnTo>
                    <a:pt x="833" y="141"/>
                  </a:lnTo>
                  <a:lnTo>
                    <a:pt x="769" y="77"/>
                  </a:lnTo>
                  <a:lnTo>
                    <a:pt x="679" y="39"/>
                  </a:lnTo>
                  <a:lnTo>
                    <a:pt x="589" y="13"/>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382575" y="555100"/>
              <a:ext cx="204950" cy="139650"/>
            </a:xfrm>
            <a:custGeom>
              <a:avLst/>
              <a:gdLst/>
              <a:ahLst/>
              <a:cxnLst/>
              <a:rect l="l" t="t" r="r" b="b"/>
              <a:pathLst>
                <a:path w="8198" h="5586" extrusionOk="0">
                  <a:moveTo>
                    <a:pt x="449" y="1"/>
                  </a:moveTo>
                  <a:lnTo>
                    <a:pt x="359" y="14"/>
                  </a:lnTo>
                  <a:lnTo>
                    <a:pt x="270" y="52"/>
                  </a:lnTo>
                  <a:lnTo>
                    <a:pt x="180" y="103"/>
                  </a:lnTo>
                  <a:lnTo>
                    <a:pt x="116" y="180"/>
                  </a:lnTo>
                  <a:lnTo>
                    <a:pt x="52" y="257"/>
                  </a:lnTo>
                  <a:lnTo>
                    <a:pt x="13" y="334"/>
                  </a:lnTo>
                  <a:lnTo>
                    <a:pt x="1" y="436"/>
                  </a:lnTo>
                  <a:lnTo>
                    <a:pt x="1" y="526"/>
                  </a:lnTo>
                  <a:lnTo>
                    <a:pt x="13" y="616"/>
                  </a:lnTo>
                  <a:lnTo>
                    <a:pt x="52" y="705"/>
                  </a:lnTo>
                  <a:lnTo>
                    <a:pt x="103" y="795"/>
                  </a:lnTo>
                  <a:lnTo>
                    <a:pt x="3753" y="5406"/>
                  </a:lnTo>
                  <a:lnTo>
                    <a:pt x="3830" y="5483"/>
                  </a:lnTo>
                  <a:lnTo>
                    <a:pt x="3920" y="5534"/>
                  </a:lnTo>
                  <a:lnTo>
                    <a:pt x="4022" y="5572"/>
                  </a:lnTo>
                  <a:lnTo>
                    <a:pt x="4138" y="5585"/>
                  </a:lnTo>
                  <a:lnTo>
                    <a:pt x="7724" y="5585"/>
                  </a:lnTo>
                  <a:lnTo>
                    <a:pt x="7813" y="5572"/>
                  </a:lnTo>
                  <a:lnTo>
                    <a:pt x="7903" y="5547"/>
                  </a:lnTo>
                  <a:lnTo>
                    <a:pt x="7993" y="5508"/>
                  </a:lnTo>
                  <a:lnTo>
                    <a:pt x="8057" y="5444"/>
                  </a:lnTo>
                  <a:lnTo>
                    <a:pt x="8121" y="5367"/>
                  </a:lnTo>
                  <a:lnTo>
                    <a:pt x="8159" y="5290"/>
                  </a:lnTo>
                  <a:lnTo>
                    <a:pt x="8198" y="5201"/>
                  </a:lnTo>
                  <a:lnTo>
                    <a:pt x="8198" y="5098"/>
                  </a:lnTo>
                  <a:lnTo>
                    <a:pt x="8198" y="4996"/>
                  </a:lnTo>
                  <a:lnTo>
                    <a:pt x="8159" y="4906"/>
                  </a:lnTo>
                  <a:lnTo>
                    <a:pt x="8121" y="4829"/>
                  </a:lnTo>
                  <a:lnTo>
                    <a:pt x="8057" y="4753"/>
                  </a:lnTo>
                  <a:lnTo>
                    <a:pt x="7993" y="4701"/>
                  </a:lnTo>
                  <a:lnTo>
                    <a:pt x="7903" y="4650"/>
                  </a:lnTo>
                  <a:lnTo>
                    <a:pt x="7813" y="4624"/>
                  </a:lnTo>
                  <a:lnTo>
                    <a:pt x="7724" y="4612"/>
                  </a:lnTo>
                  <a:lnTo>
                    <a:pt x="4368" y="4612"/>
                  </a:lnTo>
                  <a:lnTo>
                    <a:pt x="859" y="180"/>
                  </a:lnTo>
                  <a:lnTo>
                    <a:pt x="795" y="116"/>
                  </a:lnTo>
                  <a:lnTo>
                    <a:pt x="718" y="65"/>
                  </a:lnTo>
                  <a:lnTo>
                    <a:pt x="628" y="26"/>
                  </a:lnTo>
                  <a:lnTo>
                    <a:pt x="5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1286200" y="717775"/>
              <a:ext cx="120425" cy="148600"/>
            </a:xfrm>
            <a:custGeom>
              <a:avLst/>
              <a:gdLst/>
              <a:ahLst/>
              <a:cxnLst/>
              <a:rect l="l" t="t" r="r" b="b"/>
              <a:pathLst>
                <a:path w="4817" h="5944" extrusionOk="0">
                  <a:moveTo>
                    <a:pt x="449" y="0"/>
                  </a:moveTo>
                  <a:lnTo>
                    <a:pt x="359" y="26"/>
                  </a:lnTo>
                  <a:lnTo>
                    <a:pt x="269" y="51"/>
                  </a:lnTo>
                  <a:lnTo>
                    <a:pt x="180" y="103"/>
                  </a:lnTo>
                  <a:lnTo>
                    <a:pt x="116" y="180"/>
                  </a:lnTo>
                  <a:lnTo>
                    <a:pt x="65" y="256"/>
                  </a:lnTo>
                  <a:lnTo>
                    <a:pt x="26" y="333"/>
                  </a:lnTo>
                  <a:lnTo>
                    <a:pt x="1" y="423"/>
                  </a:lnTo>
                  <a:lnTo>
                    <a:pt x="1" y="525"/>
                  </a:lnTo>
                  <a:lnTo>
                    <a:pt x="13" y="615"/>
                  </a:lnTo>
                  <a:lnTo>
                    <a:pt x="52" y="705"/>
                  </a:lnTo>
                  <a:lnTo>
                    <a:pt x="103" y="782"/>
                  </a:lnTo>
                  <a:lnTo>
                    <a:pt x="3958" y="5764"/>
                  </a:lnTo>
                  <a:lnTo>
                    <a:pt x="4035" y="5841"/>
                  </a:lnTo>
                  <a:lnTo>
                    <a:pt x="4125" y="5905"/>
                  </a:lnTo>
                  <a:lnTo>
                    <a:pt x="4227" y="5930"/>
                  </a:lnTo>
                  <a:lnTo>
                    <a:pt x="4342" y="5943"/>
                  </a:lnTo>
                  <a:lnTo>
                    <a:pt x="4419" y="5943"/>
                  </a:lnTo>
                  <a:lnTo>
                    <a:pt x="4496" y="5917"/>
                  </a:lnTo>
                  <a:lnTo>
                    <a:pt x="4560" y="5892"/>
                  </a:lnTo>
                  <a:lnTo>
                    <a:pt x="4637" y="5841"/>
                  </a:lnTo>
                  <a:lnTo>
                    <a:pt x="4701" y="5777"/>
                  </a:lnTo>
                  <a:lnTo>
                    <a:pt x="4765" y="5700"/>
                  </a:lnTo>
                  <a:lnTo>
                    <a:pt x="4803" y="5610"/>
                  </a:lnTo>
                  <a:lnTo>
                    <a:pt x="4816" y="5520"/>
                  </a:lnTo>
                  <a:lnTo>
                    <a:pt x="4816" y="5431"/>
                  </a:lnTo>
                  <a:lnTo>
                    <a:pt x="4803" y="5341"/>
                  </a:lnTo>
                  <a:lnTo>
                    <a:pt x="4778" y="5251"/>
                  </a:lnTo>
                  <a:lnTo>
                    <a:pt x="4727" y="5162"/>
                  </a:lnTo>
                  <a:lnTo>
                    <a:pt x="871" y="192"/>
                  </a:lnTo>
                  <a:lnTo>
                    <a:pt x="795" y="116"/>
                  </a:lnTo>
                  <a:lnTo>
                    <a:pt x="718" y="64"/>
                  </a:lnTo>
                  <a:lnTo>
                    <a:pt x="628" y="26"/>
                  </a:lnTo>
                  <a:lnTo>
                    <a:pt x="538" y="13"/>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1684200" y="1149400"/>
              <a:ext cx="111125" cy="186375"/>
            </a:xfrm>
            <a:custGeom>
              <a:avLst/>
              <a:gdLst/>
              <a:ahLst/>
              <a:cxnLst/>
              <a:rect l="l" t="t" r="r" b="b"/>
              <a:pathLst>
                <a:path w="4445" h="7455" extrusionOk="0">
                  <a:moveTo>
                    <a:pt x="436" y="0"/>
                  </a:moveTo>
                  <a:lnTo>
                    <a:pt x="346" y="13"/>
                  </a:lnTo>
                  <a:lnTo>
                    <a:pt x="257" y="52"/>
                  </a:lnTo>
                  <a:lnTo>
                    <a:pt x="167" y="116"/>
                  </a:lnTo>
                  <a:lnTo>
                    <a:pt x="103" y="180"/>
                  </a:lnTo>
                  <a:lnTo>
                    <a:pt x="52" y="256"/>
                  </a:lnTo>
                  <a:lnTo>
                    <a:pt x="13" y="346"/>
                  </a:lnTo>
                  <a:lnTo>
                    <a:pt x="1" y="436"/>
                  </a:lnTo>
                  <a:lnTo>
                    <a:pt x="1" y="525"/>
                  </a:lnTo>
                  <a:lnTo>
                    <a:pt x="13" y="628"/>
                  </a:lnTo>
                  <a:lnTo>
                    <a:pt x="52" y="718"/>
                  </a:lnTo>
                  <a:lnTo>
                    <a:pt x="3536" y="7198"/>
                  </a:lnTo>
                  <a:lnTo>
                    <a:pt x="3574" y="7250"/>
                  </a:lnTo>
                  <a:lnTo>
                    <a:pt x="3612" y="7301"/>
                  </a:lnTo>
                  <a:lnTo>
                    <a:pt x="3664" y="7352"/>
                  </a:lnTo>
                  <a:lnTo>
                    <a:pt x="3715" y="7390"/>
                  </a:lnTo>
                  <a:lnTo>
                    <a:pt x="3779" y="7416"/>
                  </a:lnTo>
                  <a:lnTo>
                    <a:pt x="3830" y="7442"/>
                  </a:lnTo>
                  <a:lnTo>
                    <a:pt x="3894" y="7454"/>
                  </a:lnTo>
                  <a:lnTo>
                    <a:pt x="3958" y="7454"/>
                  </a:lnTo>
                  <a:lnTo>
                    <a:pt x="4086" y="7442"/>
                  </a:lnTo>
                  <a:lnTo>
                    <a:pt x="4189" y="7390"/>
                  </a:lnTo>
                  <a:lnTo>
                    <a:pt x="4278" y="7339"/>
                  </a:lnTo>
                  <a:lnTo>
                    <a:pt x="4343" y="7275"/>
                  </a:lnTo>
                  <a:lnTo>
                    <a:pt x="4394" y="7198"/>
                  </a:lnTo>
                  <a:lnTo>
                    <a:pt x="4432" y="7109"/>
                  </a:lnTo>
                  <a:lnTo>
                    <a:pt x="4445" y="7019"/>
                  </a:lnTo>
                  <a:lnTo>
                    <a:pt x="4445" y="6917"/>
                  </a:lnTo>
                  <a:lnTo>
                    <a:pt x="4432" y="6827"/>
                  </a:lnTo>
                  <a:lnTo>
                    <a:pt x="4394" y="6737"/>
                  </a:lnTo>
                  <a:lnTo>
                    <a:pt x="910" y="256"/>
                  </a:lnTo>
                  <a:lnTo>
                    <a:pt x="859" y="167"/>
                  </a:lnTo>
                  <a:lnTo>
                    <a:pt x="795" y="103"/>
                  </a:lnTo>
                  <a:lnTo>
                    <a:pt x="705" y="52"/>
                  </a:lnTo>
                  <a:lnTo>
                    <a:pt x="628" y="13"/>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399875" y="986725"/>
              <a:ext cx="244650" cy="379150"/>
            </a:xfrm>
            <a:custGeom>
              <a:avLst/>
              <a:gdLst/>
              <a:ahLst/>
              <a:cxnLst/>
              <a:rect l="l" t="t" r="r" b="b"/>
              <a:pathLst>
                <a:path w="9786" h="15166" extrusionOk="0">
                  <a:moveTo>
                    <a:pt x="487" y="1"/>
                  </a:moveTo>
                  <a:lnTo>
                    <a:pt x="385" y="14"/>
                  </a:lnTo>
                  <a:lnTo>
                    <a:pt x="295" y="39"/>
                  </a:lnTo>
                  <a:lnTo>
                    <a:pt x="218" y="91"/>
                  </a:lnTo>
                  <a:lnTo>
                    <a:pt x="141" y="142"/>
                  </a:lnTo>
                  <a:lnTo>
                    <a:pt x="90" y="219"/>
                  </a:lnTo>
                  <a:lnTo>
                    <a:pt x="39" y="295"/>
                  </a:lnTo>
                  <a:lnTo>
                    <a:pt x="13" y="385"/>
                  </a:lnTo>
                  <a:lnTo>
                    <a:pt x="0" y="488"/>
                  </a:lnTo>
                  <a:lnTo>
                    <a:pt x="0" y="6354"/>
                  </a:lnTo>
                  <a:lnTo>
                    <a:pt x="13" y="6456"/>
                  </a:lnTo>
                  <a:lnTo>
                    <a:pt x="39" y="6546"/>
                  </a:lnTo>
                  <a:lnTo>
                    <a:pt x="90" y="6635"/>
                  </a:lnTo>
                  <a:lnTo>
                    <a:pt x="141" y="6699"/>
                  </a:lnTo>
                  <a:lnTo>
                    <a:pt x="218" y="6763"/>
                  </a:lnTo>
                  <a:lnTo>
                    <a:pt x="295" y="6802"/>
                  </a:lnTo>
                  <a:lnTo>
                    <a:pt x="385" y="6827"/>
                  </a:lnTo>
                  <a:lnTo>
                    <a:pt x="487" y="6840"/>
                  </a:lnTo>
                  <a:lnTo>
                    <a:pt x="4829" y="6840"/>
                  </a:lnTo>
                  <a:lnTo>
                    <a:pt x="8863" y="14896"/>
                  </a:lnTo>
                  <a:lnTo>
                    <a:pt x="8902" y="14960"/>
                  </a:lnTo>
                  <a:lnTo>
                    <a:pt x="8940" y="15012"/>
                  </a:lnTo>
                  <a:lnTo>
                    <a:pt x="8991" y="15063"/>
                  </a:lnTo>
                  <a:lnTo>
                    <a:pt x="9043" y="15101"/>
                  </a:lnTo>
                  <a:lnTo>
                    <a:pt x="9107" y="15127"/>
                  </a:lnTo>
                  <a:lnTo>
                    <a:pt x="9171" y="15153"/>
                  </a:lnTo>
                  <a:lnTo>
                    <a:pt x="9235" y="15165"/>
                  </a:lnTo>
                  <a:lnTo>
                    <a:pt x="9299" y="15165"/>
                  </a:lnTo>
                  <a:lnTo>
                    <a:pt x="9414" y="15153"/>
                  </a:lnTo>
                  <a:lnTo>
                    <a:pt x="9517" y="15114"/>
                  </a:lnTo>
                  <a:lnTo>
                    <a:pt x="9593" y="15063"/>
                  </a:lnTo>
                  <a:lnTo>
                    <a:pt x="9670" y="14999"/>
                  </a:lnTo>
                  <a:lnTo>
                    <a:pt x="9721" y="14922"/>
                  </a:lnTo>
                  <a:lnTo>
                    <a:pt x="9760" y="14832"/>
                  </a:lnTo>
                  <a:lnTo>
                    <a:pt x="9786" y="14743"/>
                  </a:lnTo>
                  <a:lnTo>
                    <a:pt x="9786" y="14653"/>
                  </a:lnTo>
                  <a:lnTo>
                    <a:pt x="9773" y="14551"/>
                  </a:lnTo>
                  <a:lnTo>
                    <a:pt x="9734" y="14461"/>
                  </a:lnTo>
                  <a:lnTo>
                    <a:pt x="5559" y="6136"/>
                  </a:lnTo>
                  <a:lnTo>
                    <a:pt x="5533" y="6085"/>
                  </a:lnTo>
                  <a:lnTo>
                    <a:pt x="5482" y="6033"/>
                  </a:lnTo>
                  <a:lnTo>
                    <a:pt x="5431" y="5982"/>
                  </a:lnTo>
                  <a:lnTo>
                    <a:pt x="5380" y="5944"/>
                  </a:lnTo>
                  <a:lnTo>
                    <a:pt x="5328" y="5918"/>
                  </a:lnTo>
                  <a:lnTo>
                    <a:pt x="5264" y="5892"/>
                  </a:lnTo>
                  <a:lnTo>
                    <a:pt x="5200" y="5880"/>
                  </a:lnTo>
                  <a:lnTo>
                    <a:pt x="5123" y="5867"/>
                  </a:lnTo>
                  <a:lnTo>
                    <a:pt x="974" y="5867"/>
                  </a:lnTo>
                  <a:lnTo>
                    <a:pt x="974" y="488"/>
                  </a:lnTo>
                  <a:lnTo>
                    <a:pt x="961" y="385"/>
                  </a:lnTo>
                  <a:lnTo>
                    <a:pt x="935" y="295"/>
                  </a:lnTo>
                  <a:lnTo>
                    <a:pt x="897" y="219"/>
                  </a:lnTo>
                  <a:lnTo>
                    <a:pt x="833" y="142"/>
                  </a:lnTo>
                  <a:lnTo>
                    <a:pt x="756" y="91"/>
                  </a:lnTo>
                  <a:lnTo>
                    <a:pt x="679" y="39"/>
                  </a:lnTo>
                  <a:lnTo>
                    <a:pt x="589"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1920500" y="1064550"/>
              <a:ext cx="24375" cy="166850"/>
            </a:xfrm>
            <a:custGeom>
              <a:avLst/>
              <a:gdLst/>
              <a:ahLst/>
              <a:cxnLst/>
              <a:rect l="l" t="t" r="r" b="b"/>
              <a:pathLst>
                <a:path w="975" h="6674" extrusionOk="0">
                  <a:moveTo>
                    <a:pt x="488" y="0"/>
                  </a:moveTo>
                  <a:lnTo>
                    <a:pt x="385" y="13"/>
                  </a:lnTo>
                  <a:lnTo>
                    <a:pt x="295" y="39"/>
                  </a:lnTo>
                  <a:lnTo>
                    <a:pt x="219" y="90"/>
                  </a:lnTo>
                  <a:lnTo>
                    <a:pt x="142" y="141"/>
                  </a:lnTo>
                  <a:lnTo>
                    <a:pt x="91" y="218"/>
                  </a:lnTo>
                  <a:lnTo>
                    <a:pt x="39" y="295"/>
                  </a:lnTo>
                  <a:lnTo>
                    <a:pt x="14" y="384"/>
                  </a:lnTo>
                  <a:lnTo>
                    <a:pt x="1" y="487"/>
                  </a:lnTo>
                  <a:lnTo>
                    <a:pt x="1" y="6186"/>
                  </a:lnTo>
                  <a:lnTo>
                    <a:pt x="14" y="6289"/>
                  </a:lnTo>
                  <a:lnTo>
                    <a:pt x="39" y="6379"/>
                  </a:lnTo>
                  <a:lnTo>
                    <a:pt x="91" y="6468"/>
                  </a:lnTo>
                  <a:lnTo>
                    <a:pt x="142" y="6532"/>
                  </a:lnTo>
                  <a:lnTo>
                    <a:pt x="219" y="6596"/>
                  </a:lnTo>
                  <a:lnTo>
                    <a:pt x="295" y="6635"/>
                  </a:lnTo>
                  <a:lnTo>
                    <a:pt x="385" y="6673"/>
                  </a:lnTo>
                  <a:lnTo>
                    <a:pt x="590" y="6673"/>
                  </a:lnTo>
                  <a:lnTo>
                    <a:pt x="680" y="6635"/>
                  </a:lnTo>
                  <a:lnTo>
                    <a:pt x="757" y="6596"/>
                  </a:lnTo>
                  <a:lnTo>
                    <a:pt x="833" y="6532"/>
                  </a:lnTo>
                  <a:lnTo>
                    <a:pt x="897" y="6468"/>
                  </a:lnTo>
                  <a:lnTo>
                    <a:pt x="936" y="6379"/>
                  </a:lnTo>
                  <a:lnTo>
                    <a:pt x="961" y="6289"/>
                  </a:lnTo>
                  <a:lnTo>
                    <a:pt x="974" y="6186"/>
                  </a:lnTo>
                  <a:lnTo>
                    <a:pt x="974" y="487"/>
                  </a:lnTo>
                  <a:lnTo>
                    <a:pt x="961" y="384"/>
                  </a:lnTo>
                  <a:lnTo>
                    <a:pt x="936" y="295"/>
                  </a:lnTo>
                  <a:lnTo>
                    <a:pt x="897" y="218"/>
                  </a:lnTo>
                  <a:lnTo>
                    <a:pt x="833" y="141"/>
                  </a:lnTo>
                  <a:lnTo>
                    <a:pt x="757" y="90"/>
                  </a:lnTo>
                  <a:lnTo>
                    <a:pt x="680" y="39"/>
                  </a:lnTo>
                  <a:lnTo>
                    <a:pt x="590" y="13"/>
                  </a:lnTo>
                  <a:lnTo>
                    <a:pt x="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1386100" y="972975"/>
              <a:ext cx="51900" cy="51900"/>
            </a:xfrm>
            <a:custGeom>
              <a:avLst/>
              <a:gdLst/>
              <a:ahLst/>
              <a:cxnLst/>
              <a:rect l="l" t="t" r="r" b="b"/>
              <a:pathLst>
                <a:path w="2076" h="2076" extrusionOk="0">
                  <a:moveTo>
                    <a:pt x="936" y="0"/>
                  </a:moveTo>
                  <a:lnTo>
                    <a:pt x="833" y="26"/>
                  </a:lnTo>
                  <a:lnTo>
                    <a:pt x="731" y="51"/>
                  </a:lnTo>
                  <a:lnTo>
                    <a:pt x="628" y="77"/>
                  </a:lnTo>
                  <a:lnTo>
                    <a:pt x="538" y="128"/>
                  </a:lnTo>
                  <a:lnTo>
                    <a:pt x="462" y="179"/>
                  </a:lnTo>
                  <a:lnTo>
                    <a:pt x="372" y="231"/>
                  </a:lnTo>
                  <a:lnTo>
                    <a:pt x="308" y="308"/>
                  </a:lnTo>
                  <a:lnTo>
                    <a:pt x="231" y="372"/>
                  </a:lnTo>
                  <a:lnTo>
                    <a:pt x="180" y="461"/>
                  </a:lnTo>
                  <a:lnTo>
                    <a:pt x="129" y="538"/>
                  </a:lnTo>
                  <a:lnTo>
                    <a:pt x="77" y="628"/>
                  </a:lnTo>
                  <a:lnTo>
                    <a:pt x="52" y="730"/>
                  </a:lnTo>
                  <a:lnTo>
                    <a:pt x="26" y="833"/>
                  </a:lnTo>
                  <a:lnTo>
                    <a:pt x="1" y="935"/>
                  </a:lnTo>
                  <a:lnTo>
                    <a:pt x="1" y="1038"/>
                  </a:lnTo>
                  <a:lnTo>
                    <a:pt x="1" y="1140"/>
                  </a:lnTo>
                  <a:lnTo>
                    <a:pt x="26" y="1242"/>
                  </a:lnTo>
                  <a:lnTo>
                    <a:pt x="52" y="1345"/>
                  </a:lnTo>
                  <a:lnTo>
                    <a:pt x="77" y="1447"/>
                  </a:lnTo>
                  <a:lnTo>
                    <a:pt x="129" y="1537"/>
                  </a:lnTo>
                  <a:lnTo>
                    <a:pt x="180" y="1614"/>
                  </a:lnTo>
                  <a:lnTo>
                    <a:pt x="231" y="1704"/>
                  </a:lnTo>
                  <a:lnTo>
                    <a:pt x="308" y="1768"/>
                  </a:lnTo>
                  <a:lnTo>
                    <a:pt x="372" y="1844"/>
                  </a:lnTo>
                  <a:lnTo>
                    <a:pt x="462" y="1896"/>
                  </a:lnTo>
                  <a:lnTo>
                    <a:pt x="538" y="1947"/>
                  </a:lnTo>
                  <a:lnTo>
                    <a:pt x="628" y="1998"/>
                  </a:lnTo>
                  <a:lnTo>
                    <a:pt x="731" y="2037"/>
                  </a:lnTo>
                  <a:lnTo>
                    <a:pt x="833" y="2062"/>
                  </a:lnTo>
                  <a:lnTo>
                    <a:pt x="936" y="2075"/>
                  </a:lnTo>
                  <a:lnTo>
                    <a:pt x="1140" y="2075"/>
                  </a:lnTo>
                  <a:lnTo>
                    <a:pt x="1243" y="2062"/>
                  </a:lnTo>
                  <a:lnTo>
                    <a:pt x="1345" y="2037"/>
                  </a:lnTo>
                  <a:lnTo>
                    <a:pt x="1448" y="1998"/>
                  </a:lnTo>
                  <a:lnTo>
                    <a:pt x="1538" y="1947"/>
                  </a:lnTo>
                  <a:lnTo>
                    <a:pt x="1614" y="1896"/>
                  </a:lnTo>
                  <a:lnTo>
                    <a:pt x="1704" y="1844"/>
                  </a:lnTo>
                  <a:lnTo>
                    <a:pt x="1781" y="1768"/>
                  </a:lnTo>
                  <a:lnTo>
                    <a:pt x="1845" y="1704"/>
                  </a:lnTo>
                  <a:lnTo>
                    <a:pt x="1896" y="1614"/>
                  </a:lnTo>
                  <a:lnTo>
                    <a:pt x="1947" y="1537"/>
                  </a:lnTo>
                  <a:lnTo>
                    <a:pt x="1999" y="1447"/>
                  </a:lnTo>
                  <a:lnTo>
                    <a:pt x="2037" y="1345"/>
                  </a:lnTo>
                  <a:lnTo>
                    <a:pt x="2063" y="1242"/>
                  </a:lnTo>
                  <a:lnTo>
                    <a:pt x="2075" y="1140"/>
                  </a:lnTo>
                  <a:lnTo>
                    <a:pt x="2075" y="1038"/>
                  </a:lnTo>
                  <a:lnTo>
                    <a:pt x="2075" y="935"/>
                  </a:lnTo>
                  <a:lnTo>
                    <a:pt x="2063" y="833"/>
                  </a:lnTo>
                  <a:lnTo>
                    <a:pt x="2037" y="730"/>
                  </a:lnTo>
                  <a:lnTo>
                    <a:pt x="1999" y="628"/>
                  </a:lnTo>
                  <a:lnTo>
                    <a:pt x="1947" y="538"/>
                  </a:lnTo>
                  <a:lnTo>
                    <a:pt x="1896" y="461"/>
                  </a:lnTo>
                  <a:lnTo>
                    <a:pt x="1845" y="372"/>
                  </a:lnTo>
                  <a:lnTo>
                    <a:pt x="1781" y="308"/>
                  </a:lnTo>
                  <a:lnTo>
                    <a:pt x="1704" y="231"/>
                  </a:lnTo>
                  <a:lnTo>
                    <a:pt x="1614" y="179"/>
                  </a:lnTo>
                  <a:lnTo>
                    <a:pt x="1538" y="128"/>
                  </a:lnTo>
                  <a:lnTo>
                    <a:pt x="1448" y="77"/>
                  </a:lnTo>
                  <a:lnTo>
                    <a:pt x="1345" y="51"/>
                  </a:lnTo>
                  <a:lnTo>
                    <a:pt x="1243" y="26"/>
                  </a:lnTo>
                  <a:lnTo>
                    <a:pt x="1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1360175" y="818625"/>
              <a:ext cx="51875" cy="52225"/>
            </a:xfrm>
            <a:custGeom>
              <a:avLst/>
              <a:gdLst/>
              <a:ahLst/>
              <a:cxnLst/>
              <a:rect l="l" t="t" r="r" b="b"/>
              <a:pathLst>
                <a:path w="2075" h="2089" extrusionOk="0">
                  <a:moveTo>
                    <a:pt x="1038" y="1"/>
                  </a:moveTo>
                  <a:lnTo>
                    <a:pt x="935" y="14"/>
                  </a:lnTo>
                  <a:lnTo>
                    <a:pt x="833" y="26"/>
                  </a:lnTo>
                  <a:lnTo>
                    <a:pt x="730" y="52"/>
                  </a:lnTo>
                  <a:lnTo>
                    <a:pt x="628" y="90"/>
                  </a:lnTo>
                  <a:lnTo>
                    <a:pt x="538" y="129"/>
                  </a:lnTo>
                  <a:lnTo>
                    <a:pt x="448" y="180"/>
                  </a:lnTo>
                  <a:lnTo>
                    <a:pt x="372" y="244"/>
                  </a:lnTo>
                  <a:lnTo>
                    <a:pt x="295" y="308"/>
                  </a:lnTo>
                  <a:lnTo>
                    <a:pt x="231" y="385"/>
                  </a:lnTo>
                  <a:lnTo>
                    <a:pt x="179" y="462"/>
                  </a:lnTo>
                  <a:lnTo>
                    <a:pt x="128" y="551"/>
                  </a:lnTo>
                  <a:lnTo>
                    <a:pt x="77" y="641"/>
                  </a:lnTo>
                  <a:lnTo>
                    <a:pt x="39" y="731"/>
                  </a:lnTo>
                  <a:lnTo>
                    <a:pt x="13" y="833"/>
                  </a:lnTo>
                  <a:lnTo>
                    <a:pt x="0" y="936"/>
                  </a:lnTo>
                  <a:lnTo>
                    <a:pt x="0" y="1038"/>
                  </a:lnTo>
                  <a:lnTo>
                    <a:pt x="0" y="1153"/>
                  </a:lnTo>
                  <a:lnTo>
                    <a:pt x="13" y="1256"/>
                  </a:lnTo>
                  <a:lnTo>
                    <a:pt x="39" y="1358"/>
                  </a:lnTo>
                  <a:lnTo>
                    <a:pt x="77" y="1448"/>
                  </a:lnTo>
                  <a:lnTo>
                    <a:pt x="128" y="1538"/>
                  </a:lnTo>
                  <a:lnTo>
                    <a:pt x="179" y="1627"/>
                  </a:lnTo>
                  <a:lnTo>
                    <a:pt x="231" y="1704"/>
                  </a:lnTo>
                  <a:lnTo>
                    <a:pt x="295" y="1781"/>
                  </a:lnTo>
                  <a:lnTo>
                    <a:pt x="372" y="1845"/>
                  </a:lnTo>
                  <a:lnTo>
                    <a:pt x="448" y="1909"/>
                  </a:lnTo>
                  <a:lnTo>
                    <a:pt x="538" y="1960"/>
                  </a:lnTo>
                  <a:lnTo>
                    <a:pt x="628" y="1999"/>
                  </a:lnTo>
                  <a:lnTo>
                    <a:pt x="730" y="2037"/>
                  </a:lnTo>
                  <a:lnTo>
                    <a:pt x="833" y="2063"/>
                  </a:lnTo>
                  <a:lnTo>
                    <a:pt x="935" y="2076"/>
                  </a:lnTo>
                  <a:lnTo>
                    <a:pt x="1038" y="2088"/>
                  </a:lnTo>
                  <a:lnTo>
                    <a:pt x="1140" y="2076"/>
                  </a:lnTo>
                  <a:lnTo>
                    <a:pt x="1242" y="2063"/>
                  </a:lnTo>
                  <a:lnTo>
                    <a:pt x="1345" y="2037"/>
                  </a:lnTo>
                  <a:lnTo>
                    <a:pt x="1447" y="1999"/>
                  </a:lnTo>
                  <a:lnTo>
                    <a:pt x="1537" y="1960"/>
                  </a:lnTo>
                  <a:lnTo>
                    <a:pt x="1614" y="1909"/>
                  </a:lnTo>
                  <a:lnTo>
                    <a:pt x="1704" y="1845"/>
                  </a:lnTo>
                  <a:lnTo>
                    <a:pt x="1768" y="1781"/>
                  </a:lnTo>
                  <a:lnTo>
                    <a:pt x="1844" y="1704"/>
                  </a:lnTo>
                  <a:lnTo>
                    <a:pt x="1896" y="1627"/>
                  </a:lnTo>
                  <a:lnTo>
                    <a:pt x="1947" y="1538"/>
                  </a:lnTo>
                  <a:lnTo>
                    <a:pt x="1998" y="1448"/>
                  </a:lnTo>
                  <a:lnTo>
                    <a:pt x="2024" y="1358"/>
                  </a:lnTo>
                  <a:lnTo>
                    <a:pt x="2049" y="1256"/>
                  </a:lnTo>
                  <a:lnTo>
                    <a:pt x="2075" y="1153"/>
                  </a:lnTo>
                  <a:lnTo>
                    <a:pt x="2075" y="1038"/>
                  </a:lnTo>
                  <a:lnTo>
                    <a:pt x="2075" y="936"/>
                  </a:lnTo>
                  <a:lnTo>
                    <a:pt x="2049" y="833"/>
                  </a:lnTo>
                  <a:lnTo>
                    <a:pt x="2024" y="731"/>
                  </a:lnTo>
                  <a:lnTo>
                    <a:pt x="1998" y="641"/>
                  </a:lnTo>
                  <a:lnTo>
                    <a:pt x="1947" y="551"/>
                  </a:lnTo>
                  <a:lnTo>
                    <a:pt x="1896" y="462"/>
                  </a:lnTo>
                  <a:lnTo>
                    <a:pt x="1844" y="385"/>
                  </a:lnTo>
                  <a:lnTo>
                    <a:pt x="1768" y="308"/>
                  </a:lnTo>
                  <a:lnTo>
                    <a:pt x="1704" y="244"/>
                  </a:lnTo>
                  <a:lnTo>
                    <a:pt x="1614" y="180"/>
                  </a:lnTo>
                  <a:lnTo>
                    <a:pt x="1537" y="129"/>
                  </a:lnTo>
                  <a:lnTo>
                    <a:pt x="1447" y="90"/>
                  </a:lnTo>
                  <a:lnTo>
                    <a:pt x="1345" y="52"/>
                  </a:lnTo>
                  <a:lnTo>
                    <a:pt x="1242" y="26"/>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1549400" y="656600"/>
              <a:ext cx="52225" cy="51900"/>
            </a:xfrm>
            <a:custGeom>
              <a:avLst/>
              <a:gdLst/>
              <a:ahLst/>
              <a:cxnLst/>
              <a:rect l="l" t="t" r="r" b="b"/>
              <a:pathLst>
                <a:path w="2089" h="2076" extrusionOk="0">
                  <a:moveTo>
                    <a:pt x="936" y="1"/>
                  </a:moveTo>
                  <a:lnTo>
                    <a:pt x="833" y="27"/>
                  </a:lnTo>
                  <a:lnTo>
                    <a:pt x="731" y="52"/>
                  </a:lnTo>
                  <a:lnTo>
                    <a:pt x="641" y="78"/>
                  </a:lnTo>
                  <a:lnTo>
                    <a:pt x="551" y="129"/>
                  </a:lnTo>
                  <a:lnTo>
                    <a:pt x="462" y="180"/>
                  </a:lnTo>
                  <a:lnTo>
                    <a:pt x="385" y="231"/>
                  </a:lnTo>
                  <a:lnTo>
                    <a:pt x="308" y="308"/>
                  </a:lnTo>
                  <a:lnTo>
                    <a:pt x="244" y="372"/>
                  </a:lnTo>
                  <a:lnTo>
                    <a:pt x="180" y="462"/>
                  </a:lnTo>
                  <a:lnTo>
                    <a:pt x="129" y="539"/>
                  </a:lnTo>
                  <a:lnTo>
                    <a:pt x="90" y="641"/>
                  </a:lnTo>
                  <a:lnTo>
                    <a:pt x="52" y="731"/>
                  </a:lnTo>
                  <a:lnTo>
                    <a:pt x="26" y="833"/>
                  </a:lnTo>
                  <a:lnTo>
                    <a:pt x="13" y="936"/>
                  </a:lnTo>
                  <a:lnTo>
                    <a:pt x="1" y="1038"/>
                  </a:lnTo>
                  <a:lnTo>
                    <a:pt x="13" y="1141"/>
                  </a:lnTo>
                  <a:lnTo>
                    <a:pt x="26" y="1243"/>
                  </a:lnTo>
                  <a:lnTo>
                    <a:pt x="52" y="1346"/>
                  </a:lnTo>
                  <a:lnTo>
                    <a:pt x="90" y="1448"/>
                  </a:lnTo>
                  <a:lnTo>
                    <a:pt x="129" y="1538"/>
                  </a:lnTo>
                  <a:lnTo>
                    <a:pt x="180" y="1628"/>
                  </a:lnTo>
                  <a:lnTo>
                    <a:pt x="244" y="1704"/>
                  </a:lnTo>
                  <a:lnTo>
                    <a:pt x="308" y="1781"/>
                  </a:lnTo>
                  <a:lnTo>
                    <a:pt x="385" y="1845"/>
                  </a:lnTo>
                  <a:lnTo>
                    <a:pt x="462" y="1896"/>
                  </a:lnTo>
                  <a:lnTo>
                    <a:pt x="551" y="1961"/>
                  </a:lnTo>
                  <a:lnTo>
                    <a:pt x="641" y="1999"/>
                  </a:lnTo>
                  <a:lnTo>
                    <a:pt x="731" y="2037"/>
                  </a:lnTo>
                  <a:lnTo>
                    <a:pt x="833" y="2063"/>
                  </a:lnTo>
                  <a:lnTo>
                    <a:pt x="936" y="2076"/>
                  </a:lnTo>
                  <a:lnTo>
                    <a:pt x="1153" y="2076"/>
                  </a:lnTo>
                  <a:lnTo>
                    <a:pt x="1256" y="2063"/>
                  </a:lnTo>
                  <a:lnTo>
                    <a:pt x="1358" y="2037"/>
                  </a:lnTo>
                  <a:lnTo>
                    <a:pt x="1448" y="1999"/>
                  </a:lnTo>
                  <a:lnTo>
                    <a:pt x="1538" y="1961"/>
                  </a:lnTo>
                  <a:lnTo>
                    <a:pt x="1627" y="1896"/>
                  </a:lnTo>
                  <a:lnTo>
                    <a:pt x="1704" y="1845"/>
                  </a:lnTo>
                  <a:lnTo>
                    <a:pt x="1781" y="1781"/>
                  </a:lnTo>
                  <a:lnTo>
                    <a:pt x="1845" y="1704"/>
                  </a:lnTo>
                  <a:lnTo>
                    <a:pt x="1909" y="1628"/>
                  </a:lnTo>
                  <a:lnTo>
                    <a:pt x="1960" y="1538"/>
                  </a:lnTo>
                  <a:lnTo>
                    <a:pt x="1999" y="1448"/>
                  </a:lnTo>
                  <a:lnTo>
                    <a:pt x="2037" y="1346"/>
                  </a:lnTo>
                  <a:lnTo>
                    <a:pt x="2063" y="1243"/>
                  </a:lnTo>
                  <a:lnTo>
                    <a:pt x="2075" y="1141"/>
                  </a:lnTo>
                  <a:lnTo>
                    <a:pt x="2088" y="1038"/>
                  </a:lnTo>
                  <a:lnTo>
                    <a:pt x="2075" y="936"/>
                  </a:lnTo>
                  <a:lnTo>
                    <a:pt x="2063" y="833"/>
                  </a:lnTo>
                  <a:lnTo>
                    <a:pt x="2037" y="731"/>
                  </a:lnTo>
                  <a:lnTo>
                    <a:pt x="1999" y="641"/>
                  </a:lnTo>
                  <a:lnTo>
                    <a:pt x="1960" y="539"/>
                  </a:lnTo>
                  <a:lnTo>
                    <a:pt x="1909" y="462"/>
                  </a:lnTo>
                  <a:lnTo>
                    <a:pt x="1845" y="372"/>
                  </a:lnTo>
                  <a:lnTo>
                    <a:pt x="1781" y="308"/>
                  </a:lnTo>
                  <a:lnTo>
                    <a:pt x="1704" y="231"/>
                  </a:lnTo>
                  <a:lnTo>
                    <a:pt x="1627" y="180"/>
                  </a:lnTo>
                  <a:lnTo>
                    <a:pt x="1538" y="129"/>
                  </a:lnTo>
                  <a:lnTo>
                    <a:pt x="1448" y="78"/>
                  </a:lnTo>
                  <a:lnTo>
                    <a:pt x="1358" y="52"/>
                  </a:lnTo>
                  <a:lnTo>
                    <a:pt x="1256" y="27"/>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1924025" y="569825"/>
              <a:ext cx="52225" cy="52225"/>
            </a:xfrm>
            <a:custGeom>
              <a:avLst/>
              <a:gdLst/>
              <a:ahLst/>
              <a:cxnLst/>
              <a:rect l="l" t="t" r="r" b="b"/>
              <a:pathLst>
                <a:path w="2089" h="2089" extrusionOk="0">
                  <a:moveTo>
                    <a:pt x="1051" y="1"/>
                  </a:moveTo>
                  <a:lnTo>
                    <a:pt x="936" y="14"/>
                  </a:lnTo>
                  <a:lnTo>
                    <a:pt x="833" y="27"/>
                  </a:lnTo>
                  <a:lnTo>
                    <a:pt x="731" y="52"/>
                  </a:lnTo>
                  <a:lnTo>
                    <a:pt x="641" y="91"/>
                  </a:lnTo>
                  <a:lnTo>
                    <a:pt x="551" y="129"/>
                  </a:lnTo>
                  <a:lnTo>
                    <a:pt x="462" y="180"/>
                  </a:lnTo>
                  <a:lnTo>
                    <a:pt x="385" y="244"/>
                  </a:lnTo>
                  <a:lnTo>
                    <a:pt x="308" y="308"/>
                  </a:lnTo>
                  <a:lnTo>
                    <a:pt x="244" y="385"/>
                  </a:lnTo>
                  <a:lnTo>
                    <a:pt x="180" y="462"/>
                  </a:lnTo>
                  <a:lnTo>
                    <a:pt x="129" y="552"/>
                  </a:lnTo>
                  <a:lnTo>
                    <a:pt x="90" y="641"/>
                  </a:lnTo>
                  <a:lnTo>
                    <a:pt x="52" y="731"/>
                  </a:lnTo>
                  <a:lnTo>
                    <a:pt x="26" y="833"/>
                  </a:lnTo>
                  <a:lnTo>
                    <a:pt x="14" y="936"/>
                  </a:lnTo>
                  <a:lnTo>
                    <a:pt x="1" y="1051"/>
                  </a:lnTo>
                  <a:lnTo>
                    <a:pt x="14" y="1154"/>
                  </a:lnTo>
                  <a:lnTo>
                    <a:pt x="26" y="1256"/>
                  </a:lnTo>
                  <a:lnTo>
                    <a:pt x="52" y="1359"/>
                  </a:lnTo>
                  <a:lnTo>
                    <a:pt x="90" y="1448"/>
                  </a:lnTo>
                  <a:lnTo>
                    <a:pt x="129" y="1538"/>
                  </a:lnTo>
                  <a:lnTo>
                    <a:pt x="180" y="1628"/>
                  </a:lnTo>
                  <a:lnTo>
                    <a:pt x="244" y="1704"/>
                  </a:lnTo>
                  <a:lnTo>
                    <a:pt x="308" y="1781"/>
                  </a:lnTo>
                  <a:lnTo>
                    <a:pt x="385" y="1845"/>
                  </a:lnTo>
                  <a:lnTo>
                    <a:pt x="462" y="1909"/>
                  </a:lnTo>
                  <a:lnTo>
                    <a:pt x="551" y="1961"/>
                  </a:lnTo>
                  <a:lnTo>
                    <a:pt x="641" y="1999"/>
                  </a:lnTo>
                  <a:lnTo>
                    <a:pt x="731" y="2037"/>
                  </a:lnTo>
                  <a:lnTo>
                    <a:pt x="833" y="2063"/>
                  </a:lnTo>
                  <a:lnTo>
                    <a:pt x="936" y="2076"/>
                  </a:lnTo>
                  <a:lnTo>
                    <a:pt x="1051" y="2089"/>
                  </a:lnTo>
                  <a:lnTo>
                    <a:pt x="1153" y="2076"/>
                  </a:lnTo>
                  <a:lnTo>
                    <a:pt x="1256" y="2063"/>
                  </a:lnTo>
                  <a:lnTo>
                    <a:pt x="1358" y="2037"/>
                  </a:lnTo>
                  <a:lnTo>
                    <a:pt x="1448" y="1999"/>
                  </a:lnTo>
                  <a:lnTo>
                    <a:pt x="1538" y="1961"/>
                  </a:lnTo>
                  <a:lnTo>
                    <a:pt x="1627" y="1909"/>
                  </a:lnTo>
                  <a:lnTo>
                    <a:pt x="1704" y="1845"/>
                  </a:lnTo>
                  <a:lnTo>
                    <a:pt x="1781" y="1781"/>
                  </a:lnTo>
                  <a:lnTo>
                    <a:pt x="1845" y="1704"/>
                  </a:lnTo>
                  <a:lnTo>
                    <a:pt x="1909" y="1628"/>
                  </a:lnTo>
                  <a:lnTo>
                    <a:pt x="1960" y="1538"/>
                  </a:lnTo>
                  <a:lnTo>
                    <a:pt x="1999" y="1448"/>
                  </a:lnTo>
                  <a:lnTo>
                    <a:pt x="2037" y="1359"/>
                  </a:lnTo>
                  <a:lnTo>
                    <a:pt x="2063" y="1256"/>
                  </a:lnTo>
                  <a:lnTo>
                    <a:pt x="2076" y="1154"/>
                  </a:lnTo>
                  <a:lnTo>
                    <a:pt x="2088" y="1051"/>
                  </a:lnTo>
                  <a:lnTo>
                    <a:pt x="2076" y="936"/>
                  </a:lnTo>
                  <a:lnTo>
                    <a:pt x="2063" y="833"/>
                  </a:lnTo>
                  <a:lnTo>
                    <a:pt x="2037" y="731"/>
                  </a:lnTo>
                  <a:lnTo>
                    <a:pt x="1999" y="641"/>
                  </a:lnTo>
                  <a:lnTo>
                    <a:pt x="1960" y="552"/>
                  </a:lnTo>
                  <a:lnTo>
                    <a:pt x="1909" y="462"/>
                  </a:lnTo>
                  <a:lnTo>
                    <a:pt x="1845" y="385"/>
                  </a:lnTo>
                  <a:lnTo>
                    <a:pt x="1781" y="308"/>
                  </a:lnTo>
                  <a:lnTo>
                    <a:pt x="1704" y="244"/>
                  </a:lnTo>
                  <a:lnTo>
                    <a:pt x="1627" y="180"/>
                  </a:lnTo>
                  <a:lnTo>
                    <a:pt x="1538" y="129"/>
                  </a:lnTo>
                  <a:lnTo>
                    <a:pt x="1448" y="91"/>
                  </a:lnTo>
                  <a:lnTo>
                    <a:pt x="1358" y="52"/>
                  </a:lnTo>
                  <a:lnTo>
                    <a:pt x="1256" y="27"/>
                  </a:lnTo>
                  <a:lnTo>
                    <a:pt x="1153" y="14"/>
                  </a:lnTo>
                  <a:lnTo>
                    <a:pt x="10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2174100" y="857050"/>
              <a:ext cx="51900" cy="51900"/>
            </a:xfrm>
            <a:custGeom>
              <a:avLst/>
              <a:gdLst/>
              <a:ahLst/>
              <a:cxnLst/>
              <a:rect l="l" t="t" r="r" b="b"/>
              <a:pathLst>
                <a:path w="2076" h="2076" extrusionOk="0">
                  <a:moveTo>
                    <a:pt x="923" y="1"/>
                  </a:moveTo>
                  <a:lnTo>
                    <a:pt x="820" y="13"/>
                  </a:lnTo>
                  <a:lnTo>
                    <a:pt x="731" y="39"/>
                  </a:lnTo>
                  <a:lnTo>
                    <a:pt x="628" y="78"/>
                  </a:lnTo>
                  <a:lnTo>
                    <a:pt x="539" y="116"/>
                  </a:lnTo>
                  <a:lnTo>
                    <a:pt x="449" y="167"/>
                  </a:lnTo>
                  <a:lnTo>
                    <a:pt x="372" y="231"/>
                  </a:lnTo>
                  <a:lnTo>
                    <a:pt x="295" y="295"/>
                  </a:lnTo>
                  <a:lnTo>
                    <a:pt x="231" y="372"/>
                  </a:lnTo>
                  <a:lnTo>
                    <a:pt x="167" y="449"/>
                  </a:lnTo>
                  <a:lnTo>
                    <a:pt x="116" y="539"/>
                  </a:lnTo>
                  <a:lnTo>
                    <a:pt x="78" y="628"/>
                  </a:lnTo>
                  <a:lnTo>
                    <a:pt x="39" y="731"/>
                  </a:lnTo>
                  <a:lnTo>
                    <a:pt x="13" y="820"/>
                  </a:lnTo>
                  <a:lnTo>
                    <a:pt x="1" y="936"/>
                  </a:lnTo>
                  <a:lnTo>
                    <a:pt x="1" y="1038"/>
                  </a:lnTo>
                  <a:lnTo>
                    <a:pt x="1" y="1141"/>
                  </a:lnTo>
                  <a:lnTo>
                    <a:pt x="13" y="1243"/>
                  </a:lnTo>
                  <a:lnTo>
                    <a:pt x="39" y="1345"/>
                  </a:lnTo>
                  <a:lnTo>
                    <a:pt x="78" y="1435"/>
                  </a:lnTo>
                  <a:lnTo>
                    <a:pt x="116" y="1538"/>
                  </a:lnTo>
                  <a:lnTo>
                    <a:pt x="167" y="1614"/>
                  </a:lnTo>
                  <a:lnTo>
                    <a:pt x="231" y="1691"/>
                  </a:lnTo>
                  <a:lnTo>
                    <a:pt x="295" y="1768"/>
                  </a:lnTo>
                  <a:lnTo>
                    <a:pt x="372" y="1832"/>
                  </a:lnTo>
                  <a:lnTo>
                    <a:pt x="449" y="1896"/>
                  </a:lnTo>
                  <a:lnTo>
                    <a:pt x="539" y="1947"/>
                  </a:lnTo>
                  <a:lnTo>
                    <a:pt x="628" y="1999"/>
                  </a:lnTo>
                  <a:lnTo>
                    <a:pt x="731" y="2024"/>
                  </a:lnTo>
                  <a:lnTo>
                    <a:pt x="820" y="2050"/>
                  </a:lnTo>
                  <a:lnTo>
                    <a:pt x="923" y="2076"/>
                  </a:lnTo>
                  <a:lnTo>
                    <a:pt x="1141" y="2076"/>
                  </a:lnTo>
                  <a:lnTo>
                    <a:pt x="1243" y="2050"/>
                  </a:lnTo>
                  <a:lnTo>
                    <a:pt x="1346" y="2024"/>
                  </a:lnTo>
                  <a:lnTo>
                    <a:pt x="1435" y="1999"/>
                  </a:lnTo>
                  <a:lnTo>
                    <a:pt x="1525" y="1947"/>
                  </a:lnTo>
                  <a:lnTo>
                    <a:pt x="1614" y="1896"/>
                  </a:lnTo>
                  <a:lnTo>
                    <a:pt x="1691" y="1832"/>
                  </a:lnTo>
                  <a:lnTo>
                    <a:pt x="1768" y="1768"/>
                  </a:lnTo>
                  <a:lnTo>
                    <a:pt x="1832" y="1691"/>
                  </a:lnTo>
                  <a:lnTo>
                    <a:pt x="1896" y="1614"/>
                  </a:lnTo>
                  <a:lnTo>
                    <a:pt x="1947" y="1538"/>
                  </a:lnTo>
                  <a:lnTo>
                    <a:pt x="1999" y="1435"/>
                  </a:lnTo>
                  <a:lnTo>
                    <a:pt x="2024" y="1345"/>
                  </a:lnTo>
                  <a:lnTo>
                    <a:pt x="2050" y="1243"/>
                  </a:lnTo>
                  <a:lnTo>
                    <a:pt x="2076" y="1141"/>
                  </a:lnTo>
                  <a:lnTo>
                    <a:pt x="2076" y="1038"/>
                  </a:lnTo>
                  <a:lnTo>
                    <a:pt x="2076" y="936"/>
                  </a:lnTo>
                  <a:lnTo>
                    <a:pt x="2050" y="820"/>
                  </a:lnTo>
                  <a:lnTo>
                    <a:pt x="2024" y="731"/>
                  </a:lnTo>
                  <a:lnTo>
                    <a:pt x="1999" y="628"/>
                  </a:lnTo>
                  <a:lnTo>
                    <a:pt x="1947" y="539"/>
                  </a:lnTo>
                  <a:lnTo>
                    <a:pt x="1896" y="449"/>
                  </a:lnTo>
                  <a:lnTo>
                    <a:pt x="1832" y="372"/>
                  </a:lnTo>
                  <a:lnTo>
                    <a:pt x="1768" y="295"/>
                  </a:lnTo>
                  <a:lnTo>
                    <a:pt x="1691" y="231"/>
                  </a:lnTo>
                  <a:lnTo>
                    <a:pt x="1614" y="167"/>
                  </a:lnTo>
                  <a:lnTo>
                    <a:pt x="1525" y="116"/>
                  </a:lnTo>
                  <a:lnTo>
                    <a:pt x="1435" y="78"/>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2021375" y="859300"/>
              <a:ext cx="51900" cy="51900"/>
            </a:xfrm>
            <a:custGeom>
              <a:avLst/>
              <a:gdLst/>
              <a:ahLst/>
              <a:cxnLst/>
              <a:rect l="l" t="t" r="r" b="b"/>
              <a:pathLst>
                <a:path w="2076" h="2076" extrusionOk="0">
                  <a:moveTo>
                    <a:pt x="935" y="0"/>
                  </a:moveTo>
                  <a:lnTo>
                    <a:pt x="833" y="13"/>
                  </a:lnTo>
                  <a:lnTo>
                    <a:pt x="730" y="39"/>
                  </a:lnTo>
                  <a:lnTo>
                    <a:pt x="641" y="77"/>
                  </a:lnTo>
                  <a:lnTo>
                    <a:pt x="551" y="116"/>
                  </a:lnTo>
                  <a:lnTo>
                    <a:pt x="461" y="167"/>
                  </a:lnTo>
                  <a:lnTo>
                    <a:pt x="385" y="231"/>
                  </a:lnTo>
                  <a:lnTo>
                    <a:pt x="308" y="295"/>
                  </a:lnTo>
                  <a:lnTo>
                    <a:pt x="244" y="372"/>
                  </a:lnTo>
                  <a:lnTo>
                    <a:pt x="180" y="449"/>
                  </a:lnTo>
                  <a:lnTo>
                    <a:pt x="128" y="538"/>
                  </a:lnTo>
                  <a:lnTo>
                    <a:pt x="77" y="628"/>
                  </a:lnTo>
                  <a:lnTo>
                    <a:pt x="52" y="730"/>
                  </a:lnTo>
                  <a:lnTo>
                    <a:pt x="26" y="820"/>
                  </a:lnTo>
                  <a:lnTo>
                    <a:pt x="0" y="922"/>
                  </a:lnTo>
                  <a:lnTo>
                    <a:pt x="0" y="1038"/>
                  </a:lnTo>
                  <a:lnTo>
                    <a:pt x="0" y="1140"/>
                  </a:lnTo>
                  <a:lnTo>
                    <a:pt x="26" y="1243"/>
                  </a:lnTo>
                  <a:lnTo>
                    <a:pt x="52" y="1345"/>
                  </a:lnTo>
                  <a:lnTo>
                    <a:pt x="77" y="1435"/>
                  </a:lnTo>
                  <a:lnTo>
                    <a:pt x="128" y="1524"/>
                  </a:lnTo>
                  <a:lnTo>
                    <a:pt x="180" y="1614"/>
                  </a:lnTo>
                  <a:lnTo>
                    <a:pt x="244" y="1691"/>
                  </a:lnTo>
                  <a:lnTo>
                    <a:pt x="308" y="1768"/>
                  </a:lnTo>
                  <a:lnTo>
                    <a:pt x="385" y="1832"/>
                  </a:lnTo>
                  <a:lnTo>
                    <a:pt x="461" y="1896"/>
                  </a:lnTo>
                  <a:lnTo>
                    <a:pt x="551" y="1947"/>
                  </a:lnTo>
                  <a:lnTo>
                    <a:pt x="641" y="1998"/>
                  </a:lnTo>
                  <a:lnTo>
                    <a:pt x="730" y="2024"/>
                  </a:lnTo>
                  <a:lnTo>
                    <a:pt x="833" y="2050"/>
                  </a:lnTo>
                  <a:lnTo>
                    <a:pt x="935" y="2075"/>
                  </a:lnTo>
                  <a:lnTo>
                    <a:pt x="1153" y="2075"/>
                  </a:lnTo>
                  <a:lnTo>
                    <a:pt x="1256" y="2050"/>
                  </a:lnTo>
                  <a:lnTo>
                    <a:pt x="1345" y="2024"/>
                  </a:lnTo>
                  <a:lnTo>
                    <a:pt x="1448" y="1998"/>
                  </a:lnTo>
                  <a:lnTo>
                    <a:pt x="1537" y="1947"/>
                  </a:lnTo>
                  <a:lnTo>
                    <a:pt x="1627" y="1896"/>
                  </a:lnTo>
                  <a:lnTo>
                    <a:pt x="1704" y="1832"/>
                  </a:lnTo>
                  <a:lnTo>
                    <a:pt x="1781" y="1768"/>
                  </a:lnTo>
                  <a:lnTo>
                    <a:pt x="1845" y="1691"/>
                  </a:lnTo>
                  <a:lnTo>
                    <a:pt x="1909" y="1614"/>
                  </a:lnTo>
                  <a:lnTo>
                    <a:pt x="1960" y="1524"/>
                  </a:lnTo>
                  <a:lnTo>
                    <a:pt x="1998" y="1435"/>
                  </a:lnTo>
                  <a:lnTo>
                    <a:pt x="2037" y="1345"/>
                  </a:lnTo>
                  <a:lnTo>
                    <a:pt x="2062" y="1243"/>
                  </a:lnTo>
                  <a:lnTo>
                    <a:pt x="2075" y="1140"/>
                  </a:lnTo>
                  <a:lnTo>
                    <a:pt x="2075" y="1038"/>
                  </a:lnTo>
                  <a:lnTo>
                    <a:pt x="2075" y="922"/>
                  </a:lnTo>
                  <a:lnTo>
                    <a:pt x="2062" y="820"/>
                  </a:lnTo>
                  <a:lnTo>
                    <a:pt x="2037" y="730"/>
                  </a:lnTo>
                  <a:lnTo>
                    <a:pt x="1998" y="628"/>
                  </a:lnTo>
                  <a:lnTo>
                    <a:pt x="1960" y="538"/>
                  </a:lnTo>
                  <a:lnTo>
                    <a:pt x="1909" y="449"/>
                  </a:lnTo>
                  <a:lnTo>
                    <a:pt x="1845" y="372"/>
                  </a:lnTo>
                  <a:lnTo>
                    <a:pt x="1781" y="295"/>
                  </a:lnTo>
                  <a:lnTo>
                    <a:pt x="1704" y="231"/>
                  </a:lnTo>
                  <a:lnTo>
                    <a:pt x="1627" y="167"/>
                  </a:lnTo>
                  <a:lnTo>
                    <a:pt x="1537" y="116"/>
                  </a:lnTo>
                  <a:lnTo>
                    <a:pt x="1448" y="77"/>
                  </a:lnTo>
                  <a:lnTo>
                    <a:pt x="1345" y="39"/>
                  </a:lnTo>
                  <a:lnTo>
                    <a:pt x="1256" y="13"/>
                  </a:lnTo>
                  <a:lnTo>
                    <a:pt x="1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2101425" y="982250"/>
              <a:ext cx="52200" cy="51900"/>
            </a:xfrm>
            <a:custGeom>
              <a:avLst/>
              <a:gdLst/>
              <a:ahLst/>
              <a:cxnLst/>
              <a:rect l="l" t="t" r="r" b="b"/>
              <a:pathLst>
                <a:path w="2088" h="2076" extrusionOk="0">
                  <a:moveTo>
                    <a:pt x="935" y="1"/>
                  </a:moveTo>
                  <a:lnTo>
                    <a:pt x="833" y="13"/>
                  </a:lnTo>
                  <a:lnTo>
                    <a:pt x="730" y="39"/>
                  </a:lnTo>
                  <a:lnTo>
                    <a:pt x="641" y="77"/>
                  </a:lnTo>
                  <a:lnTo>
                    <a:pt x="551" y="116"/>
                  </a:lnTo>
                  <a:lnTo>
                    <a:pt x="461" y="180"/>
                  </a:lnTo>
                  <a:lnTo>
                    <a:pt x="385" y="231"/>
                  </a:lnTo>
                  <a:lnTo>
                    <a:pt x="308" y="295"/>
                  </a:lnTo>
                  <a:lnTo>
                    <a:pt x="244" y="372"/>
                  </a:lnTo>
                  <a:lnTo>
                    <a:pt x="180" y="449"/>
                  </a:lnTo>
                  <a:lnTo>
                    <a:pt x="128" y="538"/>
                  </a:lnTo>
                  <a:lnTo>
                    <a:pt x="90" y="628"/>
                  </a:lnTo>
                  <a:lnTo>
                    <a:pt x="52" y="731"/>
                  </a:lnTo>
                  <a:lnTo>
                    <a:pt x="26" y="833"/>
                  </a:lnTo>
                  <a:lnTo>
                    <a:pt x="13" y="936"/>
                  </a:lnTo>
                  <a:lnTo>
                    <a:pt x="0" y="1038"/>
                  </a:lnTo>
                  <a:lnTo>
                    <a:pt x="13" y="1140"/>
                  </a:lnTo>
                  <a:lnTo>
                    <a:pt x="26" y="1243"/>
                  </a:lnTo>
                  <a:lnTo>
                    <a:pt x="52" y="1345"/>
                  </a:lnTo>
                  <a:lnTo>
                    <a:pt x="90" y="1448"/>
                  </a:lnTo>
                  <a:lnTo>
                    <a:pt x="128" y="1538"/>
                  </a:lnTo>
                  <a:lnTo>
                    <a:pt x="180" y="1614"/>
                  </a:lnTo>
                  <a:lnTo>
                    <a:pt x="244" y="1704"/>
                  </a:lnTo>
                  <a:lnTo>
                    <a:pt x="308" y="1768"/>
                  </a:lnTo>
                  <a:lnTo>
                    <a:pt x="385" y="1845"/>
                  </a:lnTo>
                  <a:lnTo>
                    <a:pt x="461" y="1896"/>
                  </a:lnTo>
                  <a:lnTo>
                    <a:pt x="551" y="1947"/>
                  </a:lnTo>
                  <a:lnTo>
                    <a:pt x="641" y="1999"/>
                  </a:lnTo>
                  <a:lnTo>
                    <a:pt x="730" y="2024"/>
                  </a:lnTo>
                  <a:lnTo>
                    <a:pt x="833" y="2050"/>
                  </a:lnTo>
                  <a:lnTo>
                    <a:pt x="935" y="2075"/>
                  </a:lnTo>
                  <a:lnTo>
                    <a:pt x="1153" y="2075"/>
                  </a:lnTo>
                  <a:lnTo>
                    <a:pt x="1255" y="2050"/>
                  </a:lnTo>
                  <a:lnTo>
                    <a:pt x="1358" y="2024"/>
                  </a:lnTo>
                  <a:lnTo>
                    <a:pt x="1448" y="1999"/>
                  </a:lnTo>
                  <a:lnTo>
                    <a:pt x="1537" y="1947"/>
                  </a:lnTo>
                  <a:lnTo>
                    <a:pt x="1627" y="1896"/>
                  </a:lnTo>
                  <a:lnTo>
                    <a:pt x="1704" y="1845"/>
                  </a:lnTo>
                  <a:lnTo>
                    <a:pt x="1781" y="1768"/>
                  </a:lnTo>
                  <a:lnTo>
                    <a:pt x="1845" y="1704"/>
                  </a:lnTo>
                  <a:lnTo>
                    <a:pt x="1909" y="1614"/>
                  </a:lnTo>
                  <a:lnTo>
                    <a:pt x="1960" y="1538"/>
                  </a:lnTo>
                  <a:lnTo>
                    <a:pt x="1998" y="1448"/>
                  </a:lnTo>
                  <a:lnTo>
                    <a:pt x="2037" y="1345"/>
                  </a:lnTo>
                  <a:lnTo>
                    <a:pt x="2062" y="1243"/>
                  </a:lnTo>
                  <a:lnTo>
                    <a:pt x="2075" y="1140"/>
                  </a:lnTo>
                  <a:lnTo>
                    <a:pt x="2088" y="1038"/>
                  </a:lnTo>
                  <a:lnTo>
                    <a:pt x="2075" y="936"/>
                  </a:lnTo>
                  <a:lnTo>
                    <a:pt x="2062" y="833"/>
                  </a:lnTo>
                  <a:lnTo>
                    <a:pt x="2037" y="731"/>
                  </a:lnTo>
                  <a:lnTo>
                    <a:pt x="1998" y="628"/>
                  </a:lnTo>
                  <a:lnTo>
                    <a:pt x="1960" y="538"/>
                  </a:lnTo>
                  <a:lnTo>
                    <a:pt x="1909" y="449"/>
                  </a:lnTo>
                  <a:lnTo>
                    <a:pt x="1845" y="372"/>
                  </a:lnTo>
                  <a:lnTo>
                    <a:pt x="1781" y="295"/>
                  </a:lnTo>
                  <a:lnTo>
                    <a:pt x="1704" y="231"/>
                  </a:lnTo>
                  <a:lnTo>
                    <a:pt x="1627" y="180"/>
                  </a:lnTo>
                  <a:lnTo>
                    <a:pt x="1537" y="116"/>
                  </a:lnTo>
                  <a:lnTo>
                    <a:pt x="1448" y="77"/>
                  </a:lnTo>
                  <a:lnTo>
                    <a:pt x="1358" y="39"/>
                  </a:lnTo>
                  <a:lnTo>
                    <a:pt x="1255" y="13"/>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1906750" y="1052050"/>
              <a:ext cx="51875" cy="51900"/>
            </a:xfrm>
            <a:custGeom>
              <a:avLst/>
              <a:gdLst/>
              <a:ahLst/>
              <a:cxnLst/>
              <a:rect l="l" t="t" r="r" b="b"/>
              <a:pathLst>
                <a:path w="2075" h="2076" extrusionOk="0">
                  <a:moveTo>
                    <a:pt x="935" y="1"/>
                  </a:moveTo>
                  <a:lnTo>
                    <a:pt x="833" y="26"/>
                  </a:lnTo>
                  <a:lnTo>
                    <a:pt x="730" y="52"/>
                  </a:lnTo>
                  <a:lnTo>
                    <a:pt x="641" y="78"/>
                  </a:lnTo>
                  <a:lnTo>
                    <a:pt x="538" y="129"/>
                  </a:lnTo>
                  <a:lnTo>
                    <a:pt x="461" y="180"/>
                  </a:lnTo>
                  <a:lnTo>
                    <a:pt x="372" y="231"/>
                  </a:lnTo>
                  <a:lnTo>
                    <a:pt x="308" y="308"/>
                  </a:lnTo>
                  <a:lnTo>
                    <a:pt x="231" y="372"/>
                  </a:lnTo>
                  <a:lnTo>
                    <a:pt x="179" y="462"/>
                  </a:lnTo>
                  <a:lnTo>
                    <a:pt x="128" y="539"/>
                  </a:lnTo>
                  <a:lnTo>
                    <a:pt x="77" y="628"/>
                  </a:lnTo>
                  <a:lnTo>
                    <a:pt x="51" y="731"/>
                  </a:lnTo>
                  <a:lnTo>
                    <a:pt x="26" y="833"/>
                  </a:lnTo>
                  <a:lnTo>
                    <a:pt x="0" y="936"/>
                  </a:lnTo>
                  <a:lnTo>
                    <a:pt x="0" y="1038"/>
                  </a:lnTo>
                  <a:lnTo>
                    <a:pt x="0" y="1141"/>
                  </a:lnTo>
                  <a:lnTo>
                    <a:pt x="26" y="1243"/>
                  </a:lnTo>
                  <a:lnTo>
                    <a:pt x="51" y="1346"/>
                  </a:lnTo>
                  <a:lnTo>
                    <a:pt x="77" y="1448"/>
                  </a:lnTo>
                  <a:lnTo>
                    <a:pt x="128" y="1538"/>
                  </a:lnTo>
                  <a:lnTo>
                    <a:pt x="179" y="1614"/>
                  </a:lnTo>
                  <a:lnTo>
                    <a:pt x="231" y="1704"/>
                  </a:lnTo>
                  <a:lnTo>
                    <a:pt x="308" y="1768"/>
                  </a:lnTo>
                  <a:lnTo>
                    <a:pt x="372" y="1845"/>
                  </a:lnTo>
                  <a:lnTo>
                    <a:pt x="461" y="1896"/>
                  </a:lnTo>
                  <a:lnTo>
                    <a:pt x="538" y="1947"/>
                  </a:lnTo>
                  <a:lnTo>
                    <a:pt x="641" y="1999"/>
                  </a:lnTo>
                  <a:lnTo>
                    <a:pt x="730" y="2037"/>
                  </a:lnTo>
                  <a:lnTo>
                    <a:pt x="833" y="2063"/>
                  </a:lnTo>
                  <a:lnTo>
                    <a:pt x="935" y="2076"/>
                  </a:lnTo>
                  <a:lnTo>
                    <a:pt x="1140" y="2076"/>
                  </a:lnTo>
                  <a:lnTo>
                    <a:pt x="1242" y="2063"/>
                  </a:lnTo>
                  <a:lnTo>
                    <a:pt x="1345" y="2037"/>
                  </a:lnTo>
                  <a:lnTo>
                    <a:pt x="1447" y="1999"/>
                  </a:lnTo>
                  <a:lnTo>
                    <a:pt x="1537" y="1947"/>
                  </a:lnTo>
                  <a:lnTo>
                    <a:pt x="1627" y="1896"/>
                  </a:lnTo>
                  <a:lnTo>
                    <a:pt x="1704" y="1845"/>
                  </a:lnTo>
                  <a:lnTo>
                    <a:pt x="1780" y="1768"/>
                  </a:lnTo>
                  <a:lnTo>
                    <a:pt x="1844" y="1704"/>
                  </a:lnTo>
                  <a:lnTo>
                    <a:pt x="1896" y="1614"/>
                  </a:lnTo>
                  <a:lnTo>
                    <a:pt x="1960" y="1538"/>
                  </a:lnTo>
                  <a:lnTo>
                    <a:pt x="1998" y="1448"/>
                  </a:lnTo>
                  <a:lnTo>
                    <a:pt x="2037" y="1346"/>
                  </a:lnTo>
                  <a:lnTo>
                    <a:pt x="2062" y="1243"/>
                  </a:lnTo>
                  <a:lnTo>
                    <a:pt x="2075" y="1141"/>
                  </a:lnTo>
                  <a:lnTo>
                    <a:pt x="2075" y="1038"/>
                  </a:lnTo>
                  <a:lnTo>
                    <a:pt x="2075" y="936"/>
                  </a:lnTo>
                  <a:lnTo>
                    <a:pt x="2062" y="833"/>
                  </a:lnTo>
                  <a:lnTo>
                    <a:pt x="2037" y="731"/>
                  </a:lnTo>
                  <a:lnTo>
                    <a:pt x="1998" y="628"/>
                  </a:lnTo>
                  <a:lnTo>
                    <a:pt x="1960" y="539"/>
                  </a:lnTo>
                  <a:lnTo>
                    <a:pt x="1896" y="462"/>
                  </a:lnTo>
                  <a:lnTo>
                    <a:pt x="1844" y="372"/>
                  </a:lnTo>
                  <a:lnTo>
                    <a:pt x="1780" y="308"/>
                  </a:lnTo>
                  <a:lnTo>
                    <a:pt x="1704" y="231"/>
                  </a:lnTo>
                  <a:lnTo>
                    <a:pt x="1627" y="180"/>
                  </a:lnTo>
                  <a:lnTo>
                    <a:pt x="1537" y="129"/>
                  </a:lnTo>
                  <a:lnTo>
                    <a:pt x="1447" y="78"/>
                  </a:lnTo>
                  <a:lnTo>
                    <a:pt x="1345" y="52"/>
                  </a:lnTo>
                  <a:lnTo>
                    <a:pt x="1242" y="26"/>
                  </a:lnTo>
                  <a:lnTo>
                    <a:pt x="1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1670425" y="1135625"/>
              <a:ext cx="51900" cy="51900"/>
            </a:xfrm>
            <a:custGeom>
              <a:avLst/>
              <a:gdLst/>
              <a:ahLst/>
              <a:cxnLst/>
              <a:rect l="l" t="t" r="r" b="b"/>
              <a:pathLst>
                <a:path w="2076" h="2076" extrusionOk="0">
                  <a:moveTo>
                    <a:pt x="923" y="1"/>
                  </a:moveTo>
                  <a:lnTo>
                    <a:pt x="821" y="13"/>
                  </a:lnTo>
                  <a:lnTo>
                    <a:pt x="731" y="39"/>
                  </a:lnTo>
                  <a:lnTo>
                    <a:pt x="629" y="77"/>
                  </a:lnTo>
                  <a:lnTo>
                    <a:pt x="539" y="116"/>
                  </a:lnTo>
                  <a:lnTo>
                    <a:pt x="449" y="167"/>
                  </a:lnTo>
                  <a:lnTo>
                    <a:pt x="372" y="231"/>
                  </a:lnTo>
                  <a:lnTo>
                    <a:pt x="296" y="295"/>
                  </a:lnTo>
                  <a:lnTo>
                    <a:pt x="231" y="372"/>
                  </a:lnTo>
                  <a:lnTo>
                    <a:pt x="167" y="449"/>
                  </a:lnTo>
                  <a:lnTo>
                    <a:pt x="116" y="538"/>
                  </a:lnTo>
                  <a:lnTo>
                    <a:pt x="78" y="628"/>
                  </a:lnTo>
                  <a:lnTo>
                    <a:pt x="39" y="731"/>
                  </a:lnTo>
                  <a:lnTo>
                    <a:pt x="14" y="820"/>
                  </a:lnTo>
                  <a:lnTo>
                    <a:pt x="1" y="923"/>
                  </a:lnTo>
                  <a:lnTo>
                    <a:pt x="1" y="1038"/>
                  </a:lnTo>
                  <a:lnTo>
                    <a:pt x="1" y="1140"/>
                  </a:lnTo>
                  <a:lnTo>
                    <a:pt x="14" y="1243"/>
                  </a:lnTo>
                  <a:lnTo>
                    <a:pt x="39" y="1345"/>
                  </a:lnTo>
                  <a:lnTo>
                    <a:pt x="78" y="1435"/>
                  </a:lnTo>
                  <a:lnTo>
                    <a:pt x="116" y="1525"/>
                  </a:lnTo>
                  <a:lnTo>
                    <a:pt x="167" y="1614"/>
                  </a:lnTo>
                  <a:lnTo>
                    <a:pt x="231" y="1691"/>
                  </a:lnTo>
                  <a:lnTo>
                    <a:pt x="296" y="1768"/>
                  </a:lnTo>
                  <a:lnTo>
                    <a:pt x="372" y="1832"/>
                  </a:lnTo>
                  <a:lnTo>
                    <a:pt x="449" y="1896"/>
                  </a:lnTo>
                  <a:lnTo>
                    <a:pt x="539" y="1947"/>
                  </a:lnTo>
                  <a:lnTo>
                    <a:pt x="629" y="1999"/>
                  </a:lnTo>
                  <a:lnTo>
                    <a:pt x="731" y="2024"/>
                  </a:lnTo>
                  <a:lnTo>
                    <a:pt x="821" y="2050"/>
                  </a:lnTo>
                  <a:lnTo>
                    <a:pt x="923" y="2063"/>
                  </a:lnTo>
                  <a:lnTo>
                    <a:pt x="1038" y="2075"/>
                  </a:lnTo>
                  <a:lnTo>
                    <a:pt x="1141" y="2063"/>
                  </a:lnTo>
                  <a:lnTo>
                    <a:pt x="1243" y="2050"/>
                  </a:lnTo>
                  <a:lnTo>
                    <a:pt x="1346" y="2024"/>
                  </a:lnTo>
                  <a:lnTo>
                    <a:pt x="1435" y="1999"/>
                  </a:lnTo>
                  <a:lnTo>
                    <a:pt x="1525" y="1947"/>
                  </a:lnTo>
                  <a:lnTo>
                    <a:pt x="1615" y="1896"/>
                  </a:lnTo>
                  <a:lnTo>
                    <a:pt x="1692" y="1832"/>
                  </a:lnTo>
                  <a:lnTo>
                    <a:pt x="1768" y="1768"/>
                  </a:lnTo>
                  <a:lnTo>
                    <a:pt x="1832" y="1691"/>
                  </a:lnTo>
                  <a:lnTo>
                    <a:pt x="1897" y="1614"/>
                  </a:lnTo>
                  <a:lnTo>
                    <a:pt x="1948" y="1525"/>
                  </a:lnTo>
                  <a:lnTo>
                    <a:pt x="1999" y="1435"/>
                  </a:lnTo>
                  <a:lnTo>
                    <a:pt x="2025" y="1345"/>
                  </a:lnTo>
                  <a:lnTo>
                    <a:pt x="2050" y="1243"/>
                  </a:lnTo>
                  <a:lnTo>
                    <a:pt x="2076" y="1140"/>
                  </a:lnTo>
                  <a:lnTo>
                    <a:pt x="2076" y="1038"/>
                  </a:lnTo>
                  <a:lnTo>
                    <a:pt x="2076" y="923"/>
                  </a:lnTo>
                  <a:lnTo>
                    <a:pt x="2050" y="820"/>
                  </a:lnTo>
                  <a:lnTo>
                    <a:pt x="2025" y="731"/>
                  </a:lnTo>
                  <a:lnTo>
                    <a:pt x="1999" y="628"/>
                  </a:lnTo>
                  <a:lnTo>
                    <a:pt x="1948" y="538"/>
                  </a:lnTo>
                  <a:lnTo>
                    <a:pt x="1897" y="449"/>
                  </a:lnTo>
                  <a:lnTo>
                    <a:pt x="1832" y="372"/>
                  </a:lnTo>
                  <a:lnTo>
                    <a:pt x="1768" y="295"/>
                  </a:lnTo>
                  <a:lnTo>
                    <a:pt x="1692" y="231"/>
                  </a:lnTo>
                  <a:lnTo>
                    <a:pt x="1615" y="167"/>
                  </a:lnTo>
                  <a:lnTo>
                    <a:pt x="1525" y="116"/>
                  </a:lnTo>
                  <a:lnTo>
                    <a:pt x="1435" y="77"/>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1515775" y="1060050"/>
              <a:ext cx="24375" cy="97700"/>
            </a:xfrm>
            <a:custGeom>
              <a:avLst/>
              <a:gdLst/>
              <a:ahLst/>
              <a:cxnLst/>
              <a:rect l="l" t="t" r="r" b="b"/>
              <a:pathLst>
                <a:path w="975" h="3908" extrusionOk="0">
                  <a:moveTo>
                    <a:pt x="487" y="1"/>
                  </a:moveTo>
                  <a:lnTo>
                    <a:pt x="398" y="14"/>
                  </a:lnTo>
                  <a:lnTo>
                    <a:pt x="308" y="39"/>
                  </a:lnTo>
                  <a:lnTo>
                    <a:pt x="218" y="91"/>
                  </a:lnTo>
                  <a:lnTo>
                    <a:pt x="154" y="142"/>
                  </a:lnTo>
                  <a:lnTo>
                    <a:pt x="90" y="219"/>
                  </a:lnTo>
                  <a:lnTo>
                    <a:pt x="39" y="295"/>
                  </a:lnTo>
                  <a:lnTo>
                    <a:pt x="14" y="398"/>
                  </a:lnTo>
                  <a:lnTo>
                    <a:pt x="1" y="488"/>
                  </a:lnTo>
                  <a:lnTo>
                    <a:pt x="1" y="3421"/>
                  </a:lnTo>
                  <a:lnTo>
                    <a:pt x="14" y="3523"/>
                  </a:lnTo>
                  <a:lnTo>
                    <a:pt x="39" y="3613"/>
                  </a:lnTo>
                  <a:lnTo>
                    <a:pt x="90" y="3702"/>
                  </a:lnTo>
                  <a:lnTo>
                    <a:pt x="154" y="3766"/>
                  </a:lnTo>
                  <a:lnTo>
                    <a:pt x="218" y="3830"/>
                  </a:lnTo>
                  <a:lnTo>
                    <a:pt x="308" y="3869"/>
                  </a:lnTo>
                  <a:lnTo>
                    <a:pt x="398" y="3894"/>
                  </a:lnTo>
                  <a:lnTo>
                    <a:pt x="487" y="3907"/>
                  </a:lnTo>
                  <a:lnTo>
                    <a:pt x="590" y="3894"/>
                  </a:lnTo>
                  <a:lnTo>
                    <a:pt x="680" y="3869"/>
                  </a:lnTo>
                  <a:lnTo>
                    <a:pt x="769" y="3830"/>
                  </a:lnTo>
                  <a:lnTo>
                    <a:pt x="833" y="3766"/>
                  </a:lnTo>
                  <a:lnTo>
                    <a:pt x="897" y="3702"/>
                  </a:lnTo>
                  <a:lnTo>
                    <a:pt x="936" y="3613"/>
                  </a:lnTo>
                  <a:lnTo>
                    <a:pt x="961" y="3523"/>
                  </a:lnTo>
                  <a:lnTo>
                    <a:pt x="974" y="3421"/>
                  </a:lnTo>
                  <a:lnTo>
                    <a:pt x="974" y="488"/>
                  </a:lnTo>
                  <a:lnTo>
                    <a:pt x="961" y="398"/>
                  </a:lnTo>
                  <a:lnTo>
                    <a:pt x="936" y="295"/>
                  </a:lnTo>
                  <a:lnTo>
                    <a:pt x="897" y="219"/>
                  </a:lnTo>
                  <a:lnTo>
                    <a:pt x="833" y="142"/>
                  </a:lnTo>
                  <a:lnTo>
                    <a:pt x="769" y="91"/>
                  </a:lnTo>
                  <a:lnTo>
                    <a:pt x="680" y="39"/>
                  </a:lnTo>
                  <a:lnTo>
                    <a:pt x="590"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1502025" y="1052050"/>
              <a:ext cx="52200" cy="51900"/>
            </a:xfrm>
            <a:custGeom>
              <a:avLst/>
              <a:gdLst/>
              <a:ahLst/>
              <a:cxnLst/>
              <a:rect l="l" t="t" r="r" b="b"/>
              <a:pathLst>
                <a:path w="2088" h="2076" extrusionOk="0">
                  <a:moveTo>
                    <a:pt x="935" y="1"/>
                  </a:moveTo>
                  <a:lnTo>
                    <a:pt x="833" y="26"/>
                  </a:lnTo>
                  <a:lnTo>
                    <a:pt x="730" y="52"/>
                  </a:lnTo>
                  <a:lnTo>
                    <a:pt x="640" y="78"/>
                  </a:lnTo>
                  <a:lnTo>
                    <a:pt x="551" y="129"/>
                  </a:lnTo>
                  <a:lnTo>
                    <a:pt x="461" y="180"/>
                  </a:lnTo>
                  <a:lnTo>
                    <a:pt x="384" y="231"/>
                  </a:lnTo>
                  <a:lnTo>
                    <a:pt x="307" y="308"/>
                  </a:lnTo>
                  <a:lnTo>
                    <a:pt x="243" y="372"/>
                  </a:lnTo>
                  <a:lnTo>
                    <a:pt x="179" y="462"/>
                  </a:lnTo>
                  <a:lnTo>
                    <a:pt x="128" y="539"/>
                  </a:lnTo>
                  <a:lnTo>
                    <a:pt x="90" y="628"/>
                  </a:lnTo>
                  <a:lnTo>
                    <a:pt x="51" y="731"/>
                  </a:lnTo>
                  <a:lnTo>
                    <a:pt x="26" y="833"/>
                  </a:lnTo>
                  <a:lnTo>
                    <a:pt x="13" y="936"/>
                  </a:lnTo>
                  <a:lnTo>
                    <a:pt x="0" y="1038"/>
                  </a:lnTo>
                  <a:lnTo>
                    <a:pt x="13" y="1141"/>
                  </a:lnTo>
                  <a:lnTo>
                    <a:pt x="26" y="1243"/>
                  </a:lnTo>
                  <a:lnTo>
                    <a:pt x="51" y="1346"/>
                  </a:lnTo>
                  <a:lnTo>
                    <a:pt x="90" y="1448"/>
                  </a:lnTo>
                  <a:lnTo>
                    <a:pt x="128" y="1538"/>
                  </a:lnTo>
                  <a:lnTo>
                    <a:pt x="179" y="1614"/>
                  </a:lnTo>
                  <a:lnTo>
                    <a:pt x="243" y="1704"/>
                  </a:lnTo>
                  <a:lnTo>
                    <a:pt x="307" y="1768"/>
                  </a:lnTo>
                  <a:lnTo>
                    <a:pt x="384" y="1845"/>
                  </a:lnTo>
                  <a:lnTo>
                    <a:pt x="461" y="1896"/>
                  </a:lnTo>
                  <a:lnTo>
                    <a:pt x="551" y="1947"/>
                  </a:lnTo>
                  <a:lnTo>
                    <a:pt x="640" y="1999"/>
                  </a:lnTo>
                  <a:lnTo>
                    <a:pt x="730" y="2037"/>
                  </a:lnTo>
                  <a:lnTo>
                    <a:pt x="833" y="2063"/>
                  </a:lnTo>
                  <a:lnTo>
                    <a:pt x="935" y="2076"/>
                  </a:lnTo>
                  <a:lnTo>
                    <a:pt x="1153" y="2076"/>
                  </a:lnTo>
                  <a:lnTo>
                    <a:pt x="1255" y="2063"/>
                  </a:lnTo>
                  <a:lnTo>
                    <a:pt x="1345" y="2037"/>
                  </a:lnTo>
                  <a:lnTo>
                    <a:pt x="1447" y="1999"/>
                  </a:lnTo>
                  <a:lnTo>
                    <a:pt x="1537" y="1947"/>
                  </a:lnTo>
                  <a:lnTo>
                    <a:pt x="1627" y="1896"/>
                  </a:lnTo>
                  <a:lnTo>
                    <a:pt x="1703" y="1845"/>
                  </a:lnTo>
                  <a:lnTo>
                    <a:pt x="1780" y="1768"/>
                  </a:lnTo>
                  <a:lnTo>
                    <a:pt x="1844" y="1704"/>
                  </a:lnTo>
                  <a:lnTo>
                    <a:pt x="1908" y="1614"/>
                  </a:lnTo>
                  <a:lnTo>
                    <a:pt x="1960" y="1538"/>
                  </a:lnTo>
                  <a:lnTo>
                    <a:pt x="1998" y="1448"/>
                  </a:lnTo>
                  <a:lnTo>
                    <a:pt x="2036" y="1346"/>
                  </a:lnTo>
                  <a:lnTo>
                    <a:pt x="2062" y="1243"/>
                  </a:lnTo>
                  <a:lnTo>
                    <a:pt x="2075" y="1141"/>
                  </a:lnTo>
                  <a:lnTo>
                    <a:pt x="2088" y="1038"/>
                  </a:lnTo>
                  <a:lnTo>
                    <a:pt x="2075" y="936"/>
                  </a:lnTo>
                  <a:lnTo>
                    <a:pt x="2062" y="833"/>
                  </a:lnTo>
                  <a:lnTo>
                    <a:pt x="2036" y="731"/>
                  </a:lnTo>
                  <a:lnTo>
                    <a:pt x="1998" y="628"/>
                  </a:lnTo>
                  <a:lnTo>
                    <a:pt x="1960" y="539"/>
                  </a:lnTo>
                  <a:lnTo>
                    <a:pt x="1908" y="462"/>
                  </a:lnTo>
                  <a:lnTo>
                    <a:pt x="1844" y="372"/>
                  </a:lnTo>
                  <a:lnTo>
                    <a:pt x="1780" y="308"/>
                  </a:lnTo>
                  <a:lnTo>
                    <a:pt x="1703" y="231"/>
                  </a:lnTo>
                  <a:lnTo>
                    <a:pt x="1627" y="180"/>
                  </a:lnTo>
                  <a:lnTo>
                    <a:pt x="1537" y="129"/>
                  </a:lnTo>
                  <a:lnTo>
                    <a:pt x="1447" y="78"/>
                  </a:lnTo>
                  <a:lnTo>
                    <a:pt x="1345" y="52"/>
                  </a:lnTo>
                  <a:lnTo>
                    <a:pt x="1255" y="26"/>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1988075" y="721925"/>
              <a:ext cx="136425" cy="24375"/>
            </a:xfrm>
            <a:custGeom>
              <a:avLst/>
              <a:gdLst/>
              <a:ahLst/>
              <a:cxnLst/>
              <a:rect l="l" t="t" r="r" b="b"/>
              <a:pathLst>
                <a:path w="5457" h="975" extrusionOk="0">
                  <a:moveTo>
                    <a:pt x="487" y="1"/>
                  </a:moveTo>
                  <a:lnTo>
                    <a:pt x="385" y="14"/>
                  </a:lnTo>
                  <a:lnTo>
                    <a:pt x="295" y="39"/>
                  </a:lnTo>
                  <a:lnTo>
                    <a:pt x="218" y="90"/>
                  </a:lnTo>
                  <a:lnTo>
                    <a:pt x="141" y="154"/>
                  </a:lnTo>
                  <a:lnTo>
                    <a:pt x="90" y="218"/>
                  </a:lnTo>
                  <a:lnTo>
                    <a:pt x="39" y="308"/>
                  </a:lnTo>
                  <a:lnTo>
                    <a:pt x="13" y="398"/>
                  </a:lnTo>
                  <a:lnTo>
                    <a:pt x="0" y="487"/>
                  </a:lnTo>
                  <a:lnTo>
                    <a:pt x="13" y="590"/>
                  </a:lnTo>
                  <a:lnTo>
                    <a:pt x="39" y="680"/>
                  </a:lnTo>
                  <a:lnTo>
                    <a:pt x="90" y="769"/>
                  </a:lnTo>
                  <a:lnTo>
                    <a:pt x="141" y="833"/>
                  </a:lnTo>
                  <a:lnTo>
                    <a:pt x="218" y="897"/>
                  </a:lnTo>
                  <a:lnTo>
                    <a:pt x="295" y="936"/>
                  </a:lnTo>
                  <a:lnTo>
                    <a:pt x="385" y="974"/>
                  </a:lnTo>
                  <a:lnTo>
                    <a:pt x="5072" y="974"/>
                  </a:lnTo>
                  <a:lnTo>
                    <a:pt x="5162" y="936"/>
                  </a:lnTo>
                  <a:lnTo>
                    <a:pt x="5239" y="897"/>
                  </a:lnTo>
                  <a:lnTo>
                    <a:pt x="5316" y="833"/>
                  </a:lnTo>
                  <a:lnTo>
                    <a:pt x="5367" y="769"/>
                  </a:lnTo>
                  <a:lnTo>
                    <a:pt x="5418" y="680"/>
                  </a:lnTo>
                  <a:lnTo>
                    <a:pt x="5444" y="590"/>
                  </a:lnTo>
                  <a:lnTo>
                    <a:pt x="5456" y="487"/>
                  </a:lnTo>
                  <a:lnTo>
                    <a:pt x="5444" y="398"/>
                  </a:lnTo>
                  <a:lnTo>
                    <a:pt x="5418" y="308"/>
                  </a:lnTo>
                  <a:lnTo>
                    <a:pt x="5367" y="218"/>
                  </a:lnTo>
                  <a:lnTo>
                    <a:pt x="5316" y="154"/>
                  </a:lnTo>
                  <a:lnTo>
                    <a:pt x="5239" y="90"/>
                  </a:lnTo>
                  <a:lnTo>
                    <a:pt x="5162" y="39"/>
                  </a:lnTo>
                  <a:lnTo>
                    <a:pt x="5072" y="14"/>
                  </a:lnTo>
                  <a:lnTo>
                    <a:pt x="4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1974300" y="708150"/>
              <a:ext cx="51900" cy="52225"/>
            </a:xfrm>
            <a:custGeom>
              <a:avLst/>
              <a:gdLst/>
              <a:ahLst/>
              <a:cxnLst/>
              <a:rect l="l" t="t" r="r" b="b"/>
              <a:pathLst>
                <a:path w="2076" h="2089" extrusionOk="0">
                  <a:moveTo>
                    <a:pt x="1038" y="1"/>
                  </a:moveTo>
                  <a:lnTo>
                    <a:pt x="936" y="14"/>
                  </a:lnTo>
                  <a:lnTo>
                    <a:pt x="833" y="27"/>
                  </a:lnTo>
                  <a:lnTo>
                    <a:pt x="731" y="52"/>
                  </a:lnTo>
                  <a:lnTo>
                    <a:pt x="628" y="91"/>
                  </a:lnTo>
                  <a:lnTo>
                    <a:pt x="539" y="129"/>
                  </a:lnTo>
                  <a:lnTo>
                    <a:pt x="462" y="180"/>
                  </a:lnTo>
                  <a:lnTo>
                    <a:pt x="372" y="244"/>
                  </a:lnTo>
                  <a:lnTo>
                    <a:pt x="308" y="308"/>
                  </a:lnTo>
                  <a:lnTo>
                    <a:pt x="231" y="385"/>
                  </a:lnTo>
                  <a:lnTo>
                    <a:pt x="180" y="462"/>
                  </a:lnTo>
                  <a:lnTo>
                    <a:pt x="129" y="552"/>
                  </a:lnTo>
                  <a:lnTo>
                    <a:pt x="77" y="641"/>
                  </a:lnTo>
                  <a:lnTo>
                    <a:pt x="52" y="731"/>
                  </a:lnTo>
                  <a:lnTo>
                    <a:pt x="26" y="834"/>
                  </a:lnTo>
                  <a:lnTo>
                    <a:pt x="1" y="936"/>
                  </a:lnTo>
                  <a:lnTo>
                    <a:pt x="1" y="1038"/>
                  </a:lnTo>
                  <a:lnTo>
                    <a:pt x="1" y="1154"/>
                  </a:lnTo>
                  <a:lnTo>
                    <a:pt x="26" y="1256"/>
                  </a:lnTo>
                  <a:lnTo>
                    <a:pt x="52" y="1359"/>
                  </a:lnTo>
                  <a:lnTo>
                    <a:pt x="77" y="1448"/>
                  </a:lnTo>
                  <a:lnTo>
                    <a:pt x="129" y="1538"/>
                  </a:lnTo>
                  <a:lnTo>
                    <a:pt x="180" y="1628"/>
                  </a:lnTo>
                  <a:lnTo>
                    <a:pt x="231" y="1704"/>
                  </a:lnTo>
                  <a:lnTo>
                    <a:pt x="308" y="1781"/>
                  </a:lnTo>
                  <a:lnTo>
                    <a:pt x="372" y="1845"/>
                  </a:lnTo>
                  <a:lnTo>
                    <a:pt x="462" y="1909"/>
                  </a:lnTo>
                  <a:lnTo>
                    <a:pt x="539" y="1961"/>
                  </a:lnTo>
                  <a:lnTo>
                    <a:pt x="628" y="1999"/>
                  </a:lnTo>
                  <a:lnTo>
                    <a:pt x="731" y="2037"/>
                  </a:lnTo>
                  <a:lnTo>
                    <a:pt x="833" y="2063"/>
                  </a:lnTo>
                  <a:lnTo>
                    <a:pt x="936" y="2076"/>
                  </a:lnTo>
                  <a:lnTo>
                    <a:pt x="1038" y="2089"/>
                  </a:lnTo>
                  <a:lnTo>
                    <a:pt x="1140" y="2076"/>
                  </a:lnTo>
                  <a:lnTo>
                    <a:pt x="1243" y="2063"/>
                  </a:lnTo>
                  <a:lnTo>
                    <a:pt x="1345" y="2037"/>
                  </a:lnTo>
                  <a:lnTo>
                    <a:pt x="1448" y="1999"/>
                  </a:lnTo>
                  <a:lnTo>
                    <a:pt x="1538" y="1961"/>
                  </a:lnTo>
                  <a:lnTo>
                    <a:pt x="1614" y="1909"/>
                  </a:lnTo>
                  <a:lnTo>
                    <a:pt x="1704" y="1845"/>
                  </a:lnTo>
                  <a:lnTo>
                    <a:pt x="1781" y="1781"/>
                  </a:lnTo>
                  <a:lnTo>
                    <a:pt x="1845" y="1704"/>
                  </a:lnTo>
                  <a:lnTo>
                    <a:pt x="1896" y="1628"/>
                  </a:lnTo>
                  <a:lnTo>
                    <a:pt x="1947" y="1538"/>
                  </a:lnTo>
                  <a:lnTo>
                    <a:pt x="1999" y="1448"/>
                  </a:lnTo>
                  <a:lnTo>
                    <a:pt x="2037" y="1359"/>
                  </a:lnTo>
                  <a:lnTo>
                    <a:pt x="2063" y="1256"/>
                  </a:lnTo>
                  <a:lnTo>
                    <a:pt x="2075" y="1154"/>
                  </a:lnTo>
                  <a:lnTo>
                    <a:pt x="2075" y="1038"/>
                  </a:lnTo>
                  <a:lnTo>
                    <a:pt x="2075" y="936"/>
                  </a:lnTo>
                  <a:lnTo>
                    <a:pt x="2063" y="834"/>
                  </a:lnTo>
                  <a:lnTo>
                    <a:pt x="2037" y="731"/>
                  </a:lnTo>
                  <a:lnTo>
                    <a:pt x="1999" y="641"/>
                  </a:lnTo>
                  <a:lnTo>
                    <a:pt x="1947" y="552"/>
                  </a:lnTo>
                  <a:lnTo>
                    <a:pt x="1896" y="462"/>
                  </a:lnTo>
                  <a:lnTo>
                    <a:pt x="1845" y="385"/>
                  </a:lnTo>
                  <a:lnTo>
                    <a:pt x="1781" y="308"/>
                  </a:lnTo>
                  <a:lnTo>
                    <a:pt x="1704" y="244"/>
                  </a:lnTo>
                  <a:lnTo>
                    <a:pt x="1614" y="180"/>
                  </a:lnTo>
                  <a:lnTo>
                    <a:pt x="1538" y="129"/>
                  </a:lnTo>
                  <a:lnTo>
                    <a:pt x="1448" y="91"/>
                  </a:lnTo>
                  <a:lnTo>
                    <a:pt x="1345" y="52"/>
                  </a:lnTo>
                  <a:lnTo>
                    <a:pt x="1243" y="27"/>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4" name="Google Shape;1914;p37"/>
          <p:cNvGrpSpPr/>
          <p:nvPr/>
        </p:nvGrpSpPr>
        <p:grpSpPr>
          <a:xfrm>
            <a:off x="6214775" y="1262175"/>
            <a:ext cx="2252287" cy="2086275"/>
            <a:chOff x="6214775" y="1376475"/>
            <a:chExt cx="2252287" cy="2086275"/>
          </a:xfrm>
        </p:grpSpPr>
        <p:sp>
          <p:nvSpPr>
            <p:cNvPr id="1915" name="Google Shape;1915;p37"/>
            <p:cNvSpPr txBox="1"/>
            <p:nvPr/>
          </p:nvSpPr>
          <p:spPr>
            <a:xfrm>
              <a:off x="6226661"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Reinforcement learning</a:t>
              </a:r>
              <a:endParaRPr sz="1800" b="1">
                <a:solidFill>
                  <a:schemeClr val="lt1"/>
                </a:solidFill>
                <a:latin typeface="Fira Sans Extra Condensed"/>
                <a:ea typeface="Fira Sans Extra Condensed"/>
                <a:cs typeface="Fira Sans Extra Condensed"/>
                <a:sym typeface="Fira Sans Extra Condensed"/>
              </a:endParaRPr>
            </a:p>
          </p:txBody>
        </p:sp>
        <p:sp>
          <p:nvSpPr>
            <p:cNvPr id="1916" name="Google Shape;1916;p37"/>
            <p:cNvSpPr txBox="1"/>
            <p:nvPr/>
          </p:nvSpPr>
          <p:spPr>
            <a:xfrm>
              <a:off x="6214775" y="2329350"/>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Finances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Manufacturing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Stock  management</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Autonomous cars</a:t>
              </a:r>
              <a:endParaRPr>
                <a:latin typeface="Roboto"/>
                <a:ea typeface="Roboto"/>
                <a:cs typeface="Roboto"/>
                <a:sym typeface="Roboto"/>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922" name="Google Shape;1922;p38"/>
          <p:cNvGrpSpPr/>
          <p:nvPr/>
        </p:nvGrpSpPr>
        <p:grpSpPr>
          <a:xfrm>
            <a:off x="3448050" y="1181650"/>
            <a:ext cx="2247902" cy="3550335"/>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38"/>
          <p:cNvGrpSpPr/>
          <p:nvPr/>
        </p:nvGrpSpPr>
        <p:grpSpPr>
          <a:xfrm>
            <a:off x="457188" y="1105450"/>
            <a:ext cx="2653511" cy="678049"/>
            <a:chOff x="457188" y="1105450"/>
            <a:chExt cx="2653511" cy="678049"/>
          </a:xfrm>
        </p:grpSpPr>
        <p:sp>
          <p:nvSpPr>
            <p:cNvPr id="1970" name="Google Shape;1970;p38"/>
            <p:cNvSpPr/>
            <p:nvPr/>
          </p:nvSpPr>
          <p:spPr>
            <a:xfrm>
              <a:off x="2514599" y="1187399"/>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1971" name="Google Shape;1971;p38"/>
            <p:cNvGrpSpPr/>
            <p:nvPr/>
          </p:nvGrpSpPr>
          <p:grpSpPr>
            <a:xfrm>
              <a:off x="457188" y="1105450"/>
              <a:ext cx="2057413" cy="673388"/>
              <a:chOff x="3969538" y="1108688"/>
              <a:chExt cx="2057413" cy="673388"/>
            </a:xfrm>
          </p:grpSpPr>
          <p:sp>
            <p:nvSpPr>
              <p:cNvPr id="1972" name="Google Shape;1972;p38"/>
              <p:cNvSpPr txBox="1"/>
              <p:nvPr/>
            </p:nvSpPr>
            <p:spPr>
              <a:xfrm>
                <a:off x="3969551" y="1108688"/>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Predict trends</a:t>
                </a:r>
                <a:endParaRPr sz="1800" b="1">
                  <a:solidFill>
                    <a:srgbClr val="000000"/>
                  </a:solidFill>
                  <a:latin typeface="Fira Sans Extra Condensed"/>
                  <a:ea typeface="Fira Sans Extra Condensed"/>
                  <a:cs typeface="Fira Sans Extra Condensed"/>
                  <a:sym typeface="Fira Sans Extra Condensed"/>
                </a:endParaRPr>
              </a:p>
            </p:txBody>
          </p:sp>
          <p:sp>
            <p:nvSpPr>
              <p:cNvPr id="1973" name="Google Shape;1973;p38"/>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grpSp>
        <p:nvGrpSpPr>
          <p:cNvPr id="1974" name="Google Shape;1974;p38"/>
          <p:cNvGrpSpPr/>
          <p:nvPr/>
        </p:nvGrpSpPr>
        <p:grpSpPr>
          <a:xfrm>
            <a:off x="6033300" y="1105450"/>
            <a:ext cx="2653500" cy="678050"/>
            <a:chOff x="6033300" y="1105450"/>
            <a:chExt cx="2653500" cy="678050"/>
          </a:xfrm>
        </p:grpSpPr>
        <p:grpSp>
          <p:nvGrpSpPr>
            <p:cNvPr id="1975" name="Google Shape;1975;p38"/>
            <p:cNvGrpSpPr/>
            <p:nvPr/>
          </p:nvGrpSpPr>
          <p:grpSpPr>
            <a:xfrm>
              <a:off x="6629400" y="1105450"/>
              <a:ext cx="2057400" cy="671238"/>
              <a:chOff x="5976875" y="700383"/>
              <a:chExt cx="2057400" cy="671238"/>
            </a:xfrm>
          </p:grpSpPr>
          <p:sp>
            <p:nvSpPr>
              <p:cNvPr id="1976" name="Google Shape;1976;p38"/>
              <p:cNvSpPr txBox="1"/>
              <p:nvPr/>
            </p:nvSpPr>
            <p:spPr>
              <a:xfrm>
                <a:off x="5976875" y="700383"/>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Innovation</a:t>
                </a:r>
                <a:endParaRPr sz="1800" b="1">
                  <a:solidFill>
                    <a:srgbClr val="00000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1979" name="Google Shape;1979;p38"/>
          <p:cNvGrpSpPr/>
          <p:nvPr/>
        </p:nvGrpSpPr>
        <p:grpSpPr>
          <a:xfrm>
            <a:off x="457198" y="2579175"/>
            <a:ext cx="2653500" cy="682835"/>
            <a:chOff x="457198" y="2502863"/>
            <a:chExt cx="2653500" cy="682835"/>
          </a:xfrm>
        </p:grpSpPr>
        <p:grpSp>
          <p:nvGrpSpPr>
            <p:cNvPr id="1980" name="Google Shape;1980;p38"/>
            <p:cNvGrpSpPr/>
            <p:nvPr/>
          </p:nvGrpSpPr>
          <p:grpSpPr>
            <a:xfrm>
              <a:off x="457198" y="2502863"/>
              <a:ext cx="2057402" cy="673397"/>
              <a:chOff x="3581360" y="1153915"/>
              <a:chExt cx="2057402" cy="673397"/>
            </a:xfrm>
          </p:grpSpPr>
          <p:sp>
            <p:nvSpPr>
              <p:cNvPr id="1981" name="Google Shape;1981;p38"/>
              <p:cNvSpPr txBox="1"/>
              <p:nvPr/>
            </p:nvSpPr>
            <p:spPr>
              <a:xfrm>
                <a:off x="3581362" y="115391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Target segmentation</a:t>
                </a:r>
                <a:endParaRPr sz="1800" b="1">
                  <a:solidFill>
                    <a:srgbClr val="000000"/>
                  </a:solidFill>
                  <a:latin typeface="Fira Sans Extra Condensed"/>
                  <a:ea typeface="Fira Sans Extra Condensed"/>
                  <a:cs typeface="Fira Sans Extra Condensed"/>
                  <a:sym typeface="Fira Sans Extra Condensed"/>
                </a:endParaRPr>
              </a:p>
            </p:txBody>
          </p:sp>
          <p:sp>
            <p:nvSpPr>
              <p:cNvPr id="1982" name="Google Shape;1982;p38"/>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1984" name="Google Shape;1984;p38"/>
          <p:cNvGrpSpPr/>
          <p:nvPr/>
        </p:nvGrpSpPr>
        <p:grpSpPr>
          <a:xfrm>
            <a:off x="457198" y="4057675"/>
            <a:ext cx="2653501" cy="673408"/>
            <a:chOff x="457198" y="4057675"/>
            <a:chExt cx="2653501" cy="673408"/>
          </a:xfrm>
        </p:grpSpPr>
        <p:grpSp>
          <p:nvGrpSpPr>
            <p:cNvPr id="1985" name="Google Shape;1985;p38"/>
            <p:cNvGrpSpPr/>
            <p:nvPr/>
          </p:nvGrpSpPr>
          <p:grpSpPr>
            <a:xfrm>
              <a:off x="457198" y="4057675"/>
              <a:ext cx="2057402" cy="673408"/>
              <a:chOff x="3581360" y="2254813"/>
              <a:chExt cx="2057402" cy="673408"/>
            </a:xfrm>
          </p:grpSpPr>
          <p:sp>
            <p:nvSpPr>
              <p:cNvPr id="1986" name="Google Shape;1986;p38"/>
              <p:cNvSpPr txBox="1"/>
              <p:nvPr/>
            </p:nvSpPr>
            <p:spPr>
              <a:xfrm>
                <a:off x="3581362" y="2254813"/>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Advert segmentation</a:t>
                </a:r>
                <a:endParaRPr sz="1800" b="1">
                  <a:solidFill>
                    <a:srgbClr val="00000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sp>
          <p:nvSpPr>
            <p:cNvPr id="1988" name="Google Shape;1988;p38"/>
            <p:cNvSpPr/>
            <p:nvPr/>
          </p:nvSpPr>
          <p:spPr>
            <a:xfrm>
              <a:off x="2514598" y="4134898"/>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1989" name="Google Shape;1989;p38"/>
          <p:cNvGrpSpPr/>
          <p:nvPr/>
        </p:nvGrpSpPr>
        <p:grpSpPr>
          <a:xfrm>
            <a:off x="6033300" y="2564975"/>
            <a:ext cx="2653510" cy="711251"/>
            <a:chOff x="6033300" y="2501799"/>
            <a:chExt cx="2653510" cy="711251"/>
          </a:xfrm>
        </p:grpSpPr>
        <p:grpSp>
          <p:nvGrpSpPr>
            <p:cNvPr id="1990" name="Google Shape;1990;p38"/>
            <p:cNvGrpSpPr/>
            <p:nvPr/>
          </p:nvGrpSpPr>
          <p:grpSpPr>
            <a:xfrm>
              <a:off x="6629400" y="2501799"/>
              <a:ext cx="2057410" cy="673391"/>
              <a:chOff x="6629450" y="2628889"/>
              <a:chExt cx="2057410" cy="673391"/>
            </a:xfrm>
          </p:grpSpPr>
          <p:sp>
            <p:nvSpPr>
              <p:cNvPr id="1991" name="Google Shape;1991;p38"/>
              <p:cNvSpPr txBox="1"/>
              <p:nvPr/>
            </p:nvSpPr>
            <p:spPr>
              <a:xfrm>
                <a:off x="6629450" y="2628889"/>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Cost reduction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Neptune is very far away from the Sun</a:t>
                </a:r>
                <a:endParaRPr>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1994" name="Google Shape;1994;p38"/>
          <p:cNvGrpSpPr/>
          <p:nvPr/>
        </p:nvGrpSpPr>
        <p:grpSpPr>
          <a:xfrm>
            <a:off x="6033300" y="4057700"/>
            <a:ext cx="2653500" cy="674275"/>
            <a:chOff x="6033300" y="4057700"/>
            <a:chExt cx="2653500" cy="674275"/>
          </a:xfrm>
        </p:grpSpPr>
        <p:grpSp>
          <p:nvGrpSpPr>
            <p:cNvPr id="1995" name="Google Shape;1995;p38"/>
            <p:cNvGrpSpPr/>
            <p:nvPr/>
          </p:nvGrpSpPr>
          <p:grpSpPr>
            <a:xfrm>
              <a:off x="6629400" y="4057700"/>
              <a:ext cx="2057400" cy="673392"/>
              <a:chOff x="6629450" y="4058588"/>
              <a:chExt cx="2057400" cy="673392"/>
            </a:xfrm>
          </p:grpSpPr>
          <p:sp>
            <p:nvSpPr>
              <p:cNvPr id="1996" name="Google Shape;1996;p38"/>
              <p:cNvSpPr txBox="1"/>
              <p:nvPr/>
            </p:nvSpPr>
            <p:spPr>
              <a:xfrm>
                <a:off x="6629450" y="4058588"/>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Customer relations</a:t>
                </a:r>
                <a:endParaRPr sz="1800" b="1">
                  <a:solidFill>
                    <a:srgbClr val="00000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sp>
        <p:nvSpPr>
          <p:cNvPr id="1999" name="Google Shape;1999;p38"/>
          <p:cNvSpPr txBox="1"/>
          <p:nvPr/>
        </p:nvSpPr>
        <p:spPr>
          <a:xfrm>
            <a:off x="3667125" y="4267750"/>
            <a:ext cx="1809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ML for business</a:t>
            </a:r>
            <a:endParaRPr sz="1800" b="1">
              <a:solidFill>
                <a:schemeClr val="lt1"/>
              </a:solidFill>
              <a:latin typeface="Fira Sans Extra Condensed"/>
              <a:ea typeface="Fira Sans Extra Condensed"/>
              <a:cs typeface="Fira Sans Extra Condensed"/>
              <a:sym typeface="Fira Sans Extra Condense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7BCD4FC4-4405-83CA-A5A1-B1F7B32039FD}"/>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C27DE9CC-A673-88C3-398A-FC0D30679AB1}"/>
              </a:ext>
            </a:extLst>
          </p:cNvPr>
          <p:cNvSpPr txBox="1">
            <a:spLocks noGrp="1"/>
          </p:cNvSpPr>
          <p:nvPr>
            <p:ph type="title"/>
          </p:nvPr>
        </p:nvSpPr>
        <p:spPr>
          <a:xfrm>
            <a:off x="0" y="0"/>
            <a:ext cx="4224528" cy="371400"/>
          </a:xfrm>
          <a:prstGeom prst="rect">
            <a:avLst/>
          </a:prstGeom>
        </p:spPr>
        <p:txBody>
          <a:bodyPr spcFirstLastPara="1" wrap="square" lIns="91425" tIns="91425" rIns="91425" bIns="91425" anchor="ctr" anchorCtr="0">
            <a:noAutofit/>
          </a:bodyPr>
          <a:lstStyle/>
          <a:p>
            <a:pP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Data Preparation and Preprocessing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A003E11-64A0-D90E-BB41-669AE248A46D}"/>
              </a:ext>
            </a:extLst>
          </p:cNvPr>
          <p:cNvSpPr txBox="1"/>
          <p:nvPr/>
        </p:nvSpPr>
        <p:spPr>
          <a:xfrm>
            <a:off x="286512" y="764524"/>
            <a:ext cx="8570976" cy="646331"/>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Arial" panose="020B0604020202020204" pitchFamily="34" charset="0"/>
              </a:rPr>
              <a:t>The objective of this section is to perform essential data cleaning and preprocessing steps to prepare the customer review dataset for sentiment analysis.</a:t>
            </a:r>
            <a:endParaRPr lang="fr-FR" sz="1800" dirty="0"/>
          </a:p>
        </p:txBody>
      </p:sp>
      <p:sp>
        <p:nvSpPr>
          <p:cNvPr id="5" name="TextBox 4">
            <a:extLst>
              <a:ext uri="{FF2B5EF4-FFF2-40B4-BE49-F238E27FC236}">
                <a16:creationId xmlns:a16="http://schemas.microsoft.com/office/drawing/2014/main" id="{C6020096-65F5-D125-CAB2-84A851DDC361}"/>
              </a:ext>
            </a:extLst>
          </p:cNvPr>
          <p:cNvSpPr txBox="1"/>
          <p:nvPr/>
        </p:nvSpPr>
        <p:spPr>
          <a:xfrm>
            <a:off x="188976" y="2615562"/>
            <a:ext cx="2286000" cy="315023"/>
          </a:xfrm>
          <a:prstGeom prst="rect">
            <a:avLst/>
          </a:prstGeom>
          <a:noFill/>
        </p:spPr>
        <p:txBody>
          <a:bodyPr wrap="square">
            <a:spAutoFit/>
          </a:bodyPr>
          <a:lstStyle/>
          <a:p>
            <a:pPr lvl="0">
              <a:lnSpc>
                <a:spcPct val="107000"/>
              </a:lnSpc>
              <a:spcAft>
                <a:spcPts val="800"/>
              </a:spcAft>
            </a:pPr>
            <a:r>
              <a:rPr lang="fr-FR" sz="1400" b="1" kern="100" dirty="0" err="1">
                <a:effectLst/>
                <a:latin typeface="Aptos" panose="020B0004020202020204" pitchFamily="34" charset="0"/>
                <a:ea typeface="Aptos" panose="020B0004020202020204" pitchFamily="34" charset="0"/>
                <a:cs typeface="Arial" panose="020B0604020202020204" pitchFamily="34" charset="0"/>
              </a:rPr>
              <a:t>Load</a:t>
            </a:r>
            <a:r>
              <a:rPr lang="fr-FR" sz="1400" b="1" kern="100" dirty="0">
                <a:effectLst/>
                <a:latin typeface="Aptos" panose="020B0004020202020204" pitchFamily="34" charset="0"/>
                <a:ea typeface="Aptos" panose="020B0004020202020204" pitchFamily="34" charset="0"/>
                <a:cs typeface="Arial" panose="020B0604020202020204" pitchFamily="34" charset="0"/>
              </a:rPr>
              <a:t> the </a:t>
            </a:r>
            <a:r>
              <a:rPr lang="fr-FR" sz="1400" b="1" kern="100" dirty="0" err="1">
                <a:effectLst/>
                <a:latin typeface="Aptos" panose="020B0004020202020204" pitchFamily="34" charset="0"/>
                <a:ea typeface="Aptos" panose="020B0004020202020204" pitchFamily="34" charset="0"/>
                <a:cs typeface="Arial" panose="020B0604020202020204" pitchFamily="34" charset="0"/>
              </a:rPr>
              <a:t>Dataset</a:t>
            </a:r>
            <a:r>
              <a:rPr lang="fr-FR" sz="1400" b="1" kern="100" dirty="0">
                <a:effectLst/>
                <a:latin typeface="Aptos" panose="020B0004020202020204" pitchFamily="34" charset="0"/>
                <a:ea typeface="Aptos" panose="020B0004020202020204" pitchFamily="34" charset="0"/>
                <a:cs typeface="Arial" panose="020B0604020202020204" pitchFamily="34" charset="0"/>
              </a:rPr>
              <a:t> :</a:t>
            </a:r>
            <a:endParaRPr lang="fr-FR" sz="105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6" name="Image 1" descr="Une image contenant texte, capture d’écran, Police&#10;&#10;Description générée automatiquement">
            <a:extLst>
              <a:ext uri="{FF2B5EF4-FFF2-40B4-BE49-F238E27FC236}">
                <a16:creationId xmlns:a16="http://schemas.microsoft.com/office/drawing/2014/main" id="{8C0E8285-9EF1-9F57-348D-F444272A49B9}"/>
              </a:ext>
            </a:extLst>
          </p:cNvPr>
          <p:cNvPicPr>
            <a:picLocks noChangeAspect="1"/>
          </p:cNvPicPr>
          <p:nvPr/>
        </p:nvPicPr>
        <p:blipFill>
          <a:blip r:embed="rId3"/>
          <a:stretch>
            <a:fillRect/>
          </a:stretch>
        </p:blipFill>
        <p:spPr>
          <a:xfrm>
            <a:off x="249936" y="2955406"/>
            <a:ext cx="3543300" cy="777240"/>
          </a:xfrm>
          <a:prstGeom prst="rect">
            <a:avLst/>
          </a:prstGeom>
        </p:spPr>
      </p:pic>
      <p:sp>
        <p:nvSpPr>
          <p:cNvPr id="8" name="TextBox 7">
            <a:extLst>
              <a:ext uri="{FF2B5EF4-FFF2-40B4-BE49-F238E27FC236}">
                <a16:creationId xmlns:a16="http://schemas.microsoft.com/office/drawing/2014/main" id="{52797091-32F8-F5CA-6231-B4FF5D67C1D1}"/>
              </a:ext>
            </a:extLst>
          </p:cNvPr>
          <p:cNvSpPr txBox="1"/>
          <p:nvPr/>
        </p:nvSpPr>
        <p:spPr>
          <a:xfrm>
            <a:off x="4785360" y="2627972"/>
            <a:ext cx="2188464" cy="315023"/>
          </a:xfrm>
          <a:prstGeom prst="rect">
            <a:avLst/>
          </a:prstGeom>
          <a:noFill/>
        </p:spPr>
        <p:txBody>
          <a:bodyPr wrap="square">
            <a:spAutoFit/>
          </a:bodyPr>
          <a:lstStyle/>
          <a:p>
            <a:pPr lvl="0">
              <a:lnSpc>
                <a:spcPct val="107000"/>
              </a:lnSpc>
              <a:spcAft>
                <a:spcPts val="800"/>
              </a:spcAft>
            </a:pPr>
            <a:r>
              <a:rPr lang="fr-FR" sz="1400" b="1" kern="100" dirty="0" err="1">
                <a:effectLst/>
                <a:latin typeface="Aptos" panose="020B0004020202020204" pitchFamily="34" charset="0"/>
                <a:ea typeface="Aptos" panose="020B0004020202020204" pitchFamily="34" charset="0"/>
                <a:cs typeface="Arial" panose="020B0604020202020204" pitchFamily="34" charset="0"/>
              </a:rPr>
              <a:t>Dataset</a:t>
            </a:r>
            <a:r>
              <a:rPr lang="fr-FR" sz="1400" b="1" kern="100" dirty="0">
                <a:effectLst/>
                <a:latin typeface="Aptos" panose="020B0004020202020204" pitchFamily="34" charset="0"/>
                <a:ea typeface="Aptos" panose="020B0004020202020204" pitchFamily="34" charset="0"/>
                <a:cs typeface="Arial" panose="020B0604020202020204" pitchFamily="34" charset="0"/>
              </a:rPr>
              <a:t> </a:t>
            </a:r>
            <a:r>
              <a:rPr lang="fr-FR" sz="1400" b="1" kern="100" dirty="0" err="1">
                <a:effectLst/>
                <a:latin typeface="Aptos" panose="020B0004020202020204" pitchFamily="34" charset="0"/>
                <a:ea typeface="Aptos" panose="020B0004020202020204" pitchFamily="34" charset="0"/>
                <a:cs typeface="Arial" panose="020B0604020202020204" pitchFamily="34" charset="0"/>
              </a:rPr>
              <a:t>Overview</a:t>
            </a:r>
            <a:r>
              <a:rPr lang="fr-FR" sz="1400" b="1" kern="100" dirty="0">
                <a:effectLst/>
                <a:latin typeface="Aptos" panose="020B0004020202020204" pitchFamily="34" charset="0"/>
                <a:ea typeface="Aptos" panose="020B0004020202020204" pitchFamily="34" charset="0"/>
                <a:cs typeface="Arial" panose="020B0604020202020204" pitchFamily="34" charset="0"/>
              </a:rPr>
              <a:t> :</a:t>
            </a:r>
            <a:endParaRPr lang="fr-FR" sz="105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9" name="Image 1" descr="Une image contenant texte, Police, capture d’écran, nombre&#10;&#10;Description générée automatiquement">
            <a:extLst>
              <a:ext uri="{FF2B5EF4-FFF2-40B4-BE49-F238E27FC236}">
                <a16:creationId xmlns:a16="http://schemas.microsoft.com/office/drawing/2014/main" id="{8C91BD36-96EA-AC07-9A5F-F8870387122B}"/>
              </a:ext>
            </a:extLst>
          </p:cNvPr>
          <p:cNvPicPr>
            <a:picLocks noChangeAspect="1"/>
          </p:cNvPicPr>
          <p:nvPr/>
        </p:nvPicPr>
        <p:blipFill>
          <a:blip r:embed="rId4"/>
          <a:stretch>
            <a:fillRect/>
          </a:stretch>
        </p:blipFill>
        <p:spPr>
          <a:xfrm>
            <a:off x="4913378" y="2954425"/>
            <a:ext cx="4119245" cy="1120140"/>
          </a:xfrm>
          <a:prstGeom prst="rect">
            <a:avLst/>
          </a:prstGeom>
        </p:spPr>
      </p:pic>
    </p:spTree>
    <p:extLst>
      <p:ext uri="{BB962C8B-B14F-4D97-AF65-F5344CB8AC3E}">
        <p14:creationId xmlns:p14="http://schemas.microsoft.com/office/powerpoint/2010/main" val="1280967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3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2005" name="Google Shape;2005;p39"/>
          <p:cNvSpPr/>
          <p:nvPr/>
        </p:nvSpPr>
        <p:spPr>
          <a:xfrm>
            <a:off x="2612225" y="1019175"/>
            <a:ext cx="3931500" cy="703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9"/>
          <p:cNvSpPr txBox="1"/>
          <p:nvPr/>
        </p:nvSpPr>
        <p:spPr>
          <a:xfrm>
            <a:off x="2755050" y="1090650"/>
            <a:ext cx="3645600" cy="5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Machine learning application example</a:t>
            </a:r>
            <a:endParaRPr sz="1800" b="1">
              <a:solidFill>
                <a:schemeClr val="dk1"/>
              </a:solidFill>
              <a:latin typeface="Fira Sans Extra Condensed"/>
              <a:ea typeface="Fira Sans Extra Condensed"/>
              <a:cs typeface="Fira Sans Extra Condensed"/>
              <a:sym typeface="Fira Sans Extra Condensed"/>
            </a:endParaRPr>
          </a:p>
        </p:txBody>
      </p:sp>
      <p:grpSp>
        <p:nvGrpSpPr>
          <p:cNvPr id="2007" name="Google Shape;2007;p39"/>
          <p:cNvGrpSpPr/>
          <p:nvPr/>
        </p:nvGrpSpPr>
        <p:grpSpPr>
          <a:xfrm>
            <a:off x="1042228" y="2105026"/>
            <a:ext cx="771000" cy="771000"/>
            <a:chOff x="1042228" y="2105026"/>
            <a:chExt cx="771000" cy="771000"/>
          </a:xfrm>
        </p:grpSpPr>
        <p:sp>
          <p:nvSpPr>
            <p:cNvPr id="2008" name="Google Shape;2008;p39"/>
            <p:cNvSpPr/>
            <p:nvPr/>
          </p:nvSpPr>
          <p:spPr>
            <a:xfrm>
              <a:off x="1042228" y="2105026"/>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2009" name="Google Shape;2009;p39"/>
            <p:cNvSpPr/>
            <p:nvPr/>
          </p:nvSpPr>
          <p:spPr>
            <a:xfrm>
              <a:off x="1233277" y="2331938"/>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39"/>
          <p:cNvGrpSpPr/>
          <p:nvPr/>
        </p:nvGrpSpPr>
        <p:grpSpPr>
          <a:xfrm>
            <a:off x="3146974" y="2105013"/>
            <a:ext cx="771000" cy="771000"/>
            <a:chOff x="3146974" y="2105013"/>
            <a:chExt cx="771000" cy="771000"/>
          </a:xfrm>
        </p:grpSpPr>
        <p:sp>
          <p:nvSpPr>
            <p:cNvPr id="2011" name="Google Shape;2011;p39"/>
            <p:cNvSpPr/>
            <p:nvPr/>
          </p:nvSpPr>
          <p:spPr>
            <a:xfrm>
              <a:off x="314697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12" name="Google Shape;2012;p39"/>
            <p:cNvGrpSpPr/>
            <p:nvPr/>
          </p:nvGrpSpPr>
          <p:grpSpPr>
            <a:xfrm>
              <a:off x="3355185" y="2313339"/>
              <a:ext cx="354586" cy="354343"/>
              <a:chOff x="-34004625" y="3585850"/>
              <a:chExt cx="292225" cy="292025"/>
            </a:xfrm>
          </p:grpSpPr>
          <p:sp>
            <p:nvSpPr>
              <p:cNvPr id="2013" name="Google Shape;2013;p39"/>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9"/>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9"/>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9"/>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9"/>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39"/>
          <p:cNvGrpSpPr/>
          <p:nvPr/>
        </p:nvGrpSpPr>
        <p:grpSpPr>
          <a:xfrm>
            <a:off x="5234624" y="2105013"/>
            <a:ext cx="771000" cy="771000"/>
            <a:chOff x="5234624" y="2105013"/>
            <a:chExt cx="771000" cy="771000"/>
          </a:xfrm>
        </p:grpSpPr>
        <p:sp>
          <p:nvSpPr>
            <p:cNvPr id="2019" name="Google Shape;2019;p39"/>
            <p:cNvSpPr/>
            <p:nvPr/>
          </p:nvSpPr>
          <p:spPr>
            <a:xfrm>
              <a:off x="523462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20" name="Google Shape;2020;p39"/>
            <p:cNvGrpSpPr/>
            <p:nvPr/>
          </p:nvGrpSpPr>
          <p:grpSpPr>
            <a:xfrm>
              <a:off x="5442832" y="2312784"/>
              <a:ext cx="354599" cy="355453"/>
              <a:chOff x="-3771675" y="3971775"/>
              <a:chExt cx="291300" cy="292025"/>
            </a:xfrm>
          </p:grpSpPr>
          <p:sp>
            <p:nvSpPr>
              <p:cNvPr id="2021" name="Google Shape;2021;p3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6" name="Google Shape;2026;p39"/>
          <p:cNvGrpSpPr/>
          <p:nvPr/>
        </p:nvGrpSpPr>
        <p:grpSpPr>
          <a:xfrm>
            <a:off x="6745799" y="3200875"/>
            <a:ext cx="1941000" cy="1529475"/>
            <a:chOff x="6846374" y="3042675"/>
            <a:chExt cx="1941000" cy="1529475"/>
          </a:xfrm>
        </p:grpSpPr>
        <p:sp>
          <p:nvSpPr>
            <p:cNvPr id="2027" name="Google Shape;2027;p39"/>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2028" name="Google Shape;2028;p39"/>
            <p:cNvSpPr txBox="1"/>
            <p:nvPr/>
          </p:nvSpPr>
          <p:spPr>
            <a:xfrm>
              <a:off x="6846374"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Output</a:t>
              </a:r>
              <a:endParaRPr sz="1800" b="1">
                <a:solidFill>
                  <a:srgbClr val="000000"/>
                </a:solidFill>
                <a:latin typeface="Fira Sans Extra Condensed"/>
                <a:ea typeface="Fira Sans Extra Condensed"/>
                <a:cs typeface="Fira Sans Extra Condensed"/>
                <a:sym typeface="Fira Sans Extra Condensed"/>
              </a:endParaRPr>
            </a:p>
          </p:txBody>
        </p:sp>
        <p:sp>
          <p:nvSpPr>
            <p:cNvPr id="2029" name="Google Shape;2029;p39"/>
            <p:cNvSpPr txBox="1"/>
            <p:nvPr/>
          </p:nvSpPr>
          <p:spPr>
            <a:xfrm>
              <a:off x="6846375" y="41308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2030" name="Google Shape;2030;p39"/>
          <p:cNvGrpSpPr/>
          <p:nvPr/>
        </p:nvGrpSpPr>
        <p:grpSpPr>
          <a:xfrm>
            <a:off x="2553383" y="3148560"/>
            <a:ext cx="1941050" cy="1581790"/>
            <a:chOff x="2535800" y="2990360"/>
            <a:chExt cx="1941050" cy="1581790"/>
          </a:xfrm>
        </p:grpSpPr>
        <p:sp>
          <p:nvSpPr>
            <p:cNvPr id="2031" name="Google Shape;2031;p39"/>
            <p:cNvSpPr/>
            <p:nvPr/>
          </p:nvSpPr>
          <p:spPr>
            <a:xfrm>
              <a:off x="3204055" y="299036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032" name="Google Shape;2032;p39"/>
            <p:cNvSpPr txBox="1"/>
            <p:nvPr/>
          </p:nvSpPr>
          <p:spPr>
            <a:xfrm>
              <a:off x="2535849" y="37735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Feature engineering</a:t>
              </a:r>
              <a:endParaRPr sz="1800" b="1">
                <a:solidFill>
                  <a:srgbClr val="000000"/>
                </a:solidFill>
                <a:latin typeface="Fira Sans Extra Condensed"/>
                <a:ea typeface="Fira Sans Extra Condensed"/>
                <a:cs typeface="Fira Sans Extra Condensed"/>
                <a:sym typeface="Fira Sans Extra Condensed"/>
              </a:endParaRPr>
            </a:p>
          </p:txBody>
        </p:sp>
        <p:sp>
          <p:nvSpPr>
            <p:cNvPr id="2033" name="Google Shape;2033;p39"/>
            <p:cNvSpPr txBox="1"/>
            <p:nvPr/>
          </p:nvSpPr>
          <p:spPr>
            <a:xfrm>
              <a:off x="2535800" y="41308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2034" name="Google Shape;2034;p39"/>
          <p:cNvGrpSpPr/>
          <p:nvPr/>
        </p:nvGrpSpPr>
        <p:grpSpPr>
          <a:xfrm>
            <a:off x="457200" y="3148560"/>
            <a:ext cx="1941000" cy="1581790"/>
            <a:chOff x="457200" y="3148560"/>
            <a:chExt cx="1941000" cy="1581790"/>
          </a:xfrm>
        </p:grpSpPr>
        <p:sp>
          <p:nvSpPr>
            <p:cNvPr id="2035" name="Google Shape;2035;p39"/>
            <p:cNvSpPr/>
            <p:nvPr/>
          </p:nvSpPr>
          <p:spPr>
            <a:xfrm>
              <a:off x="1125453" y="3148560"/>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2036" name="Google Shape;2036;p39"/>
            <p:cNvSpPr txBox="1"/>
            <p:nvPr/>
          </p:nvSpPr>
          <p:spPr>
            <a:xfrm>
              <a:off x="457200" y="39317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Tweet</a:t>
              </a:r>
              <a:endParaRPr sz="1800" b="1">
                <a:solidFill>
                  <a:srgbClr val="000000"/>
                </a:solidFill>
                <a:latin typeface="Fira Sans Extra Condensed"/>
                <a:ea typeface="Fira Sans Extra Condensed"/>
                <a:cs typeface="Fira Sans Extra Condensed"/>
                <a:sym typeface="Fira Sans Extra Condensed"/>
              </a:endParaRPr>
            </a:p>
          </p:txBody>
        </p:sp>
        <p:sp>
          <p:nvSpPr>
            <p:cNvPr id="2037" name="Google Shape;2037;p39"/>
            <p:cNvSpPr txBox="1"/>
            <p:nvPr/>
          </p:nvSpPr>
          <p:spPr>
            <a:xfrm>
              <a:off x="457200" y="42890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2038" name="Google Shape;2038;p39"/>
          <p:cNvGrpSpPr/>
          <p:nvPr/>
        </p:nvGrpSpPr>
        <p:grpSpPr>
          <a:xfrm>
            <a:off x="4649616" y="3200875"/>
            <a:ext cx="1941001" cy="1529475"/>
            <a:chOff x="5111775" y="3042675"/>
            <a:chExt cx="1941001" cy="1529475"/>
          </a:xfrm>
        </p:grpSpPr>
        <p:sp>
          <p:nvSpPr>
            <p:cNvPr id="2039" name="Google Shape;2039;p39"/>
            <p:cNvSpPr/>
            <p:nvPr/>
          </p:nvSpPr>
          <p:spPr>
            <a:xfrm>
              <a:off x="5780028" y="304267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040" name="Google Shape;2040;p39"/>
            <p:cNvSpPr txBox="1"/>
            <p:nvPr/>
          </p:nvSpPr>
          <p:spPr>
            <a:xfrm>
              <a:off x="5111775"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Classification</a:t>
              </a:r>
              <a:endParaRPr sz="1800" b="1">
                <a:solidFill>
                  <a:srgbClr val="000000"/>
                </a:solidFill>
                <a:latin typeface="Fira Sans Extra Condensed"/>
                <a:ea typeface="Fira Sans Extra Condensed"/>
                <a:cs typeface="Fira Sans Extra Condensed"/>
                <a:sym typeface="Fira Sans Extra Condensed"/>
              </a:endParaRPr>
            </a:p>
          </p:txBody>
        </p:sp>
        <p:sp>
          <p:nvSpPr>
            <p:cNvPr id="2041" name="Google Shape;2041;p39"/>
            <p:cNvSpPr txBox="1"/>
            <p:nvPr/>
          </p:nvSpPr>
          <p:spPr>
            <a:xfrm>
              <a:off x="5111775" y="41308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cxnSp>
        <p:nvCxnSpPr>
          <p:cNvPr id="2042" name="Google Shape;2042;p39"/>
          <p:cNvCxnSpPr>
            <a:stCxn id="2008" idx="6"/>
            <a:endCxn id="2011" idx="2"/>
          </p:cNvCxnSpPr>
          <p:nvPr/>
        </p:nvCxnSpPr>
        <p:spPr>
          <a:xfrm>
            <a:off x="1813228" y="2490526"/>
            <a:ext cx="1333800" cy="0"/>
          </a:xfrm>
          <a:prstGeom prst="straightConnector1">
            <a:avLst/>
          </a:prstGeom>
          <a:noFill/>
          <a:ln w="9525" cap="flat" cmpd="sng">
            <a:solidFill>
              <a:schemeClr val="dk2"/>
            </a:solidFill>
            <a:prstDash val="solid"/>
            <a:round/>
            <a:headEnd type="none" w="med" len="med"/>
            <a:tailEnd type="triangle" w="med" len="med"/>
          </a:ln>
        </p:spPr>
      </p:cxnSp>
      <p:cxnSp>
        <p:nvCxnSpPr>
          <p:cNvPr id="2043" name="Google Shape;2043;p39"/>
          <p:cNvCxnSpPr>
            <a:stCxn id="2011" idx="6"/>
            <a:endCxn id="2019" idx="2"/>
          </p:cNvCxnSpPr>
          <p:nvPr/>
        </p:nvCxnSpPr>
        <p:spPr>
          <a:xfrm>
            <a:off x="3917974" y="2490513"/>
            <a:ext cx="1316700" cy="0"/>
          </a:xfrm>
          <a:prstGeom prst="straightConnector1">
            <a:avLst/>
          </a:prstGeom>
          <a:noFill/>
          <a:ln w="9525" cap="flat" cmpd="sng">
            <a:solidFill>
              <a:schemeClr val="dk2"/>
            </a:solidFill>
            <a:prstDash val="solid"/>
            <a:round/>
            <a:headEnd type="none" w="med" len="med"/>
            <a:tailEnd type="triangle" w="med" len="med"/>
          </a:ln>
        </p:spPr>
      </p:cxnSp>
      <p:cxnSp>
        <p:nvCxnSpPr>
          <p:cNvPr id="2044" name="Google Shape;2044;p39"/>
          <p:cNvCxnSpPr>
            <a:stCxn id="2019" idx="6"/>
            <a:endCxn id="2045" idx="1"/>
          </p:cNvCxnSpPr>
          <p:nvPr/>
        </p:nvCxnSpPr>
        <p:spPr>
          <a:xfrm rot="10800000" flipH="1">
            <a:off x="6005624" y="2210613"/>
            <a:ext cx="1224000" cy="279900"/>
          </a:xfrm>
          <a:prstGeom prst="straightConnector1">
            <a:avLst/>
          </a:prstGeom>
          <a:noFill/>
          <a:ln w="9525" cap="flat" cmpd="sng">
            <a:solidFill>
              <a:schemeClr val="dk2"/>
            </a:solidFill>
            <a:prstDash val="solid"/>
            <a:round/>
            <a:headEnd type="none" w="med" len="med"/>
            <a:tailEnd type="triangle" w="med" len="med"/>
          </a:ln>
        </p:spPr>
      </p:cxnSp>
      <p:cxnSp>
        <p:nvCxnSpPr>
          <p:cNvPr id="2046" name="Google Shape;2046;p39"/>
          <p:cNvCxnSpPr>
            <a:stCxn id="2019" idx="6"/>
            <a:endCxn id="2047" idx="1"/>
          </p:cNvCxnSpPr>
          <p:nvPr/>
        </p:nvCxnSpPr>
        <p:spPr>
          <a:xfrm>
            <a:off x="6005624" y="2490513"/>
            <a:ext cx="1224000" cy="279900"/>
          </a:xfrm>
          <a:prstGeom prst="straightConnector1">
            <a:avLst/>
          </a:prstGeom>
          <a:noFill/>
          <a:ln w="9525" cap="flat" cmpd="sng">
            <a:solidFill>
              <a:schemeClr val="dk2"/>
            </a:solidFill>
            <a:prstDash val="solid"/>
            <a:round/>
            <a:headEnd type="none" w="med" len="med"/>
            <a:tailEnd type="triangle" w="med" len="med"/>
          </a:ln>
        </p:spPr>
      </p:cxnSp>
      <p:grpSp>
        <p:nvGrpSpPr>
          <p:cNvPr id="2048" name="Google Shape;2048;p39"/>
          <p:cNvGrpSpPr/>
          <p:nvPr/>
        </p:nvGrpSpPr>
        <p:grpSpPr>
          <a:xfrm>
            <a:off x="7229475" y="2040992"/>
            <a:ext cx="1313061" cy="339253"/>
            <a:chOff x="7229475" y="2040992"/>
            <a:chExt cx="1313061" cy="339253"/>
          </a:xfrm>
        </p:grpSpPr>
        <p:sp>
          <p:nvSpPr>
            <p:cNvPr id="2045" name="Google Shape;2045;p39"/>
            <p:cNvSpPr txBox="1"/>
            <p:nvPr/>
          </p:nvSpPr>
          <p:spPr>
            <a:xfrm>
              <a:off x="7229475" y="2044725"/>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Polite</a:t>
              </a:r>
              <a:endParaRPr>
                <a:solidFill>
                  <a:srgbClr val="000000"/>
                </a:solidFill>
                <a:latin typeface="Roboto"/>
                <a:ea typeface="Roboto"/>
                <a:cs typeface="Roboto"/>
                <a:sym typeface="Roboto"/>
              </a:endParaRPr>
            </a:p>
          </p:txBody>
        </p:sp>
        <p:grpSp>
          <p:nvGrpSpPr>
            <p:cNvPr id="2049" name="Google Shape;2049;p39"/>
            <p:cNvGrpSpPr/>
            <p:nvPr/>
          </p:nvGrpSpPr>
          <p:grpSpPr>
            <a:xfrm>
              <a:off x="8203283" y="2040992"/>
              <a:ext cx="339253" cy="339253"/>
              <a:chOff x="1492675" y="4992125"/>
              <a:chExt cx="481825" cy="481825"/>
            </a:xfrm>
          </p:grpSpPr>
          <p:sp>
            <p:nvSpPr>
              <p:cNvPr id="2050" name="Google Shape;2050;p3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1" name="Google Shape;2051;p3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052" name="Google Shape;2052;p39"/>
          <p:cNvGrpSpPr/>
          <p:nvPr/>
        </p:nvGrpSpPr>
        <p:grpSpPr>
          <a:xfrm>
            <a:off x="7229475" y="2600742"/>
            <a:ext cx="1313053" cy="339253"/>
            <a:chOff x="7229475" y="2600742"/>
            <a:chExt cx="1313053" cy="339253"/>
          </a:xfrm>
        </p:grpSpPr>
        <p:sp>
          <p:nvSpPr>
            <p:cNvPr id="2047" name="Google Shape;2047;p39"/>
            <p:cNvSpPr txBox="1"/>
            <p:nvPr/>
          </p:nvSpPr>
          <p:spPr>
            <a:xfrm>
              <a:off x="7229475" y="2604463"/>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Offensive</a:t>
              </a:r>
              <a:endParaRPr>
                <a:solidFill>
                  <a:srgbClr val="000000"/>
                </a:solidFill>
                <a:latin typeface="Roboto"/>
                <a:ea typeface="Roboto"/>
                <a:cs typeface="Roboto"/>
                <a:sym typeface="Roboto"/>
              </a:endParaRPr>
            </a:p>
          </p:txBody>
        </p:sp>
        <p:grpSp>
          <p:nvGrpSpPr>
            <p:cNvPr id="2053" name="Google Shape;2053;p39"/>
            <p:cNvGrpSpPr/>
            <p:nvPr/>
          </p:nvGrpSpPr>
          <p:grpSpPr>
            <a:xfrm>
              <a:off x="8203275" y="2600742"/>
              <a:ext cx="339253" cy="339253"/>
              <a:chOff x="2085525" y="4992125"/>
              <a:chExt cx="481825" cy="481825"/>
            </a:xfrm>
          </p:grpSpPr>
          <p:sp>
            <p:nvSpPr>
              <p:cNvPr id="2054" name="Google Shape;2054;p3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5" name="Google Shape;2055;p3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4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pic>
        <p:nvPicPr>
          <p:cNvPr id="2061" name="Google Shape;2061;p40" title="Gráfico">
            <a:hlinkClick r:id="rId3"/>
          </p:cNvPr>
          <p:cNvPicPr preferRelativeResize="0"/>
          <p:nvPr/>
        </p:nvPicPr>
        <p:blipFill>
          <a:blip r:embed="rId4">
            <a:alphaModFix/>
          </a:blip>
          <a:stretch>
            <a:fillRect/>
          </a:stretch>
        </p:blipFill>
        <p:spPr>
          <a:xfrm>
            <a:off x="1832350" y="982738"/>
            <a:ext cx="5479301" cy="3387524"/>
          </a:xfrm>
          <a:prstGeom prst="rect">
            <a:avLst/>
          </a:prstGeom>
          <a:noFill/>
          <a:ln>
            <a:noFill/>
          </a:ln>
        </p:spPr>
      </p:pic>
      <p:sp>
        <p:nvSpPr>
          <p:cNvPr id="2062" name="Google Shape;2062;p40"/>
          <p:cNvSpPr txBox="1"/>
          <p:nvPr/>
        </p:nvSpPr>
        <p:spPr>
          <a:xfrm>
            <a:off x="457200" y="4488375"/>
            <a:ext cx="82296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lang="en" sz="1200" b="1">
                <a:solidFill>
                  <a:schemeClr val="dk1"/>
                </a:solidFill>
                <a:latin typeface="Roboto"/>
                <a:ea typeface="Roboto"/>
                <a:cs typeface="Roboto"/>
                <a:sym typeface="Roboto"/>
              </a:rPr>
              <a:t>For more info, </a:t>
            </a:r>
            <a:r>
              <a:rPr lang="en" sz="1200" b="1">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click here</a:t>
            </a:r>
            <a:endParaRPr sz="1200">
              <a:solidFill>
                <a:schemeClr val="dk1"/>
              </a:solidFill>
              <a:latin typeface="Roboto"/>
              <a:ea typeface="Roboto"/>
              <a:cs typeface="Roboto"/>
              <a:sym typeface="Roboto"/>
            </a:endParaRPr>
          </a:p>
        </p:txBody>
      </p:sp>
      <p:grpSp>
        <p:nvGrpSpPr>
          <p:cNvPr id="2063" name="Google Shape;2063;p40"/>
          <p:cNvGrpSpPr/>
          <p:nvPr/>
        </p:nvGrpSpPr>
        <p:grpSpPr>
          <a:xfrm>
            <a:off x="3657525" y="1757237"/>
            <a:ext cx="1857600" cy="2354488"/>
            <a:chOff x="3657525" y="1700087"/>
            <a:chExt cx="1857600" cy="2354488"/>
          </a:xfrm>
        </p:grpSpPr>
        <p:sp>
          <p:nvSpPr>
            <p:cNvPr id="2064" name="Google Shape;2064;p40"/>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5" name="Google Shape;2065;p40"/>
            <p:cNvGrpSpPr/>
            <p:nvPr/>
          </p:nvGrpSpPr>
          <p:grpSpPr>
            <a:xfrm>
              <a:off x="3914644" y="1700087"/>
              <a:ext cx="1314414" cy="2297556"/>
              <a:chOff x="5672100" y="1487825"/>
              <a:chExt cx="1557363" cy="2722223"/>
            </a:xfrm>
          </p:grpSpPr>
          <p:sp>
            <p:nvSpPr>
              <p:cNvPr id="2066" name="Google Shape;2066;p40"/>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0"/>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0"/>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0"/>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0"/>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0"/>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0"/>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0"/>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0"/>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0"/>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0"/>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0"/>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0"/>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0"/>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0"/>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0"/>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0"/>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0"/>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0"/>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0"/>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0"/>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0"/>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0"/>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0"/>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0"/>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0"/>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0"/>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0"/>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0"/>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0"/>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12" name="Google Shape;2112;p40"/>
          <p:cNvGrpSpPr/>
          <p:nvPr/>
        </p:nvGrpSpPr>
        <p:grpSpPr>
          <a:xfrm>
            <a:off x="457202" y="1180300"/>
            <a:ext cx="1948882" cy="1156405"/>
            <a:chOff x="457202" y="1180300"/>
            <a:chExt cx="1948882" cy="1156405"/>
          </a:xfrm>
        </p:grpSpPr>
        <p:grpSp>
          <p:nvGrpSpPr>
            <p:cNvPr id="2113" name="Google Shape;2113;p40"/>
            <p:cNvGrpSpPr/>
            <p:nvPr/>
          </p:nvGrpSpPr>
          <p:grpSpPr>
            <a:xfrm>
              <a:off x="457202" y="1512105"/>
              <a:ext cx="1948882" cy="824600"/>
              <a:chOff x="457200" y="959300"/>
              <a:chExt cx="2061000" cy="824600"/>
            </a:xfrm>
          </p:grpSpPr>
          <p:sp>
            <p:nvSpPr>
              <p:cNvPr id="2114" name="Google Shape;211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2115" name="Google Shape;211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2116" name="Google Shape;2116;p40"/>
            <p:cNvSpPr txBox="1"/>
            <p:nvPr/>
          </p:nvSpPr>
          <p:spPr>
            <a:xfrm>
              <a:off x="457202" y="1180300"/>
              <a:ext cx="7431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4"/>
                  </a:solidFill>
                  <a:latin typeface="Fira Sans Extra Condensed"/>
                  <a:ea typeface="Fira Sans Extra Condensed"/>
                  <a:cs typeface="Fira Sans Extra Condensed"/>
                  <a:sym typeface="Fira Sans Extra Condensed"/>
                </a:rPr>
                <a:t>10%</a:t>
              </a:r>
              <a:endParaRPr sz="2400" b="1">
                <a:solidFill>
                  <a:schemeClr val="accent4"/>
                </a:solidFill>
                <a:latin typeface="Fira Sans Extra Condensed"/>
                <a:ea typeface="Fira Sans Extra Condensed"/>
                <a:cs typeface="Fira Sans Extra Condensed"/>
                <a:sym typeface="Fira Sans Extra Condensed"/>
              </a:endParaRPr>
            </a:p>
          </p:txBody>
        </p:sp>
      </p:grpSp>
      <p:grpSp>
        <p:nvGrpSpPr>
          <p:cNvPr id="2117" name="Google Shape;2117;p40"/>
          <p:cNvGrpSpPr/>
          <p:nvPr/>
        </p:nvGrpSpPr>
        <p:grpSpPr>
          <a:xfrm>
            <a:off x="6737906" y="1178050"/>
            <a:ext cx="1948892" cy="1156389"/>
            <a:chOff x="6737906" y="1178050"/>
            <a:chExt cx="1948892" cy="1156389"/>
          </a:xfrm>
        </p:grpSpPr>
        <p:grpSp>
          <p:nvGrpSpPr>
            <p:cNvPr id="2118" name="Google Shape;2118;p40"/>
            <p:cNvGrpSpPr/>
            <p:nvPr/>
          </p:nvGrpSpPr>
          <p:grpSpPr>
            <a:xfrm>
              <a:off x="6737906" y="1509839"/>
              <a:ext cx="1948882" cy="824600"/>
              <a:chOff x="457200" y="2087425"/>
              <a:chExt cx="2061000" cy="824600"/>
            </a:xfrm>
          </p:grpSpPr>
          <p:sp>
            <p:nvSpPr>
              <p:cNvPr id="2119" name="Google Shape;211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Jupiter</a:t>
                </a:r>
                <a:endParaRPr sz="1800" b="1">
                  <a:solidFill>
                    <a:srgbClr val="000000"/>
                  </a:solidFill>
                  <a:latin typeface="Fira Sans Extra Condensed"/>
                  <a:ea typeface="Fira Sans Extra Condensed"/>
                  <a:cs typeface="Fira Sans Extra Condensed"/>
                  <a:sym typeface="Fira Sans Extra Condensed"/>
                </a:endParaRPr>
              </a:p>
            </p:txBody>
          </p:sp>
          <p:sp>
            <p:nvSpPr>
              <p:cNvPr id="2120" name="Google Shape;2120;p4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2121" name="Google Shape;2121;p40"/>
            <p:cNvSpPr txBox="1"/>
            <p:nvPr/>
          </p:nvSpPr>
          <p:spPr>
            <a:xfrm>
              <a:off x="7943698" y="1178050"/>
              <a:ext cx="7431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accent1"/>
                  </a:solidFill>
                  <a:latin typeface="Fira Sans Extra Condensed"/>
                  <a:ea typeface="Fira Sans Extra Condensed"/>
                  <a:cs typeface="Fira Sans Extra Condensed"/>
                  <a:sym typeface="Fira Sans Extra Condensed"/>
                </a:rPr>
                <a:t>30%</a:t>
              </a:r>
              <a:endParaRPr sz="2400" b="1">
                <a:solidFill>
                  <a:schemeClr val="accent1"/>
                </a:solidFill>
                <a:latin typeface="Fira Sans Extra Condensed"/>
                <a:ea typeface="Fira Sans Extra Condensed"/>
                <a:cs typeface="Fira Sans Extra Condensed"/>
                <a:sym typeface="Fira Sans Extra Condensed"/>
              </a:endParaRPr>
            </a:p>
          </p:txBody>
        </p:sp>
      </p:grpSp>
      <p:grpSp>
        <p:nvGrpSpPr>
          <p:cNvPr id="2122" name="Google Shape;2122;p40"/>
          <p:cNvGrpSpPr/>
          <p:nvPr/>
        </p:nvGrpSpPr>
        <p:grpSpPr>
          <a:xfrm>
            <a:off x="457202" y="2930001"/>
            <a:ext cx="1948882" cy="1181734"/>
            <a:chOff x="457202" y="2930001"/>
            <a:chExt cx="1948882" cy="1181734"/>
          </a:xfrm>
        </p:grpSpPr>
        <p:grpSp>
          <p:nvGrpSpPr>
            <p:cNvPr id="2123" name="Google Shape;2123;p40"/>
            <p:cNvGrpSpPr/>
            <p:nvPr/>
          </p:nvGrpSpPr>
          <p:grpSpPr>
            <a:xfrm>
              <a:off x="457202" y="3287135"/>
              <a:ext cx="1948882" cy="824600"/>
              <a:chOff x="457200" y="959300"/>
              <a:chExt cx="2061000" cy="824600"/>
            </a:xfrm>
          </p:grpSpPr>
          <p:sp>
            <p:nvSpPr>
              <p:cNvPr id="2124" name="Google Shape;212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Neptune</a:t>
                </a:r>
                <a:endParaRPr sz="1800" b="1">
                  <a:solidFill>
                    <a:srgbClr val="000000"/>
                  </a:solidFill>
                  <a:latin typeface="Fira Sans Extra Condensed"/>
                  <a:ea typeface="Fira Sans Extra Condensed"/>
                  <a:cs typeface="Fira Sans Extra Condensed"/>
                  <a:sym typeface="Fira Sans Extra Condensed"/>
                </a:endParaRPr>
              </a:p>
            </p:txBody>
          </p:sp>
          <p:sp>
            <p:nvSpPr>
              <p:cNvPr id="2125" name="Google Shape;212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It’s the farthest planet from the Sun</a:t>
                </a:r>
                <a:endParaRPr>
                  <a:latin typeface="Roboto"/>
                  <a:ea typeface="Roboto"/>
                  <a:cs typeface="Roboto"/>
                  <a:sym typeface="Roboto"/>
                </a:endParaRPr>
              </a:p>
            </p:txBody>
          </p:sp>
        </p:grpSp>
        <p:sp>
          <p:nvSpPr>
            <p:cNvPr id="2126" name="Google Shape;2126;p40"/>
            <p:cNvSpPr txBox="1"/>
            <p:nvPr/>
          </p:nvSpPr>
          <p:spPr>
            <a:xfrm>
              <a:off x="457202" y="2930001"/>
              <a:ext cx="7431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3"/>
                  </a:solidFill>
                  <a:latin typeface="Fira Sans Extra Condensed"/>
                  <a:ea typeface="Fira Sans Extra Condensed"/>
                  <a:cs typeface="Fira Sans Extra Condensed"/>
                  <a:sym typeface="Fira Sans Extra Condensed"/>
                </a:rPr>
                <a:t>20%</a:t>
              </a:r>
              <a:endParaRPr sz="2400" b="1">
                <a:solidFill>
                  <a:schemeClr val="accent3"/>
                </a:solidFill>
                <a:latin typeface="Fira Sans Extra Condensed"/>
                <a:ea typeface="Fira Sans Extra Condensed"/>
                <a:cs typeface="Fira Sans Extra Condensed"/>
                <a:sym typeface="Fira Sans Extra Condensed"/>
              </a:endParaRPr>
            </a:p>
          </p:txBody>
        </p:sp>
      </p:grpSp>
      <p:grpSp>
        <p:nvGrpSpPr>
          <p:cNvPr id="2127" name="Google Shape;2127;p40"/>
          <p:cNvGrpSpPr/>
          <p:nvPr/>
        </p:nvGrpSpPr>
        <p:grpSpPr>
          <a:xfrm>
            <a:off x="6737906" y="2927753"/>
            <a:ext cx="1948892" cy="1181732"/>
            <a:chOff x="6737906" y="2927753"/>
            <a:chExt cx="1948892" cy="1181732"/>
          </a:xfrm>
        </p:grpSpPr>
        <p:grpSp>
          <p:nvGrpSpPr>
            <p:cNvPr id="2128" name="Google Shape;2128;p40"/>
            <p:cNvGrpSpPr/>
            <p:nvPr/>
          </p:nvGrpSpPr>
          <p:grpSpPr>
            <a:xfrm>
              <a:off x="6737906" y="3284885"/>
              <a:ext cx="1948882" cy="824600"/>
              <a:chOff x="457200" y="2087425"/>
              <a:chExt cx="2061000" cy="824600"/>
            </a:xfrm>
          </p:grpSpPr>
          <p:sp>
            <p:nvSpPr>
              <p:cNvPr id="2129" name="Google Shape;212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2130" name="Google Shape;2130;p4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2131" name="Google Shape;2131;p40"/>
            <p:cNvSpPr txBox="1"/>
            <p:nvPr/>
          </p:nvSpPr>
          <p:spPr>
            <a:xfrm>
              <a:off x="7943698" y="2927753"/>
              <a:ext cx="7431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accent2"/>
                  </a:solidFill>
                  <a:latin typeface="Fira Sans Extra Condensed"/>
                  <a:ea typeface="Fira Sans Extra Condensed"/>
                  <a:cs typeface="Fira Sans Extra Condensed"/>
                  <a:sym typeface="Fira Sans Extra Condensed"/>
                </a:rPr>
                <a:t>40%</a:t>
              </a:r>
              <a:endParaRPr sz="2400" b="1">
                <a:solidFill>
                  <a:schemeClr val="accent2"/>
                </a:solidFill>
                <a:latin typeface="Fira Sans Extra Condensed"/>
                <a:ea typeface="Fira Sans Extra Condensed"/>
                <a:cs typeface="Fira Sans Extra Condensed"/>
                <a:sym typeface="Fira Sans Extra Condensed"/>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36" name="Google Shape;2136;p4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137" name="Google Shape;2137;p41"/>
          <p:cNvGrpSpPr/>
          <p:nvPr/>
        </p:nvGrpSpPr>
        <p:grpSpPr>
          <a:xfrm>
            <a:off x="3476550" y="1157425"/>
            <a:ext cx="2190899" cy="687575"/>
            <a:chOff x="457201" y="1091275"/>
            <a:chExt cx="2190899" cy="687575"/>
          </a:xfrm>
        </p:grpSpPr>
        <p:grpSp>
          <p:nvGrpSpPr>
            <p:cNvPr id="2138" name="Google Shape;2138;p41"/>
            <p:cNvGrpSpPr/>
            <p:nvPr/>
          </p:nvGrpSpPr>
          <p:grpSpPr>
            <a:xfrm>
              <a:off x="457201" y="1105450"/>
              <a:ext cx="2057400" cy="673400"/>
              <a:chOff x="457201" y="1105450"/>
              <a:chExt cx="2057400" cy="673400"/>
            </a:xfrm>
          </p:grpSpPr>
          <p:sp>
            <p:nvSpPr>
              <p:cNvPr id="2139" name="Google Shape;2139;p41"/>
              <p:cNvSpPr txBox="1"/>
              <p:nvPr/>
            </p:nvSpPr>
            <p:spPr>
              <a:xfrm>
                <a:off x="457201" y="11054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Disease diagnosis</a:t>
                </a:r>
                <a:endParaRPr sz="1800" b="1">
                  <a:solidFill>
                    <a:srgbClr val="000000"/>
                  </a:solidFill>
                  <a:latin typeface="Fira Sans Extra Condensed"/>
                  <a:ea typeface="Fira Sans Extra Condensed"/>
                  <a:cs typeface="Fira Sans Extra Condensed"/>
                  <a:sym typeface="Fira Sans Extra Condensed"/>
                </a:endParaRPr>
              </a:p>
            </p:txBody>
          </p:sp>
          <p:sp>
            <p:nvSpPr>
              <p:cNvPr id="2140" name="Google Shape;2140;p41"/>
              <p:cNvSpPr txBox="1"/>
              <p:nvPr/>
            </p:nvSpPr>
            <p:spPr>
              <a:xfrm>
                <a:off x="457201" y="14470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sp>
          <p:nvSpPr>
            <p:cNvPr id="2141" name="Google Shape;2141;p41"/>
            <p:cNvSpPr/>
            <p:nvPr/>
          </p:nvSpPr>
          <p:spPr>
            <a:xfrm>
              <a:off x="2514600" y="1091275"/>
              <a:ext cx="133500" cy="68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2" name="Google Shape;2142;p41"/>
          <p:cNvGrpSpPr/>
          <p:nvPr/>
        </p:nvGrpSpPr>
        <p:grpSpPr>
          <a:xfrm>
            <a:off x="761925" y="1157425"/>
            <a:ext cx="2190900" cy="682800"/>
            <a:chOff x="457200" y="2574463"/>
            <a:chExt cx="2190900" cy="682800"/>
          </a:xfrm>
        </p:grpSpPr>
        <p:grpSp>
          <p:nvGrpSpPr>
            <p:cNvPr id="2143" name="Google Shape;2143;p41"/>
            <p:cNvGrpSpPr/>
            <p:nvPr/>
          </p:nvGrpSpPr>
          <p:grpSpPr>
            <a:xfrm>
              <a:off x="457200" y="2579175"/>
              <a:ext cx="2057411" cy="673400"/>
              <a:chOff x="457200" y="2579175"/>
              <a:chExt cx="2057411" cy="673400"/>
            </a:xfrm>
          </p:grpSpPr>
          <p:sp>
            <p:nvSpPr>
              <p:cNvPr id="2144" name="Google Shape;2144;p41"/>
              <p:cNvSpPr txBox="1"/>
              <p:nvPr/>
            </p:nvSpPr>
            <p:spPr>
              <a:xfrm>
                <a:off x="457200" y="25791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Biochemical analysis</a:t>
                </a:r>
                <a:endParaRPr sz="1800" b="1">
                  <a:latin typeface="Fira Sans Extra Condensed"/>
                  <a:ea typeface="Fira Sans Extra Condensed"/>
                  <a:cs typeface="Fira Sans Extra Condensed"/>
                  <a:sym typeface="Fira Sans Extra Condensed"/>
                </a:endParaRPr>
              </a:p>
            </p:txBody>
          </p:sp>
          <p:sp>
            <p:nvSpPr>
              <p:cNvPr id="2145" name="Google Shape;2145;p41"/>
              <p:cNvSpPr txBox="1"/>
              <p:nvPr/>
            </p:nvSpPr>
            <p:spPr>
              <a:xfrm>
                <a:off x="457211" y="29207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sp>
          <p:nvSpPr>
            <p:cNvPr id="2146" name="Google Shape;2146;p41"/>
            <p:cNvSpPr/>
            <p:nvPr/>
          </p:nvSpPr>
          <p:spPr>
            <a:xfrm>
              <a:off x="2514600" y="2574463"/>
              <a:ext cx="133500" cy="682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41"/>
          <p:cNvGrpSpPr/>
          <p:nvPr/>
        </p:nvGrpSpPr>
        <p:grpSpPr>
          <a:xfrm>
            <a:off x="6191175" y="1157425"/>
            <a:ext cx="2190900" cy="682800"/>
            <a:chOff x="457200" y="4052888"/>
            <a:chExt cx="2190900" cy="682800"/>
          </a:xfrm>
        </p:grpSpPr>
        <p:grpSp>
          <p:nvGrpSpPr>
            <p:cNvPr id="2148" name="Google Shape;2148;p41"/>
            <p:cNvGrpSpPr/>
            <p:nvPr/>
          </p:nvGrpSpPr>
          <p:grpSpPr>
            <a:xfrm>
              <a:off x="457200" y="4057675"/>
              <a:ext cx="2057412" cy="673402"/>
              <a:chOff x="457200" y="4057675"/>
              <a:chExt cx="2057412" cy="673402"/>
            </a:xfrm>
          </p:grpSpPr>
          <p:sp>
            <p:nvSpPr>
              <p:cNvPr id="2149" name="Google Shape;2149;p41"/>
              <p:cNvSpPr txBox="1"/>
              <p:nvPr/>
            </p:nvSpPr>
            <p:spPr>
              <a:xfrm>
                <a:off x="457200" y="40576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Drug discovery</a:t>
                </a:r>
                <a:endParaRPr sz="1800" b="1">
                  <a:solidFill>
                    <a:srgbClr val="000000"/>
                  </a:solidFill>
                  <a:latin typeface="Fira Sans Extra Condensed"/>
                  <a:ea typeface="Fira Sans Extra Condensed"/>
                  <a:cs typeface="Fira Sans Extra Condensed"/>
                  <a:sym typeface="Fira Sans Extra Condensed"/>
                </a:endParaRPr>
              </a:p>
            </p:txBody>
          </p:sp>
          <p:sp>
            <p:nvSpPr>
              <p:cNvPr id="2150" name="Google Shape;2150;p41"/>
              <p:cNvSpPr txBox="1"/>
              <p:nvPr/>
            </p:nvSpPr>
            <p:spPr>
              <a:xfrm>
                <a:off x="457211" y="4399277"/>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sp>
          <p:nvSpPr>
            <p:cNvPr id="2151" name="Google Shape;2151;p41"/>
            <p:cNvSpPr/>
            <p:nvPr/>
          </p:nvSpPr>
          <p:spPr>
            <a:xfrm>
              <a:off x="2514600" y="4052888"/>
              <a:ext cx="133500" cy="682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41"/>
          <p:cNvGrpSpPr/>
          <p:nvPr/>
        </p:nvGrpSpPr>
        <p:grpSpPr>
          <a:xfrm flipH="1">
            <a:off x="2190801" y="2219569"/>
            <a:ext cx="4762569" cy="2450834"/>
            <a:chOff x="2190801" y="2219569"/>
            <a:chExt cx="4762569" cy="2450834"/>
          </a:xfrm>
        </p:grpSpPr>
        <p:sp>
          <p:nvSpPr>
            <p:cNvPr id="2153" name="Google Shape;2153;p41"/>
            <p:cNvSpPr/>
            <p:nvPr/>
          </p:nvSpPr>
          <p:spPr>
            <a:xfrm rot="5400000">
              <a:off x="6246122" y="3081577"/>
              <a:ext cx="773113" cy="502416"/>
            </a:xfrm>
            <a:custGeom>
              <a:avLst/>
              <a:gdLst/>
              <a:ahLst/>
              <a:cxnLst/>
              <a:rect l="l" t="t" r="r" b="b"/>
              <a:pathLst>
                <a:path w="9402" h="6110" extrusionOk="0">
                  <a:moveTo>
                    <a:pt x="590" y="0"/>
                  </a:moveTo>
                  <a:lnTo>
                    <a:pt x="475" y="13"/>
                  </a:lnTo>
                  <a:lnTo>
                    <a:pt x="360" y="52"/>
                  </a:lnTo>
                  <a:lnTo>
                    <a:pt x="244" y="116"/>
                  </a:lnTo>
                  <a:lnTo>
                    <a:pt x="155" y="192"/>
                  </a:lnTo>
                  <a:lnTo>
                    <a:pt x="91" y="282"/>
                  </a:lnTo>
                  <a:lnTo>
                    <a:pt x="39" y="397"/>
                  </a:lnTo>
                  <a:lnTo>
                    <a:pt x="1" y="513"/>
                  </a:lnTo>
                  <a:lnTo>
                    <a:pt x="1" y="628"/>
                  </a:lnTo>
                  <a:lnTo>
                    <a:pt x="14" y="743"/>
                  </a:lnTo>
                  <a:lnTo>
                    <a:pt x="52" y="858"/>
                  </a:lnTo>
                  <a:lnTo>
                    <a:pt x="116" y="961"/>
                  </a:lnTo>
                  <a:lnTo>
                    <a:pt x="3626" y="5866"/>
                  </a:lnTo>
                  <a:lnTo>
                    <a:pt x="3677" y="5918"/>
                  </a:lnTo>
                  <a:lnTo>
                    <a:pt x="3728" y="5969"/>
                  </a:lnTo>
                  <a:lnTo>
                    <a:pt x="3779" y="6007"/>
                  </a:lnTo>
                  <a:lnTo>
                    <a:pt x="3843" y="6046"/>
                  </a:lnTo>
                  <a:lnTo>
                    <a:pt x="3907" y="6071"/>
                  </a:lnTo>
                  <a:lnTo>
                    <a:pt x="3984" y="6097"/>
                  </a:lnTo>
                  <a:lnTo>
                    <a:pt x="4048" y="6110"/>
                  </a:lnTo>
                  <a:lnTo>
                    <a:pt x="8787" y="6110"/>
                  </a:lnTo>
                  <a:lnTo>
                    <a:pt x="8915" y="6097"/>
                  </a:lnTo>
                  <a:lnTo>
                    <a:pt x="9030" y="6071"/>
                  </a:lnTo>
                  <a:lnTo>
                    <a:pt x="9133" y="6007"/>
                  </a:lnTo>
                  <a:lnTo>
                    <a:pt x="9223" y="5943"/>
                  </a:lnTo>
                  <a:lnTo>
                    <a:pt x="9299" y="5841"/>
                  </a:lnTo>
                  <a:lnTo>
                    <a:pt x="9351" y="5738"/>
                  </a:lnTo>
                  <a:lnTo>
                    <a:pt x="9389" y="5636"/>
                  </a:lnTo>
                  <a:lnTo>
                    <a:pt x="9402" y="5508"/>
                  </a:lnTo>
                  <a:lnTo>
                    <a:pt x="9389" y="5380"/>
                  </a:lnTo>
                  <a:lnTo>
                    <a:pt x="9351" y="5277"/>
                  </a:lnTo>
                  <a:lnTo>
                    <a:pt x="9299" y="5162"/>
                  </a:lnTo>
                  <a:lnTo>
                    <a:pt x="9223" y="5072"/>
                  </a:lnTo>
                  <a:lnTo>
                    <a:pt x="9133" y="5008"/>
                  </a:lnTo>
                  <a:lnTo>
                    <a:pt x="9030" y="4944"/>
                  </a:lnTo>
                  <a:lnTo>
                    <a:pt x="8915" y="4919"/>
                  </a:lnTo>
                  <a:lnTo>
                    <a:pt x="8787" y="4906"/>
                  </a:lnTo>
                  <a:lnTo>
                    <a:pt x="4432" y="4906"/>
                  </a:lnTo>
                  <a:lnTo>
                    <a:pt x="1102" y="256"/>
                  </a:lnTo>
                  <a:lnTo>
                    <a:pt x="1013" y="154"/>
                  </a:lnTo>
                  <a:lnTo>
                    <a:pt x="923" y="90"/>
                  </a:lnTo>
                  <a:lnTo>
                    <a:pt x="821" y="39"/>
                  </a:lnTo>
                  <a:lnTo>
                    <a:pt x="7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1"/>
            <p:cNvSpPr/>
            <p:nvPr/>
          </p:nvSpPr>
          <p:spPr>
            <a:xfrm rot="5400000">
              <a:off x="5640005" y="3252694"/>
              <a:ext cx="833140" cy="100154"/>
            </a:xfrm>
            <a:custGeom>
              <a:avLst/>
              <a:gdLst/>
              <a:ahLst/>
              <a:cxnLst/>
              <a:rect l="l" t="t" r="r" b="b"/>
              <a:pathLst>
                <a:path w="10132" h="1218" extrusionOk="0">
                  <a:moveTo>
                    <a:pt x="603" y="1"/>
                  </a:moveTo>
                  <a:lnTo>
                    <a:pt x="488" y="13"/>
                  </a:lnTo>
                  <a:lnTo>
                    <a:pt x="372" y="39"/>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02"/>
                  </a:lnTo>
                  <a:lnTo>
                    <a:pt x="372" y="1166"/>
                  </a:lnTo>
                  <a:lnTo>
                    <a:pt x="488" y="1204"/>
                  </a:lnTo>
                  <a:lnTo>
                    <a:pt x="603" y="1217"/>
                  </a:lnTo>
                  <a:lnTo>
                    <a:pt x="9517" y="1217"/>
                  </a:lnTo>
                  <a:lnTo>
                    <a:pt x="9645" y="1204"/>
                  </a:lnTo>
                  <a:lnTo>
                    <a:pt x="9760" y="1166"/>
                  </a:lnTo>
                  <a:lnTo>
                    <a:pt x="9863" y="1102"/>
                  </a:lnTo>
                  <a:lnTo>
                    <a:pt x="9953" y="1038"/>
                  </a:lnTo>
                  <a:lnTo>
                    <a:pt x="10029" y="948"/>
                  </a:lnTo>
                  <a:lnTo>
                    <a:pt x="10081" y="846"/>
                  </a:lnTo>
                  <a:lnTo>
                    <a:pt x="10119" y="731"/>
                  </a:lnTo>
                  <a:lnTo>
                    <a:pt x="10132" y="603"/>
                  </a:lnTo>
                  <a:lnTo>
                    <a:pt x="10119" y="487"/>
                  </a:lnTo>
                  <a:lnTo>
                    <a:pt x="10081" y="372"/>
                  </a:lnTo>
                  <a:lnTo>
                    <a:pt x="10029" y="270"/>
                  </a:lnTo>
                  <a:lnTo>
                    <a:pt x="9953" y="180"/>
                  </a:lnTo>
                  <a:lnTo>
                    <a:pt x="9863" y="103"/>
                  </a:lnTo>
                  <a:lnTo>
                    <a:pt x="9760" y="39"/>
                  </a:lnTo>
                  <a:lnTo>
                    <a:pt x="9645" y="13"/>
                  </a:lnTo>
                  <a:lnTo>
                    <a:pt x="9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1"/>
            <p:cNvSpPr/>
            <p:nvPr/>
          </p:nvSpPr>
          <p:spPr>
            <a:xfrm rot="5400000">
              <a:off x="4963876" y="2950460"/>
              <a:ext cx="1182776" cy="354981"/>
            </a:xfrm>
            <a:custGeom>
              <a:avLst/>
              <a:gdLst/>
              <a:ahLst/>
              <a:cxnLst/>
              <a:rect l="l" t="t" r="r" b="b"/>
              <a:pathLst>
                <a:path w="14384" h="4317" extrusionOk="0">
                  <a:moveTo>
                    <a:pt x="10439" y="0"/>
                  </a:moveTo>
                  <a:lnTo>
                    <a:pt x="10324" y="13"/>
                  </a:lnTo>
                  <a:lnTo>
                    <a:pt x="10209" y="39"/>
                  </a:lnTo>
                  <a:lnTo>
                    <a:pt x="10106" y="90"/>
                  </a:lnTo>
                  <a:lnTo>
                    <a:pt x="10016" y="167"/>
                  </a:lnTo>
                  <a:lnTo>
                    <a:pt x="6917" y="3100"/>
                  </a:lnTo>
                  <a:lnTo>
                    <a:pt x="615" y="3100"/>
                  </a:lnTo>
                  <a:lnTo>
                    <a:pt x="487" y="3113"/>
                  </a:lnTo>
                  <a:lnTo>
                    <a:pt x="372" y="3151"/>
                  </a:lnTo>
                  <a:lnTo>
                    <a:pt x="270" y="3202"/>
                  </a:lnTo>
                  <a:lnTo>
                    <a:pt x="180" y="3279"/>
                  </a:lnTo>
                  <a:lnTo>
                    <a:pt x="103" y="3369"/>
                  </a:lnTo>
                  <a:lnTo>
                    <a:pt x="52" y="3471"/>
                  </a:lnTo>
                  <a:lnTo>
                    <a:pt x="13" y="3587"/>
                  </a:lnTo>
                  <a:lnTo>
                    <a:pt x="1" y="3715"/>
                  </a:lnTo>
                  <a:lnTo>
                    <a:pt x="13" y="3830"/>
                  </a:lnTo>
                  <a:lnTo>
                    <a:pt x="52" y="3945"/>
                  </a:lnTo>
                  <a:lnTo>
                    <a:pt x="103" y="4048"/>
                  </a:lnTo>
                  <a:lnTo>
                    <a:pt x="180" y="4137"/>
                  </a:lnTo>
                  <a:lnTo>
                    <a:pt x="270" y="4214"/>
                  </a:lnTo>
                  <a:lnTo>
                    <a:pt x="372" y="4265"/>
                  </a:lnTo>
                  <a:lnTo>
                    <a:pt x="487" y="4304"/>
                  </a:lnTo>
                  <a:lnTo>
                    <a:pt x="615" y="4317"/>
                  </a:lnTo>
                  <a:lnTo>
                    <a:pt x="7160" y="4317"/>
                  </a:lnTo>
                  <a:lnTo>
                    <a:pt x="7276" y="4304"/>
                  </a:lnTo>
                  <a:lnTo>
                    <a:pt x="7391" y="4278"/>
                  </a:lnTo>
                  <a:lnTo>
                    <a:pt x="7493" y="4227"/>
                  </a:lnTo>
                  <a:lnTo>
                    <a:pt x="7583" y="4150"/>
                  </a:lnTo>
                  <a:lnTo>
                    <a:pt x="10682" y="1217"/>
                  </a:lnTo>
                  <a:lnTo>
                    <a:pt x="13769" y="1217"/>
                  </a:lnTo>
                  <a:lnTo>
                    <a:pt x="13897" y="1204"/>
                  </a:lnTo>
                  <a:lnTo>
                    <a:pt x="14012" y="1166"/>
                  </a:lnTo>
                  <a:lnTo>
                    <a:pt x="14115" y="1115"/>
                  </a:lnTo>
                  <a:lnTo>
                    <a:pt x="14205" y="1038"/>
                  </a:lnTo>
                  <a:lnTo>
                    <a:pt x="14281" y="948"/>
                  </a:lnTo>
                  <a:lnTo>
                    <a:pt x="14333" y="846"/>
                  </a:lnTo>
                  <a:lnTo>
                    <a:pt x="14371" y="730"/>
                  </a:lnTo>
                  <a:lnTo>
                    <a:pt x="14384" y="602"/>
                  </a:lnTo>
                  <a:lnTo>
                    <a:pt x="14371" y="487"/>
                  </a:lnTo>
                  <a:lnTo>
                    <a:pt x="14333" y="372"/>
                  </a:lnTo>
                  <a:lnTo>
                    <a:pt x="14281" y="269"/>
                  </a:lnTo>
                  <a:lnTo>
                    <a:pt x="14205" y="180"/>
                  </a:lnTo>
                  <a:lnTo>
                    <a:pt x="14115" y="103"/>
                  </a:lnTo>
                  <a:lnTo>
                    <a:pt x="14012" y="52"/>
                  </a:lnTo>
                  <a:lnTo>
                    <a:pt x="13897" y="13"/>
                  </a:lnTo>
                  <a:lnTo>
                    <a:pt x="13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1"/>
            <p:cNvSpPr/>
            <p:nvPr/>
          </p:nvSpPr>
          <p:spPr>
            <a:xfrm rot="5400000">
              <a:off x="4017621" y="2875178"/>
              <a:ext cx="1471316" cy="337055"/>
            </a:xfrm>
            <a:custGeom>
              <a:avLst/>
              <a:gdLst/>
              <a:ahLst/>
              <a:cxnLst/>
              <a:rect l="l" t="t" r="r" b="b"/>
              <a:pathLst>
                <a:path w="17893" h="4099" extrusionOk="0">
                  <a:moveTo>
                    <a:pt x="12590" y="0"/>
                  </a:moveTo>
                  <a:lnTo>
                    <a:pt x="12514" y="26"/>
                  </a:lnTo>
                  <a:lnTo>
                    <a:pt x="12450" y="39"/>
                  </a:lnTo>
                  <a:lnTo>
                    <a:pt x="12373" y="77"/>
                  </a:lnTo>
                  <a:lnTo>
                    <a:pt x="7301" y="2882"/>
                  </a:lnTo>
                  <a:lnTo>
                    <a:pt x="602" y="2882"/>
                  </a:lnTo>
                  <a:lnTo>
                    <a:pt x="474" y="2895"/>
                  </a:lnTo>
                  <a:lnTo>
                    <a:pt x="372" y="2933"/>
                  </a:lnTo>
                  <a:lnTo>
                    <a:pt x="256" y="2985"/>
                  </a:lnTo>
                  <a:lnTo>
                    <a:pt x="167" y="3062"/>
                  </a:lnTo>
                  <a:lnTo>
                    <a:pt x="103" y="3151"/>
                  </a:lnTo>
                  <a:lnTo>
                    <a:pt x="39" y="3254"/>
                  </a:lnTo>
                  <a:lnTo>
                    <a:pt x="13" y="3369"/>
                  </a:lnTo>
                  <a:lnTo>
                    <a:pt x="0" y="3497"/>
                  </a:lnTo>
                  <a:lnTo>
                    <a:pt x="13" y="3612"/>
                  </a:lnTo>
                  <a:lnTo>
                    <a:pt x="39" y="3728"/>
                  </a:lnTo>
                  <a:lnTo>
                    <a:pt x="103" y="3830"/>
                  </a:lnTo>
                  <a:lnTo>
                    <a:pt x="167" y="3920"/>
                  </a:lnTo>
                  <a:lnTo>
                    <a:pt x="256" y="3996"/>
                  </a:lnTo>
                  <a:lnTo>
                    <a:pt x="372" y="4048"/>
                  </a:lnTo>
                  <a:lnTo>
                    <a:pt x="474" y="4086"/>
                  </a:lnTo>
                  <a:lnTo>
                    <a:pt x="602" y="4099"/>
                  </a:lnTo>
                  <a:lnTo>
                    <a:pt x="7531" y="4099"/>
                  </a:lnTo>
                  <a:lnTo>
                    <a:pt x="7608" y="4073"/>
                  </a:lnTo>
                  <a:lnTo>
                    <a:pt x="7685" y="4061"/>
                  </a:lnTo>
                  <a:lnTo>
                    <a:pt x="7749" y="4022"/>
                  </a:lnTo>
                  <a:lnTo>
                    <a:pt x="12834" y="1217"/>
                  </a:lnTo>
                  <a:lnTo>
                    <a:pt x="17278" y="1217"/>
                  </a:lnTo>
                  <a:lnTo>
                    <a:pt x="17406" y="1204"/>
                  </a:lnTo>
                  <a:lnTo>
                    <a:pt x="17521" y="1166"/>
                  </a:lnTo>
                  <a:lnTo>
                    <a:pt x="17624" y="1115"/>
                  </a:lnTo>
                  <a:lnTo>
                    <a:pt x="17714" y="1038"/>
                  </a:lnTo>
                  <a:lnTo>
                    <a:pt x="17778" y="948"/>
                  </a:lnTo>
                  <a:lnTo>
                    <a:pt x="17842" y="846"/>
                  </a:lnTo>
                  <a:lnTo>
                    <a:pt x="17880" y="730"/>
                  </a:lnTo>
                  <a:lnTo>
                    <a:pt x="17893" y="602"/>
                  </a:lnTo>
                  <a:lnTo>
                    <a:pt x="17880" y="487"/>
                  </a:lnTo>
                  <a:lnTo>
                    <a:pt x="17842" y="372"/>
                  </a:lnTo>
                  <a:lnTo>
                    <a:pt x="17778" y="269"/>
                  </a:lnTo>
                  <a:lnTo>
                    <a:pt x="17714" y="180"/>
                  </a:lnTo>
                  <a:lnTo>
                    <a:pt x="17624" y="103"/>
                  </a:lnTo>
                  <a:lnTo>
                    <a:pt x="17521" y="52"/>
                  </a:lnTo>
                  <a:lnTo>
                    <a:pt x="17406" y="13"/>
                  </a:lnTo>
                  <a:lnTo>
                    <a:pt x="17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1"/>
            <p:cNvSpPr/>
            <p:nvPr/>
          </p:nvSpPr>
          <p:spPr>
            <a:xfrm rot="5400000">
              <a:off x="3464132" y="3069487"/>
              <a:ext cx="1102685" cy="317073"/>
            </a:xfrm>
            <a:custGeom>
              <a:avLst/>
              <a:gdLst/>
              <a:ahLst/>
              <a:cxnLst/>
              <a:rect l="l" t="t" r="r" b="b"/>
              <a:pathLst>
                <a:path w="13410" h="3856" extrusionOk="0">
                  <a:moveTo>
                    <a:pt x="8312" y="0"/>
                  </a:moveTo>
                  <a:lnTo>
                    <a:pt x="8184" y="13"/>
                  </a:lnTo>
                  <a:lnTo>
                    <a:pt x="8069" y="51"/>
                  </a:lnTo>
                  <a:lnTo>
                    <a:pt x="7967" y="103"/>
                  </a:lnTo>
                  <a:lnTo>
                    <a:pt x="7877" y="179"/>
                  </a:lnTo>
                  <a:lnTo>
                    <a:pt x="7800" y="269"/>
                  </a:lnTo>
                  <a:lnTo>
                    <a:pt x="7749" y="371"/>
                  </a:lnTo>
                  <a:lnTo>
                    <a:pt x="7710" y="487"/>
                  </a:lnTo>
                  <a:lnTo>
                    <a:pt x="7698" y="615"/>
                  </a:lnTo>
                  <a:lnTo>
                    <a:pt x="7698" y="2638"/>
                  </a:lnTo>
                  <a:lnTo>
                    <a:pt x="602" y="2638"/>
                  </a:lnTo>
                  <a:lnTo>
                    <a:pt x="487" y="2651"/>
                  </a:lnTo>
                  <a:lnTo>
                    <a:pt x="372" y="2690"/>
                  </a:lnTo>
                  <a:lnTo>
                    <a:pt x="269" y="2754"/>
                  </a:lnTo>
                  <a:lnTo>
                    <a:pt x="179" y="2818"/>
                  </a:lnTo>
                  <a:lnTo>
                    <a:pt x="103" y="2907"/>
                  </a:lnTo>
                  <a:lnTo>
                    <a:pt x="51" y="3010"/>
                  </a:lnTo>
                  <a:lnTo>
                    <a:pt x="13" y="3125"/>
                  </a:lnTo>
                  <a:lnTo>
                    <a:pt x="0" y="3253"/>
                  </a:lnTo>
                  <a:lnTo>
                    <a:pt x="13" y="3369"/>
                  </a:lnTo>
                  <a:lnTo>
                    <a:pt x="51" y="3484"/>
                  </a:lnTo>
                  <a:lnTo>
                    <a:pt x="103" y="3586"/>
                  </a:lnTo>
                  <a:lnTo>
                    <a:pt x="179" y="3676"/>
                  </a:lnTo>
                  <a:lnTo>
                    <a:pt x="269" y="3753"/>
                  </a:lnTo>
                  <a:lnTo>
                    <a:pt x="372" y="3817"/>
                  </a:lnTo>
                  <a:lnTo>
                    <a:pt x="487" y="3842"/>
                  </a:lnTo>
                  <a:lnTo>
                    <a:pt x="602" y="3855"/>
                  </a:lnTo>
                  <a:lnTo>
                    <a:pt x="8312" y="3855"/>
                  </a:lnTo>
                  <a:lnTo>
                    <a:pt x="8428" y="3842"/>
                  </a:lnTo>
                  <a:lnTo>
                    <a:pt x="8543" y="3817"/>
                  </a:lnTo>
                  <a:lnTo>
                    <a:pt x="8645" y="3753"/>
                  </a:lnTo>
                  <a:lnTo>
                    <a:pt x="8735" y="3676"/>
                  </a:lnTo>
                  <a:lnTo>
                    <a:pt x="8812" y="3586"/>
                  </a:lnTo>
                  <a:lnTo>
                    <a:pt x="8863" y="3484"/>
                  </a:lnTo>
                  <a:lnTo>
                    <a:pt x="8902" y="3369"/>
                  </a:lnTo>
                  <a:lnTo>
                    <a:pt x="8914" y="3253"/>
                  </a:lnTo>
                  <a:lnTo>
                    <a:pt x="8914" y="1217"/>
                  </a:lnTo>
                  <a:lnTo>
                    <a:pt x="12795" y="1217"/>
                  </a:lnTo>
                  <a:lnTo>
                    <a:pt x="12923" y="1204"/>
                  </a:lnTo>
                  <a:lnTo>
                    <a:pt x="13038" y="1166"/>
                  </a:lnTo>
                  <a:lnTo>
                    <a:pt x="13141" y="1114"/>
                  </a:lnTo>
                  <a:lnTo>
                    <a:pt x="13231" y="1037"/>
                  </a:lnTo>
                  <a:lnTo>
                    <a:pt x="13295" y="948"/>
                  </a:lnTo>
                  <a:lnTo>
                    <a:pt x="13359" y="845"/>
                  </a:lnTo>
                  <a:lnTo>
                    <a:pt x="13397" y="730"/>
                  </a:lnTo>
                  <a:lnTo>
                    <a:pt x="13410" y="615"/>
                  </a:lnTo>
                  <a:lnTo>
                    <a:pt x="13397" y="487"/>
                  </a:lnTo>
                  <a:lnTo>
                    <a:pt x="13359" y="371"/>
                  </a:lnTo>
                  <a:lnTo>
                    <a:pt x="13295" y="269"/>
                  </a:lnTo>
                  <a:lnTo>
                    <a:pt x="13231" y="179"/>
                  </a:lnTo>
                  <a:lnTo>
                    <a:pt x="13141" y="103"/>
                  </a:lnTo>
                  <a:lnTo>
                    <a:pt x="13038" y="51"/>
                  </a:lnTo>
                  <a:lnTo>
                    <a:pt x="12923" y="13"/>
                  </a:lnTo>
                  <a:lnTo>
                    <a:pt x="12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1"/>
            <p:cNvSpPr/>
            <p:nvPr/>
          </p:nvSpPr>
          <p:spPr>
            <a:xfrm rot="5400000">
              <a:off x="3011824" y="3429118"/>
              <a:ext cx="601420" cy="99085"/>
            </a:xfrm>
            <a:custGeom>
              <a:avLst/>
              <a:gdLst/>
              <a:ahLst/>
              <a:cxnLst/>
              <a:rect l="l" t="t" r="r" b="b"/>
              <a:pathLst>
                <a:path w="7314" h="1205" extrusionOk="0">
                  <a:moveTo>
                    <a:pt x="487" y="1"/>
                  </a:moveTo>
                  <a:lnTo>
                    <a:pt x="372" y="39"/>
                  </a:lnTo>
                  <a:lnTo>
                    <a:pt x="270" y="103"/>
                  </a:lnTo>
                  <a:lnTo>
                    <a:pt x="180" y="167"/>
                  </a:lnTo>
                  <a:lnTo>
                    <a:pt x="103" y="257"/>
                  </a:lnTo>
                  <a:lnTo>
                    <a:pt x="52" y="360"/>
                  </a:lnTo>
                  <a:lnTo>
                    <a:pt x="13" y="475"/>
                  </a:lnTo>
                  <a:lnTo>
                    <a:pt x="1" y="603"/>
                  </a:lnTo>
                  <a:lnTo>
                    <a:pt x="13" y="718"/>
                  </a:lnTo>
                  <a:lnTo>
                    <a:pt x="52" y="833"/>
                  </a:lnTo>
                  <a:lnTo>
                    <a:pt x="103" y="936"/>
                  </a:lnTo>
                  <a:lnTo>
                    <a:pt x="180" y="1026"/>
                  </a:lnTo>
                  <a:lnTo>
                    <a:pt x="270" y="1102"/>
                  </a:lnTo>
                  <a:lnTo>
                    <a:pt x="372" y="1166"/>
                  </a:lnTo>
                  <a:lnTo>
                    <a:pt x="487" y="1192"/>
                  </a:lnTo>
                  <a:lnTo>
                    <a:pt x="603" y="1205"/>
                  </a:lnTo>
                  <a:lnTo>
                    <a:pt x="6699" y="1205"/>
                  </a:lnTo>
                  <a:lnTo>
                    <a:pt x="6827" y="1192"/>
                  </a:lnTo>
                  <a:lnTo>
                    <a:pt x="6942" y="1166"/>
                  </a:lnTo>
                  <a:lnTo>
                    <a:pt x="7045" y="1102"/>
                  </a:lnTo>
                  <a:lnTo>
                    <a:pt x="7135" y="1026"/>
                  </a:lnTo>
                  <a:lnTo>
                    <a:pt x="7199" y="936"/>
                  </a:lnTo>
                  <a:lnTo>
                    <a:pt x="7263" y="833"/>
                  </a:lnTo>
                  <a:lnTo>
                    <a:pt x="7301" y="718"/>
                  </a:lnTo>
                  <a:lnTo>
                    <a:pt x="7314" y="603"/>
                  </a:lnTo>
                  <a:lnTo>
                    <a:pt x="7301" y="475"/>
                  </a:lnTo>
                  <a:lnTo>
                    <a:pt x="7263" y="360"/>
                  </a:lnTo>
                  <a:lnTo>
                    <a:pt x="7199" y="257"/>
                  </a:lnTo>
                  <a:lnTo>
                    <a:pt x="7135" y="167"/>
                  </a:lnTo>
                  <a:lnTo>
                    <a:pt x="7045" y="103"/>
                  </a:lnTo>
                  <a:lnTo>
                    <a:pt x="6942" y="39"/>
                  </a:lnTo>
                  <a:lnTo>
                    <a:pt x="68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1"/>
            <p:cNvSpPr/>
            <p:nvPr/>
          </p:nvSpPr>
          <p:spPr>
            <a:xfrm rot="5400000">
              <a:off x="2397284" y="3188472"/>
              <a:ext cx="1082703" cy="99085"/>
            </a:xfrm>
            <a:custGeom>
              <a:avLst/>
              <a:gdLst/>
              <a:ahLst/>
              <a:cxnLst/>
              <a:rect l="l" t="t" r="r" b="b"/>
              <a:pathLst>
                <a:path w="13167" h="1205" extrusionOk="0">
                  <a:moveTo>
                    <a:pt x="602" y="1"/>
                  </a:moveTo>
                  <a:lnTo>
                    <a:pt x="487" y="14"/>
                  </a:lnTo>
                  <a:lnTo>
                    <a:pt x="372" y="39"/>
                  </a:lnTo>
                  <a:lnTo>
                    <a:pt x="269" y="103"/>
                  </a:lnTo>
                  <a:lnTo>
                    <a:pt x="180" y="180"/>
                  </a:lnTo>
                  <a:lnTo>
                    <a:pt x="103" y="270"/>
                  </a:lnTo>
                  <a:lnTo>
                    <a:pt x="52" y="372"/>
                  </a:lnTo>
                  <a:lnTo>
                    <a:pt x="13" y="487"/>
                  </a:lnTo>
                  <a:lnTo>
                    <a:pt x="0" y="603"/>
                  </a:lnTo>
                  <a:lnTo>
                    <a:pt x="13" y="731"/>
                  </a:lnTo>
                  <a:lnTo>
                    <a:pt x="52" y="846"/>
                  </a:lnTo>
                  <a:lnTo>
                    <a:pt x="103" y="949"/>
                  </a:lnTo>
                  <a:lnTo>
                    <a:pt x="180" y="1038"/>
                  </a:lnTo>
                  <a:lnTo>
                    <a:pt x="269" y="1102"/>
                  </a:lnTo>
                  <a:lnTo>
                    <a:pt x="372" y="1166"/>
                  </a:lnTo>
                  <a:lnTo>
                    <a:pt x="487" y="1205"/>
                  </a:lnTo>
                  <a:lnTo>
                    <a:pt x="12680" y="1205"/>
                  </a:lnTo>
                  <a:lnTo>
                    <a:pt x="12795" y="1166"/>
                  </a:lnTo>
                  <a:lnTo>
                    <a:pt x="12898" y="1102"/>
                  </a:lnTo>
                  <a:lnTo>
                    <a:pt x="12988" y="1038"/>
                  </a:lnTo>
                  <a:lnTo>
                    <a:pt x="13052" y="949"/>
                  </a:lnTo>
                  <a:lnTo>
                    <a:pt x="13116" y="846"/>
                  </a:lnTo>
                  <a:lnTo>
                    <a:pt x="13154" y="731"/>
                  </a:lnTo>
                  <a:lnTo>
                    <a:pt x="13167" y="603"/>
                  </a:lnTo>
                  <a:lnTo>
                    <a:pt x="13154" y="487"/>
                  </a:lnTo>
                  <a:lnTo>
                    <a:pt x="13116" y="372"/>
                  </a:lnTo>
                  <a:lnTo>
                    <a:pt x="13052" y="270"/>
                  </a:lnTo>
                  <a:lnTo>
                    <a:pt x="12988" y="180"/>
                  </a:lnTo>
                  <a:lnTo>
                    <a:pt x="12898" y="103"/>
                  </a:lnTo>
                  <a:lnTo>
                    <a:pt x="12795" y="39"/>
                  </a:lnTo>
                  <a:lnTo>
                    <a:pt x="12680" y="14"/>
                  </a:lnTo>
                  <a:lnTo>
                    <a:pt x="1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1"/>
            <p:cNvSpPr/>
            <p:nvPr/>
          </p:nvSpPr>
          <p:spPr>
            <a:xfrm rot="5400000">
              <a:off x="1983382" y="3148470"/>
              <a:ext cx="907885" cy="353912"/>
            </a:xfrm>
            <a:custGeom>
              <a:avLst/>
              <a:gdLst/>
              <a:ahLst/>
              <a:cxnLst/>
              <a:rect l="l" t="t" r="r" b="b"/>
              <a:pathLst>
                <a:path w="11041" h="4304" extrusionOk="0">
                  <a:moveTo>
                    <a:pt x="6597" y="1"/>
                  </a:moveTo>
                  <a:lnTo>
                    <a:pt x="6520" y="13"/>
                  </a:lnTo>
                  <a:lnTo>
                    <a:pt x="6456" y="39"/>
                  </a:lnTo>
                  <a:lnTo>
                    <a:pt x="6392" y="65"/>
                  </a:lnTo>
                  <a:lnTo>
                    <a:pt x="6328" y="103"/>
                  </a:lnTo>
                  <a:lnTo>
                    <a:pt x="6276" y="141"/>
                  </a:lnTo>
                  <a:lnTo>
                    <a:pt x="6225" y="193"/>
                  </a:lnTo>
                  <a:lnTo>
                    <a:pt x="6174" y="257"/>
                  </a:lnTo>
                  <a:lnTo>
                    <a:pt x="4137" y="3087"/>
                  </a:lnTo>
                  <a:lnTo>
                    <a:pt x="603" y="3087"/>
                  </a:lnTo>
                  <a:lnTo>
                    <a:pt x="487" y="3100"/>
                  </a:lnTo>
                  <a:lnTo>
                    <a:pt x="372" y="3138"/>
                  </a:lnTo>
                  <a:lnTo>
                    <a:pt x="270" y="3190"/>
                  </a:lnTo>
                  <a:lnTo>
                    <a:pt x="180" y="3267"/>
                  </a:lnTo>
                  <a:lnTo>
                    <a:pt x="103" y="3356"/>
                  </a:lnTo>
                  <a:lnTo>
                    <a:pt x="39" y="3459"/>
                  </a:lnTo>
                  <a:lnTo>
                    <a:pt x="13" y="3574"/>
                  </a:lnTo>
                  <a:lnTo>
                    <a:pt x="1" y="3689"/>
                  </a:lnTo>
                  <a:lnTo>
                    <a:pt x="13" y="3817"/>
                  </a:lnTo>
                  <a:lnTo>
                    <a:pt x="39" y="3933"/>
                  </a:lnTo>
                  <a:lnTo>
                    <a:pt x="103" y="4035"/>
                  </a:lnTo>
                  <a:lnTo>
                    <a:pt x="180" y="4125"/>
                  </a:lnTo>
                  <a:lnTo>
                    <a:pt x="270" y="4189"/>
                  </a:lnTo>
                  <a:lnTo>
                    <a:pt x="372" y="4253"/>
                  </a:lnTo>
                  <a:lnTo>
                    <a:pt x="487" y="4291"/>
                  </a:lnTo>
                  <a:lnTo>
                    <a:pt x="603" y="4304"/>
                  </a:lnTo>
                  <a:lnTo>
                    <a:pt x="4458" y="4304"/>
                  </a:lnTo>
                  <a:lnTo>
                    <a:pt x="4522" y="4291"/>
                  </a:lnTo>
                  <a:lnTo>
                    <a:pt x="4599" y="4278"/>
                  </a:lnTo>
                  <a:lnTo>
                    <a:pt x="4663" y="4266"/>
                  </a:lnTo>
                  <a:lnTo>
                    <a:pt x="4727" y="4227"/>
                  </a:lnTo>
                  <a:lnTo>
                    <a:pt x="4791" y="4202"/>
                  </a:lnTo>
                  <a:lnTo>
                    <a:pt x="4855" y="4150"/>
                  </a:lnTo>
                  <a:lnTo>
                    <a:pt x="4906" y="4099"/>
                  </a:lnTo>
                  <a:lnTo>
                    <a:pt x="4944" y="4048"/>
                  </a:lnTo>
                  <a:lnTo>
                    <a:pt x="6981" y="1217"/>
                  </a:lnTo>
                  <a:lnTo>
                    <a:pt x="10426" y="1217"/>
                  </a:lnTo>
                  <a:lnTo>
                    <a:pt x="10554" y="1204"/>
                  </a:lnTo>
                  <a:lnTo>
                    <a:pt x="10669" y="1166"/>
                  </a:lnTo>
                  <a:lnTo>
                    <a:pt x="10772" y="1115"/>
                  </a:lnTo>
                  <a:lnTo>
                    <a:pt x="10862" y="1038"/>
                  </a:lnTo>
                  <a:lnTo>
                    <a:pt x="10926" y="948"/>
                  </a:lnTo>
                  <a:lnTo>
                    <a:pt x="10990" y="846"/>
                  </a:lnTo>
                  <a:lnTo>
                    <a:pt x="11028" y="731"/>
                  </a:lnTo>
                  <a:lnTo>
                    <a:pt x="11041" y="603"/>
                  </a:lnTo>
                  <a:lnTo>
                    <a:pt x="11028" y="487"/>
                  </a:lnTo>
                  <a:lnTo>
                    <a:pt x="10990" y="372"/>
                  </a:lnTo>
                  <a:lnTo>
                    <a:pt x="10926" y="270"/>
                  </a:lnTo>
                  <a:lnTo>
                    <a:pt x="10862" y="180"/>
                  </a:lnTo>
                  <a:lnTo>
                    <a:pt x="10772" y="103"/>
                  </a:lnTo>
                  <a:lnTo>
                    <a:pt x="10669" y="52"/>
                  </a:lnTo>
                  <a:lnTo>
                    <a:pt x="10554" y="13"/>
                  </a:lnTo>
                  <a:lnTo>
                    <a:pt x="104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1"/>
            <p:cNvSpPr/>
            <p:nvPr/>
          </p:nvSpPr>
          <p:spPr>
            <a:xfrm rot="5400000">
              <a:off x="4363552" y="3511884"/>
              <a:ext cx="268641" cy="100072"/>
            </a:xfrm>
            <a:custGeom>
              <a:avLst/>
              <a:gdLst/>
              <a:ahLst/>
              <a:cxnLst/>
              <a:rect l="l" t="t" r="r" b="b"/>
              <a:pathLst>
                <a:path w="3267" h="1217" extrusionOk="0">
                  <a:moveTo>
                    <a:pt x="602" y="0"/>
                  </a:moveTo>
                  <a:lnTo>
                    <a:pt x="487" y="13"/>
                  </a:lnTo>
                  <a:lnTo>
                    <a:pt x="372" y="51"/>
                  </a:lnTo>
                  <a:lnTo>
                    <a:pt x="269" y="103"/>
                  </a:lnTo>
                  <a:lnTo>
                    <a:pt x="179" y="180"/>
                  </a:lnTo>
                  <a:lnTo>
                    <a:pt x="103" y="269"/>
                  </a:lnTo>
                  <a:lnTo>
                    <a:pt x="39" y="372"/>
                  </a:lnTo>
                  <a:lnTo>
                    <a:pt x="13" y="487"/>
                  </a:lnTo>
                  <a:lnTo>
                    <a:pt x="0" y="615"/>
                  </a:lnTo>
                  <a:lnTo>
                    <a:pt x="13" y="730"/>
                  </a:lnTo>
                  <a:lnTo>
                    <a:pt x="39" y="846"/>
                  </a:lnTo>
                  <a:lnTo>
                    <a:pt x="103" y="948"/>
                  </a:lnTo>
                  <a:lnTo>
                    <a:pt x="179" y="1038"/>
                  </a:lnTo>
                  <a:lnTo>
                    <a:pt x="269" y="1115"/>
                  </a:lnTo>
                  <a:lnTo>
                    <a:pt x="372" y="1166"/>
                  </a:lnTo>
                  <a:lnTo>
                    <a:pt x="487" y="1204"/>
                  </a:lnTo>
                  <a:lnTo>
                    <a:pt x="602" y="1217"/>
                  </a:lnTo>
                  <a:lnTo>
                    <a:pt x="2664" y="1217"/>
                  </a:lnTo>
                  <a:lnTo>
                    <a:pt x="2792" y="1204"/>
                  </a:lnTo>
                  <a:lnTo>
                    <a:pt x="2895" y="1166"/>
                  </a:lnTo>
                  <a:lnTo>
                    <a:pt x="3010" y="1115"/>
                  </a:lnTo>
                  <a:lnTo>
                    <a:pt x="3100" y="1038"/>
                  </a:lnTo>
                  <a:lnTo>
                    <a:pt x="3164" y="948"/>
                  </a:lnTo>
                  <a:lnTo>
                    <a:pt x="3228" y="846"/>
                  </a:lnTo>
                  <a:lnTo>
                    <a:pt x="3253" y="730"/>
                  </a:lnTo>
                  <a:lnTo>
                    <a:pt x="3266" y="615"/>
                  </a:lnTo>
                  <a:lnTo>
                    <a:pt x="3253" y="487"/>
                  </a:lnTo>
                  <a:lnTo>
                    <a:pt x="3228" y="372"/>
                  </a:lnTo>
                  <a:lnTo>
                    <a:pt x="3164" y="269"/>
                  </a:lnTo>
                  <a:lnTo>
                    <a:pt x="3100" y="180"/>
                  </a:lnTo>
                  <a:lnTo>
                    <a:pt x="3010" y="103"/>
                  </a:lnTo>
                  <a:lnTo>
                    <a:pt x="2895" y="51"/>
                  </a:lnTo>
                  <a:lnTo>
                    <a:pt x="2792" y="13"/>
                  </a:lnTo>
                  <a:lnTo>
                    <a:pt x="26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1"/>
            <p:cNvSpPr/>
            <p:nvPr/>
          </p:nvSpPr>
          <p:spPr>
            <a:xfrm rot="5400000">
              <a:off x="6508919" y="3603406"/>
              <a:ext cx="82" cy="82"/>
            </a:xfrm>
            <a:custGeom>
              <a:avLst/>
              <a:gdLst/>
              <a:ahLst/>
              <a:cxnLst/>
              <a:rect l="l" t="t" r="r" b="b"/>
              <a:pathLst>
                <a:path w="1" h="1" fill="none" extrusionOk="0">
                  <a:moveTo>
                    <a:pt x="1" y="1"/>
                  </a:moveTo>
                  <a:lnTo>
                    <a:pt x="1" y="1"/>
                  </a:lnTo>
                </a:path>
              </a:pathLst>
            </a:custGeom>
            <a:noFill/>
            <a:ln w="15700"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1"/>
            <p:cNvSpPr/>
            <p:nvPr/>
          </p:nvSpPr>
          <p:spPr>
            <a:xfrm rot="5400000">
              <a:off x="4387280" y="4062118"/>
              <a:ext cx="968981" cy="159112"/>
            </a:xfrm>
            <a:custGeom>
              <a:avLst/>
              <a:gdLst/>
              <a:ahLst/>
              <a:cxnLst/>
              <a:rect l="l" t="t" r="r" b="b"/>
              <a:pathLst>
                <a:path w="11784" h="1935" extrusionOk="0">
                  <a:moveTo>
                    <a:pt x="794" y="1"/>
                  </a:moveTo>
                  <a:lnTo>
                    <a:pt x="705" y="14"/>
                  </a:lnTo>
                  <a:lnTo>
                    <a:pt x="628" y="39"/>
                  </a:lnTo>
                  <a:lnTo>
                    <a:pt x="538" y="78"/>
                  </a:lnTo>
                  <a:lnTo>
                    <a:pt x="461" y="116"/>
                  </a:lnTo>
                  <a:lnTo>
                    <a:pt x="384" y="167"/>
                  </a:lnTo>
                  <a:lnTo>
                    <a:pt x="320" y="219"/>
                  </a:lnTo>
                  <a:lnTo>
                    <a:pt x="256" y="283"/>
                  </a:lnTo>
                  <a:lnTo>
                    <a:pt x="205" y="347"/>
                  </a:lnTo>
                  <a:lnTo>
                    <a:pt x="154" y="423"/>
                  </a:lnTo>
                  <a:lnTo>
                    <a:pt x="103" y="500"/>
                  </a:lnTo>
                  <a:lnTo>
                    <a:pt x="64" y="590"/>
                  </a:lnTo>
                  <a:lnTo>
                    <a:pt x="39" y="680"/>
                  </a:lnTo>
                  <a:lnTo>
                    <a:pt x="13" y="769"/>
                  </a:lnTo>
                  <a:lnTo>
                    <a:pt x="0" y="872"/>
                  </a:lnTo>
                  <a:lnTo>
                    <a:pt x="0" y="961"/>
                  </a:lnTo>
                  <a:lnTo>
                    <a:pt x="0" y="1064"/>
                  </a:lnTo>
                  <a:lnTo>
                    <a:pt x="13" y="1166"/>
                  </a:lnTo>
                  <a:lnTo>
                    <a:pt x="39" y="1256"/>
                  </a:lnTo>
                  <a:lnTo>
                    <a:pt x="64" y="1346"/>
                  </a:lnTo>
                  <a:lnTo>
                    <a:pt x="103" y="1435"/>
                  </a:lnTo>
                  <a:lnTo>
                    <a:pt x="154" y="1512"/>
                  </a:lnTo>
                  <a:lnTo>
                    <a:pt x="205" y="1589"/>
                  </a:lnTo>
                  <a:lnTo>
                    <a:pt x="256" y="1653"/>
                  </a:lnTo>
                  <a:lnTo>
                    <a:pt x="320" y="1717"/>
                  </a:lnTo>
                  <a:lnTo>
                    <a:pt x="384" y="1768"/>
                  </a:lnTo>
                  <a:lnTo>
                    <a:pt x="461" y="1820"/>
                  </a:lnTo>
                  <a:lnTo>
                    <a:pt x="538" y="1858"/>
                  </a:lnTo>
                  <a:lnTo>
                    <a:pt x="628" y="1896"/>
                  </a:lnTo>
                  <a:lnTo>
                    <a:pt x="705" y="1922"/>
                  </a:lnTo>
                  <a:lnTo>
                    <a:pt x="794" y="1935"/>
                  </a:lnTo>
                  <a:lnTo>
                    <a:pt x="10989" y="1935"/>
                  </a:lnTo>
                  <a:lnTo>
                    <a:pt x="11079" y="1922"/>
                  </a:lnTo>
                  <a:lnTo>
                    <a:pt x="11156" y="1896"/>
                  </a:lnTo>
                  <a:lnTo>
                    <a:pt x="11245" y="1858"/>
                  </a:lnTo>
                  <a:lnTo>
                    <a:pt x="11322" y="1820"/>
                  </a:lnTo>
                  <a:lnTo>
                    <a:pt x="11386" y="1768"/>
                  </a:lnTo>
                  <a:lnTo>
                    <a:pt x="11463" y="1717"/>
                  </a:lnTo>
                  <a:lnTo>
                    <a:pt x="11527" y="1653"/>
                  </a:lnTo>
                  <a:lnTo>
                    <a:pt x="11578" y="1589"/>
                  </a:lnTo>
                  <a:lnTo>
                    <a:pt x="11630" y="1512"/>
                  </a:lnTo>
                  <a:lnTo>
                    <a:pt x="11681" y="1435"/>
                  </a:lnTo>
                  <a:lnTo>
                    <a:pt x="11719" y="1346"/>
                  </a:lnTo>
                  <a:lnTo>
                    <a:pt x="11745" y="1256"/>
                  </a:lnTo>
                  <a:lnTo>
                    <a:pt x="11771" y="1166"/>
                  </a:lnTo>
                  <a:lnTo>
                    <a:pt x="11783" y="1064"/>
                  </a:lnTo>
                  <a:lnTo>
                    <a:pt x="11783" y="961"/>
                  </a:lnTo>
                  <a:lnTo>
                    <a:pt x="11783" y="872"/>
                  </a:lnTo>
                  <a:lnTo>
                    <a:pt x="11771" y="769"/>
                  </a:lnTo>
                  <a:lnTo>
                    <a:pt x="11745" y="680"/>
                  </a:lnTo>
                  <a:lnTo>
                    <a:pt x="11719" y="590"/>
                  </a:lnTo>
                  <a:lnTo>
                    <a:pt x="11681" y="500"/>
                  </a:lnTo>
                  <a:lnTo>
                    <a:pt x="11630" y="423"/>
                  </a:lnTo>
                  <a:lnTo>
                    <a:pt x="11578" y="347"/>
                  </a:lnTo>
                  <a:lnTo>
                    <a:pt x="11527" y="283"/>
                  </a:lnTo>
                  <a:lnTo>
                    <a:pt x="11463" y="219"/>
                  </a:lnTo>
                  <a:lnTo>
                    <a:pt x="11386" y="167"/>
                  </a:lnTo>
                  <a:lnTo>
                    <a:pt x="11322" y="116"/>
                  </a:lnTo>
                  <a:lnTo>
                    <a:pt x="11245" y="78"/>
                  </a:lnTo>
                  <a:lnTo>
                    <a:pt x="11156" y="39"/>
                  </a:lnTo>
                  <a:lnTo>
                    <a:pt x="11079" y="14"/>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1"/>
            <p:cNvSpPr/>
            <p:nvPr/>
          </p:nvSpPr>
          <p:spPr>
            <a:xfrm rot="5400000">
              <a:off x="4013382" y="4062118"/>
              <a:ext cx="968981" cy="159112"/>
            </a:xfrm>
            <a:custGeom>
              <a:avLst/>
              <a:gdLst/>
              <a:ahLst/>
              <a:cxnLst/>
              <a:rect l="l" t="t" r="r" b="b"/>
              <a:pathLst>
                <a:path w="11784" h="1935" extrusionOk="0">
                  <a:moveTo>
                    <a:pt x="794" y="1"/>
                  </a:moveTo>
                  <a:lnTo>
                    <a:pt x="705" y="13"/>
                  </a:lnTo>
                  <a:lnTo>
                    <a:pt x="628" y="39"/>
                  </a:lnTo>
                  <a:lnTo>
                    <a:pt x="538" y="77"/>
                  </a:lnTo>
                  <a:lnTo>
                    <a:pt x="461" y="116"/>
                  </a:lnTo>
                  <a:lnTo>
                    <a:pt x="384" y="167"/>
                  </a:lnTo>
                  <a:lnTo>
                    <a:pt x="320" y="218"/>
                  </a:lnTo>
                  <a:lnTo>
                    <a:pt x="256" y="282"/>
                  </a:lnTo>
                  <a:lnTo>
                    <a:pt x="205" y="346"/>
                  </a:lnTo>
                  <a:lnTo>
                    <a:pt x="154" y="423"/>
                  </a:lnTo>
                  <a:lnTo>
                    <a:pt x="103" y="500"/>
                  </a:lnTo>
                  <a:lnTo>
                    <a:pt x="64" y="590"/>
                  </a:lnTo>
                  <a:lnTo>
                    <a:pt x="39" y="679"/>
                  </a:lnTo>
                  <a:lnTo>
                    <a:pt x="13" y="769"/>
                  </a:lnTo>
                  <a:lnTo>
                    <a:pt x="0" y="872"/>
                  </a:lnTo>
                  <a:lnTo>
                    <a:pt x="0" y="974"/>
                  </a:lnTo>
                  <a:lnTo>
                    <a:pt x="0" y="1064"/>
                  </a:lnTo>
                  <a:lnTo>
                    <a:pt x="13" y="1166"/>
                  </a:lnTo>
                  <a:lnTo>
                    <a:pt x="39" y="1256"/>
                  </a:lnTo>
                  <a:lnTo>
                    <a:pt x="64" y="1345"/>
                  </a:lnTo>
                  <a:lnTo>
                    <a:pt x="103" y="1435"/>
                  </a:lnTo>
                  <a:lnTo>
                    <a:pt x="154" y="1512"/>
                  </a:lnTo>
                  <a:lnTo>
                    <a:pt x="205" y="1589"/>
                  </a:lnTo>
                  <a:lnTo>
                    <a:pt x="256" y="1653"/>
                  </a:lnTo>
                  <a:lnTo>
                    <a:pt x="320" y="1717"/>
                  </a:lnTo>
                  <a:lnTo>
                    <a:pt x="384" y="1768"/>
                  </a:lnTo>
                  <a:lnTo>
                    <a:pt x="461" y="1819"/>
                  </a:lnTo>
                  <a:lnTo>
                    <a:pt x="538" y="1858"/>
                  </a:lnTo>
                  <a:lnTo>
                    <a:pt x="628" y="1896"/>
                  </a:lnTo>
                  <a:lnTo>
                    <a:pt x="705" y="1922"/>
                  </a:lnTo>
                  <a:lnTo>
                    <a:pt x="794" y="1935"/>
                  </a:lnTo>
                  <a:lnTo>
                    <a:pt x="10989" y="1935"/>
                  </a:lnTo>
                  <a:lnTo>
                    <a:pt x="11079" y="1922"/>
                  </a:lnTo>
                  <a:lnTo>
                    <a:pt x="11156" y="1896"/>
                  </a:lnTo>
                  <a:lnTo>
                    <a:pt x="11245" y="1858"/>
                  </a:lnTo>
                  <a:lnTo>
                    <a:pt x="11322" y="1819"/>
                  </a:lnTo>
                  <a:lnTo>
                    <a:pt x="11386" y="1768"/>
                  </a:lnTo>
                  <a:lnTo>
                    <a:pt x="11463" y="1717"/>
                  </a:lnTo>
                  <a:lnTo>
                    <a:pt x="11527" y="1653"/>
                  </a:lnTo>
                  <a:lnTo>
                    <a:pt x="11578" y="1589"/>
                  </a:lnTo>
                  <a:lnTo>
                    <a:pt x="11630" y="1512"/>
                  </a:lnTo>
                  <a:lnTo>
                    <a:pt x="11681" y="1435"/>
                  </a:lnTo>
                  <a:lnTo>
                    <a:pt x="11719" y="1345"/>
                  </a:lnTo>
                  <a:lnTo>
                    <a:pt x="11745" y="1256"/>
                  </a:lnTo>
                  <a:lnTo>
                    <a:pt x="11771" y="1166"/>
                  </a:lnTo>
                  <a:lnTo>
                    <a:pt x="11783" y="1064"/>
                  </a:lnTo>
                  <a:lnTo>
                    <a:pt x="11783" y="974"/>
                  </a:lnTo>
                  <a:lnTo>
                    <a:pt x="11783" y="872"/>
                  </a:lnTo>
                  <a:lnTo>
                    <a:pt x="11771" y="769"/>
                  </a:lnTo>
                  <a:lnTo>
                    <a:pt x="11745" y="679"/>
                  </a:lnTo>
                  <a:lnTo>
                    <a:pt x="11719" y="590"/>
                  </a:lnTo>
                  <a:lnTo>
                    <a:pt x="11681" y="500"/>
                  </a:lnTo>
                  <a:lnTo>
                    <a:pt x="11630" y="423"/>
                  </a:lnTo>
                  <a:lnTo>
                    <a:pt x="11578" y="346"/>
                  </a:lnTo>
                  <a:lnTo>
                    <a:pt x="11527" y="282"/>
                  </a:lnTo>
                  <a:lnTo>
                    <a:pt x="11463" y="218"/>
                  </a:lnTo>
                  <a:lnTo>
                    <a:pt x="11386" y="167"/>
                  </a:lnTo>
                  <a:lnTo>
                    <a:pt x="11322" y="116"/>
                  </a:lnTo>
                  <a:lnTo>
                    <a:pt x="11245" y="77"/>
                  </a:lnTo>
                  <a:lnTo>
                    <a:pt x="11156" y="39"/>
                  </a:lnTo>
                  <a:lnTo>
                    <a:pt x="11079" y="13"/>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1"/>
            <p:cNvSpPr/>
            <p:nvPr/>
          </p:nvSpPr>
          <p:spPr>
            <a:xfrm rot="5400000">
              <a:off x="3638950" y="4061584"/>
              <a:ext cx="968981" cy="160181"/>
            </a:xfrm>
            <a:custGeom>
              <a:avLst/>
              <a:gdLst/>
              <a:ahLst/>
              <a:cxnLst/>
              <a:rect l="l" t="t" r="r" b="b"/>
              <a:pathLst>
                <a:path w="11784" h="1948" extrusionOk="0">
                  <a:moveTo>
                    <a:pt x="794" y="0"/>
                  </a:moveTo>
                  <a:lnTo>
                    <a:pt x="705" y="13"/>
                  </a:lnTo>
                  <a:lnTo>
                    <a:pt x="628" y="39"/>
                  </a:lnTo>
                  <a:lnTo>
                    <a:pt x="538" y="77"/>
                  </a:lnTo>
                  <a:lnTo>
                    <a:pt x="461" y="116"/>
                  </a:lnTo>
                  <a:lnTo>
                    <a:pt x="384" y="167"/>
                  </a:lnTo>
                  <a:lnTo>
                    <a:pt x="320" y="218"/>
                  </a:lnTo>
                  <a:lnTo>
                    <a:pt x="256" y="282"/>
                  </a:lnTo>
                  <a:lnTo>
                    <a:pt x="205" y="359"/>
                  </a:lnTo>
                  <a:lnTo>
                    <a:pt x="154" y="423"/>
                  </a:lnTo>
                  <a:lnTo>
                    <a:pt x="103" y="513"/>
                  </a:lnTo>
                  <a:lnTo>
                    <a:pt x="64" y="590"/>
                  </a:lnTo>
                  <a:lnTo>
                    <a:pt x="39" y="679"/>
                  </a:lnTo>
                  <a:lnTo>
                    <a:pt x="13" y="769"/>
                  </a:lnTo>
                  <a:lnTo>
                    <a:pt x="0" y="871"/>
                  </a:lnTo>
                  <a:lnTo>
                    <a:pt x="0" y="974"/>
                  </a:lnTo>
                  <a:lnTo>
                    <a:pt x="0" y="1076"/>
                  </a:lnTo>
                  <a:lnTo>
                    <a:pt x="13" y="1166"/>
                  </a:lnTo>
                  <a:lnTo>
                    <a:pt x="39" y="1256"/>
                  </a:lnTo>
                  <a:lnTo>
                    <a:pt x="64" y="1345"/>
                  </a:lnTo>
                  <a:lnTo>
                    <a:pt x="103" y="1435"/>
                  </a:lnTo>
                  <a:lnTo>
                    <a:pt x="154" y="1512"/>
                  </a:lnTo>
                  <a:lnTo>
                    <a:pt x="205" y="1589"/>
                  </a:lnTo>
                  <a:lnTo>
                    <a:pt x="256" y="1653"/>
                  </a:lnTo>
                  <a:lnTo>
                    <a:pt x="320" y="1717"/>
                  </a:lnTo>
                  <a:lnTo>
                    <a:pt x="384" y="1781"/>
                  </a:lnTo>
                  <a:lnTo>
                    <a:pt x="461" y="1819"/>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19"/>
                  </a:lnTo>
                  <a:lnTo>
                    <a:pt x="11386" y="1781"/>
                  </a:lnTo>
                  <a:lnTo>
                    <a:pt x="11463" y="1717"/>
                  </a:lnTo>
                  <a:lnTo>
                    <a:pt x="11527" y="1653"/>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69"/>
                  </a:lnTo>
                  <a:lnTo>
                    <a:pt x="11745" y="679"/>
                  </a:lnTo>
                  <a:lnTo>
                    <a:pt x="11719" y="590"/>
                  </a:lnTo>
                  <a:lnTo>
                    <a:pt x="11681" y="513"/>
                  </a:lnTo>
                  <a:lnTo>
                    <a:pt x="11630" y="423"/>
                  </a:lnTo>
                  <a:lnTo>
                    <a:pt x="11578" y="359"/>
                  </a:lnTo>
                  <a:lnTo>
                    <a:pt x="11527" y="282"/>
                  </a:lnTo>
                  <a:lnTo>
                    <a:pt x="11463" y="218"/>
                  </a:lnTo>
                  <a:lnTo>
                    <a:pt x="11386" y="167"/>
                  </a:lnTo>
                  <a:lnTo>
                    <a:pt x="11322" y="116"/>
                  </a:lnTo>
                  <a:lnTo>
                    <a:pt x="11245" y="77"/>
                  </a:lnTo>
                  <a:lnTo>
                    <a:pt x="11156" y="39"/>
                  </a:lnTo>
                  <a:lnTo>
                    <a:pt x="11079" y="13"/>
                  </a:lnTo>
                  <a:lnTo>
                    <a:pt x="10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1"/>
            <p:cNvSpPr/>
            <p:nvPr/>
          </p:nvSpPr>
          <p:spPr>
            <a:xfrm rot="5400000">
              <a:off x="2454104" y="4061584"/>
              <a:ext cx="968981" cy="160181"/>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31"/>
                  </a:lnTo>
                  <a:lnTo>
                    <a:pt x="256" y="282"/>
                  </a:lnTo>
                  <a:lnTo>
                    <a:pt x="205" y="359"/>
                  </a:lnTo>
                  <a:lnTo>
                    <a:pt x="154" y="436"/>
                  </a:lnTo>
                  <a:lnTo>
                    <a:pt x="103" y="513"/>
                  </a:lnTo>
                  <a:lnTo>
                    <a:pt x="64" y="602"/>
                  </a:lnTo>
                  <a:lnTo>
                    <a:pt x="39" y="692"/>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909"/>
                  </a:lnTo>
                  <a:lnTo>
                    <a:pt x="705" y="1921"/>
                  </a:lnTo>
                  <a:lnTo>
                    <a:pt x="794" y="1947"/>
                  </a:lnTo>
                  <a:lnTo>
                    <a:pt x="10989" y="1947"/>
                  </a:lnTo>
                  <a:lnTo>
                    <a:pt x="11079" y="1921"/>
                  </a:lnTo>
                  <a:lnTo>
                    <a:pt x="11156" y="1909"/>
                  </a:lnTo>
                  <a:lnTo>
                    <a:pt x="11245" y="1870"/>
                  </a:lnTo>
                  <a:lnTo>
                    <a:pt x="11322" y="1832"/>
                  </a:lnTo>
                  <a:lnTo>
                    <a:pt x="11399"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92"/>
                  </a:lnTo>
                  <a:lnTo>
                    <a:pt x="11719" y="602"/>
                  </a:lnTo>
                  <a:lnTo>
                    <a:pt x="11681" y="513"/>
                  </a:lnTo>
                  <a:lnTo>
                    <a:pt x="11630" y="436"/>
                  </a:lnTo>
                  <a:lnTo>
                    <a:pt x="11578" y="359"/>
                  </a:lnTo>
                  <a:lnTo>
                    <a:pt x="11527" y="282"/>
                  </a:lnTo>
                  <a:lnTo>
                    <a:pt x="11463" y="231"/>
                  </a:lnTo>
                  <a:lnTo>
                    <a:pt x="11399"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1"/>
            <p:cNvSpPr/>
            <p:nvPr/>
          </p:nvSpPr>
          <p:spPr>
            <a:xfrm rot="5400000">
              <a:off x="2828002" y="4061584"/>
              <a:ext cx="968981" cy="160181"/>
            </a:xfrm>
            <a:custGeom>
              <a:avLst/>
              <a:gdLst/>
              <a:ahLst/>
              <a:cxnLst/>
              <a:rect l="l" t="t" r="r" b="b"/>
              <a:pathLst>
                <a:path w="11784" h="1948" extrusionOk="0">
                  <a:moveTo>
                    <a:pt x="794" y="1"/>
                  </a:moveTo>
                  <a:lnTo>
                    <a:pt x="705" y="26"/>
                  </a:lnTo>
                  <a:lnTo>
                    <a:pt x="628" y="52"/>
                  </a:lnTo>
                  <a:lnTo>
                    <a:pt x="538" y="77"/>
                  </a:lnTo>
                  <a:lnTo>
                    <a:pt x="461" y="116"/>
                  </a:lnTo>
                  <a:lnTo>
                    <a:pt x="384" y="167"/>
                  </a:lnTo>
                  <a:lnTo>
                    <a:pt x="320" y="218"/>
                  </a:lnTo>
                  <a:lnTo>
                    <a:pt x="256" y="282"/>
                  </a:lnTo>
                  <a:lnTo>
                    <a:pt x="205" y="359"/>
                  </a:lnTo>
                  <a:lnTo>
                    <a:pt x="154" y="436"/>
                  </a:lnTo>
                  <a:lnTo>
                    <a:pt x="103" y="513"/>
                  </a:lnTo>
                  <a:lnTo>
                    <a:pt x="64" y="590"/>
                  </a:lnTo>
                  <a:lnTo>
                    <a:pt x="39" y="679"/>
                  </a:lnTo>
                  <a:lnTo>
                    <a:pt x="13" y="782"/>
                  </a:lnTo>
                  <a:lnTo>
                    <a:pt x="0" y="871"/>
                  </a:lnTo>
                  <a:lnTo>
                    <a:pt x="0" y="974"/>
                  </a:lnTo>
                  <a:lnTo>
                    <a:pt x="0" y="1076"/>
                  </a:lnTo>
                  <a:lnTo>
                    <a:pt x="13" y="1166"/>
                  </a:lnTo>
                  <a:lnTo>
                    <a:pt x="39" y="1256"/>
                  </a:lnTo>
                  <a:lnTo>
                    <a:pt x="64" y="1345"/>
                  </a:lnTo>
                  <a:lnTo>
                    <a:pt x="103" y="1435"/>
                  </a:lnTo>
                  <a:lnTo>
                    <a:pt x="154" y="1512"/>
                  </a:lnTo>
                  <a:lnTo>
                    <a:pt x="205" y="1589"/>
                  </a:lnTo>
                  <a:lnTo>
                    <a:pt x="256" y="1666"/>
                  </a:lnTo>
                  <a:lnTo>
                    <a:pt x="320" y="1717"/>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99" y="1781"/>
                  </a:lnTo>
                  <a:lnTo>
                    <a:pt x="11463" y="1717"/>
                  </a:lnTo>
                  <a:lnTo>
                    <a:pt x="11527" y="1666"/>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82"/>
                  </a:lnTo>
                  <a:lnTo>
                    <a:pt x="11745" y="679"/>
                  </a:lnTo>
                  <a:lnTo>
                    <a:pt x="11719" y="590"/>
                  </a:lnTo>
                  <a:lnTo>
                    <a:pt x="11681" y="513"/>
                  </a:lnTo>
                  <a:lnTo>
                    <a:pt x="11630" y="436"/>
                  </a:lnTo>
                  <a:lnTo>
                    <a:pt x="11578" y="359"/>
                  </a:lnTo>
                  <a:lnTo>
                    <a:pt x="11527" y="282"/>
                  </a:lnTo>
                  <a:lnTo>
                    <a:pt x="11463" y="218"/>
                  </a:lnTo>
                  <a:lnTo>
                    <a:pt x="11399" y="167"/>
                  </a:lnTo>
                  <a:lnTo>
                    <a:pt x="11322" y="116"/>
                  </a:lnTo>
                  <a:lnTo>
                    <a:pt x="11245" y="77"/>
                  </a:lnTo>
                  <a:lnTo>
                    <a:pt x="11156" y="52"/>
                  </a:lnTo>
                  <a:lnTo>
                    <a:pt x="11079" y="26"/>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1"/>
            <p:cNvSpPr/>
            <p:nvPr/>
          </p:nvSpPr>
          <p:spPr>
            <a:xfrm rot="5400000">
              <a:off x="2080248" y="4061625"/>
              <a:ext cx="968981" cy="160099"/>
            </a:xfrm>
            <a:custGeom>
              <a:avLst/>
              <a:gdLst/>
              <a:ahLst/>
              <a:cxnLst/>
              <a:rect l="l" t="t" r="r" b="b"/>
              <a:pathLst>
                <a:path w="11784" h="1947" extrusionOk="0">
                  <a:moveTo>
                    <a:pt x="884" y="0"/>
                  </a:moveTo>
                  <a:lnTo>
                    <a:pt x="794" y="13"/>
                  </a:lnTo>
                  <a:lnTo>
                    <a:pt x="705" y="26"/>
                  </a:lnTo>
                  <a:lnTo>
                    <a:pt x="628" y="51"/>
                  </a:lnTo>
                  <a:lnTo>
                    <a:pt x="538" y="77"/>
                  </a:lnTo>
                  <a:lnTo>
                    <a:pt x="461" y="128"/>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78"/>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34"/>
                  </a:lnTo>
                  <a:lnTo>
                    <a:pt x="794" y="1947"/>
                  </a:lnTo>
                  <a:lnTo>
                    <a:pt x="10989" y="1947"/>
                  </a:lnTo>
                  <a:lnTo>
                    <a:pt x="11079" y="1934"/>
                  </a:lnTo>
                  <a:lnTo>
                    <a:pt x="11156" y="1908"/>
                  </a:lnTo>
                  <a:lnTo>
                    <a:pt x="11245" y="1870"/>
                  </a:lnTo>
                  <a:lnTo>
                    <a:pt x="11322" y="1832"/>
                  </a:lnTo>
                  <a:lnTo>
                    <a:pt x="11399" y="1780"/>
                  </a:lnTo>
                  <a:lnTo>
                    <a:pt x="11463" y="1729"/>
                  </a:lnTo>
                  <a:lnTo>
                    <a:pt x="11527" y="1665"/>
                  </a:lnTo>
                  <a:lnTo>
                    <a:pt x="11578" y="1588"/>
                  </a:lnTo>
                  <a:lnTo>
                    <a:pt x="11630" y="1524"/>
                  </a:lnTo>
                  <a:lnTo>
                    <a:pt x="11681" y="1435"/>
                  </a:lnTo>
                  <a:lnTo>
                    <a:pt x="11719" y="1358"/>
                  </a:lnTo>
                  <a:lnTo>
                    <a:pt x="11745" y="1268"/>
                  </a:lnTo>
                  <a:lnTo>
                    <a:pt x="11771" y="1178"/>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99" y="167"/>
                  </a:lnTo>
                  <a:lnTo>
                    <a:pt x="11322" y="128"/>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1"/>
            <p:cNvSpPr/>
            <p:nvPr/>
          </p:nvSpPr>
          <p:spPr>
            <a:xfrm rot="5400000">
              <a:off x="5946476" y="4061584"/>
              <a:ext cx="968981" cy="160181"/>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18"/>
                  </a:lnTo>
                  <a:lnTo>
                    <a:pt x="256" y="282"/>
                  </a:lnTo>
                  <a:lnTo>
                    <a:pt x="205" y="359"/>
                  </a:lnTo>
                  <a:lnTo>
                    <a:pt x="154" y="436"/>
                  </a:lnTo>
                  <a:lnTo>
                    <a:pt x="103" y="513"/>
                  </a:lnTo>
                  <a:lnTo>
                    <a:pt x="64" y="589"/>
                  </a:lnTo>
                  <a:lnTo>
                    <a:pt x="39" y="679"/>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86"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79"/>
                  </a:lnTo>
                  <a:lnTo>
                    <a:pt x="11719" y="589"/>
                  </a:lnTo>
                  <a:lnTo>
                    <a:pt x="11681" y="513"/>
                  </a:lnTo>
                  <a:lnTo>
                    <a:pt x="11630" y="436"/>
                  </a:lnTo>
                  <a:lnTo>
                    <a:pt x="11578" y="359"/>
                  </a:lnTo>
                  <a:lnTo>
                    <a:pt x="11527" y="282"/>
                  </a:lnTo>
                  <a:lnTo>
                    <a:pt x="11463" y="218"/>
                  </a:lnTo>
                  <a:lnTo>
                    <a:pt x="11386"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1"/>
            <p:cNvSpPr/>
            <p:nvPr/>
          </p:nvSpPr>
          <p:spPr>
            <a:xfrm rot="5400000">
              <a:off x="5572619" y="4061625"/>
              <a:ext cx="968981" cy="160099"/>
            </a:xfrm>
            <a:custGeom>
              <a:avLst/>
              <a:gdLst/>
              <a:ahLst/>
              <a:cxnLst/>
              <a:rect l="l" t="t" r="r" b="b"/>
              <a:pathLst>
                <a:path w="11784" h="1947" extrusionOk="0">
                  <a:moveTo>
                    <a:pt x="884" y="0"/>
                  </a:moveTo>
                  <a:lnTo>
                    <a:pt x="794" y="13"/>
                  </a:lnTo>
                  <a:lnTo>
                    <a:pt x="705" y="26"/>
                  </a:lnTo>
                  <a:lnTo>
                    <a:pt x="628" y="51"/>
                  </a:lnTo>
                  <a:lnTo>
                    <a:pt x="538" y="77"/>
                  </a:lnTo>
                  <a:lnTo>
                    <a:pt x="461" y="115"/>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66"/>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21"/>
                  </a:lnTo>
                  <a:lnTo>
                    <a:pt x="794" y="1947"/>
                  </a:lnTo>
                  <a:lnTo>
                    <a:pt x="10989" y="1947"/>
                  </a:lnTo>
                  <a:lnTo>
                    <a:pt x="11079" y="1921"/>
                  </a:lnTo>
                  <a:lnTo>
                    <a:pt x="11156" y="1908"/>
                  </a:lnTo>
                  <a:lnTo>
                    <a:pt x="11245" y="1870"/>
                  </a:lnTo>
                  <a:lnTo>
                    <a:pt x="11322" y="1832"/>
                  </a:lnTo>
                  <a:lnTo>
                    <a:pt x="11386" y="1780"/>
                  </a:lnTo>
                  <a:lnTo>
                    <a:pt x="11463" y="1729"/>
                  </a:lnTo>
                  <a:lnTo>
                    <a:pt x="11527" y="1665"/>
                  </a:lnTo>
                  <a:lnTo>
                    <a:pt x="11578" y="1588"/>
                  </a:lnTo>
                  <a:lnTo>
                    <a:pt x="11630" y="1524"/>
                  </a:lnTo>
                  <a:lnTo>
                    <a:pt x="11681" y="1435"/>
                  </a:lnTo>
                  <a:lnTo>
                    <a:pt x="11719" y="1358"/>
                  </a:lnTo>
                  <a:lnTo>
                    <a:pt x="11745" y="1268"/>
                  </a:lnTo>
                  <a:lnTo>
                    <a:pt x="11771" y="1166"/>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86" y="167"/>
                  </a:lnTo>
                  <a:lnTo>
                    <a:pt x="11322" y="115"/>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1"/>
            <p:cNvSpPr/>
            <p:nvPr/>
          </p:nvSpPr>
          <p:spPr>
            <a:xfrm rot="5400000">
              <a:off x="5198763" y="4061584"/>
              <a:ext cx="968981" cy="160181"/>
            </a:xfrm>
            <a:custGeom>
              <a:avLst/>
              <a:gdLst/>
              <a:ahLst/>
              <a:cxnLst/>
              <a:rect l="l" t="t" r="r" b="b"/>
              <a:pathLst>
                <a:path w="11784" h="1948" extrusionOk="0">
                  <a:moveTo>
                    <a:pt x="884" y="1"/>
                  </a:moveTo>
                  <a:lnTo>
                    <a:pt x="794" y="14"/>
                  </a:lnTo>
                  <a:lnTo>
                    <a:pt x="705" y="27"/>
                  </a:lnTo>
                  <a:lnTo>
                    <a:pt x="628" y="52"/>
                  </a:lnTo>
                  <a:lnTo>
                    <a:pt x="538" y="78"/>
                  </a:lnTo>
                  <a:lnTo>
                    <a:pt x="461" y="129"/>
                  </a:lnTo>
                  <a:lnTo>
                    <a:pt x="384" y="167"/>
                  </a:lnTo>
                  <a:lnTo>
                    <a:pt x="320" y="231"/>
                  </a:lnTo>
                  <a:lnTo>
                    <a:pt x="256" y="296"/>
                  </a:lnTo>
                  <a:lnTo>
                    <a:pt x="205" y="360"/>
                  </a:lnTo>
                  <a:lnTo>
                    <a:pt x="154" y="436"/>
                  </a:lnTo>
                  <a:lnTo>
                    <a:pt x="103" y="513"/>
                  </a:lnTo>
                  <a:lnTo>
                    <a:pt x="64" y="603"/>
                  </a:lnTo>
                  <a:lnTo>
                    <a:pt x="39" y="693"/>
                  </a:lnTo>
                  <a:lnTo>
                    <a:pt x="13" y="782"/>
                  </a:lnTo>
                  <a:lnTo>
                    <a:pt x="0" y="885"/>
                  </a:lnTo>
                  <a:lnTo>
                    <a:pt x="0" y="974"/>
                  </a:lnTo>
                  <a:lnTo>
                    <a:pt x="0" y="1077"/>
                  </a:lnTo>
                  <a:lnTo>
                    <a:pt x="13" y="1179"/>
                  </a:lnTo>
                  <a:lnTo>
                    <a:pt x="39" y="1269"/>
                  </a:lnTo>
                  <a:lnTo>
                    <a:pt x="64" y="1359"/>
                  </a:lnTo>
                  <a:lnTo>
                    <a:pt x="103" y="1435"/>
                  </a:lnTo>
                  <a:lnTo>
                    <a:pt x="154" y="1525"/>
                  </a:lnTo>
                  <a:lnTo>
                    <a:pt x="205" y="1602"/>
                  </a:lnTo>
                  <a:lnTo>
                    <a:pt x="256" y="1666"/>
                  </a:lnTo>
                  <a:lnTo>
                    <a:pt x="320" y="1730"/>
                  </a:lnTo>
                  <a:lnTo>
                    <a:pt x="384" y="1781"/>
                  </a:lnTo>
                  <a:lnTo>
                    <a:pt x="461" y="1832"/>
                  </a:lnTo>
                  <a:lnTo>
                    <a:pt x="538" y="1871"/>
                  </a:lnTo>
                  <a:lnTo>
                    <a:pt x="628" y="1909"/>
                  </a:lnTo>
                  <a:lnTo>
                    <a:pt x="705" y="1935"/>
                  </a:lnTo>
                  <a:lnTo>
                    <a:pt x="794" y="1948"/>
                  </a:lnTo>
                  <a:lnTo>
                    <a:pt x="10989" y="1948"/>
                  </a:lnTo>
                  <a:lnTo>
                    <a:pt x="11079" y="1935"/>
                  </a:lnTo>
                  <a:lnTo>
                    <a:pt x="11156" y="1909"/>
                  </a:lnTo>
                  <a:lnTo>
                    <a:pt x="11245" y="1871"/>
                  </a:lnTo>
                  <a:lnTo>
                    <a:pt x="11322" y="1832"/>
                  </a:lnTo>
                  <a:lnTo>
                    <a:pt x="11386" y="1781"/>
                  </a:lnTo>
                  <a:lnTo>
                    <a:pt x="11463" y="1730"/>
                  </a:lnTo>
                  <a:lnTo>
                    <a:pt x="11527" y="1666"/>
                  </a:lnTo>
                  <a:lnTo>
                    <a:pt x="11578" y="1602"/>
                  </a:lnTo>
                  <a:lnTo>
                    <a:pt x="11630" y="1525"/>
                  </a:lnTo>
                  <a:lnTo>
                    <a:pt x="11681" y="1435"/>
                  </a:lnTo>
                  <a:lnTo>
                    <a:pt x="11719" y="1359"/>
                  </a:lnTo>
                  <a:lnTo>
                    <a:pt x="11745" y="1269"/>
                  </a:lnTo>
                  <a:lnTo>
                    <a:pt x="11771" y="1179"/>
                  </a:lnTo>
                  <a:lnTo>
                    <a:pt x="11783" y="1077"/>
                  </a:lnTo>
                  <a:lnTo>
                    <a:pt x="11783" y="974"/>
                  </a:lnTo>
                  <a:lnTo>
                    <a:pt x="11783" y="885"/>
                  </a:lnTo>
                  <a:lnTo>
                    <a:pt x="11771" y="782"/>
                  </a:lnTo>
                  <a:lnTo>
                    <a:pt x="11745" y="693"/>
                  </a:lnTo>
                  <a:lnTo>
                    <a:pt x="11719" y="603"/>
                  </a:lnTo>
                  <a:lnTo>
                    <a:pt x="11681" y="513"/>
                  </a:lnTo>
                  <a:lnTo>
                    <a:pt x="11630" y="436"/>
                  </a:lnTo>
                  <a:lnTo>
                    <a:pt x="11578" y="360"/>
                  </a:lnTo>
                  <a:lnTo>
                    <a:pt x="11527" y="296"/>
                  </a:lnTo>
                  <a:lnTo>
                    <a:pt x="11463" y="231"/>
                  </a:lnTo>
                  <a:lnTo>
                    <a:pt x="11386" y="167"/>
                  </a:lnTo>
                  <a:lnTo>
                    <a:pt x="11322" y="129"/>
                  </a:lnTo>
                  <a:lnTo>
                    <a:pt x="11245" y="78"/>
                  </a:lnTo>
                  <a:lnTo>
                    <a:pt x="11156" y="52"/>
                  </a:lnTo>
                  <a:lnTo>
                    <a:pt x="11079" y="27"/>
                  </a:lnTo>
                  <a:lnTo>
                    <a:pt x="10989" y="14"/>
                  </a:lnTo>
                  <a:lnTo>
                    <a:pt x="10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1"/>
            <p:cNvSpPr/>
            <p:nvPr/>
          </p:nvSpPr>
          <p:spPr>
            <a:xfrm rot="5400000">
              <a:off x="6713715" y="2876211"/>
              <a:ext cx="240190" cy="239121"/>
            </a:xfrm>
            <a:custGeom>
              <a:avLst/>
              <a:gdLst/>
              <a:ahLst/>
              <a:cxnLst/>
              <a:rect l="l" t="t" r="r" b="b"/>
              <a:pathLst>
                <a:path w="2921" h="2908" extrusionOk="0">
                  <a:moveTo>
                    <a:pt x="1307" y="0"/>
                  </a:moveTo>
                  <a:lnTo>
                    <a:pt x="1166" y="26"/>
                  </a:lnTo>
                  <a:lnTo>
                    <a:pt x="1025" y="64"/>
                  </a:lnTo>
                  <a:lnTo>
                    <a:pt x="897" y="102"/>
                  </a:lnTo>
                  <a:lnTo>
                    <a:pt x="769" y="167"/>
                  </a:lnTo>
                  <a:lnTo>
                    <a:pt x="654" y="243"/>
                  </a:lnTo>
                  <a:lnTo>
                    <a:pt x="539" y="333"/>
                  </a:lnTo>
                  <a:lnTo>
                    <a:pt x="436" y="423"/>
                  </a:lnTo>
                  <a:lnTo>
                    <a:pt x="334" y="525"/>
                  </a:lnTo>
                  <a:lnTo>
                    <a:pt x="257" y="640"/>
                  </a:lnTo>
                  <a:lnTo>
                    <a:pt x="180" y="756"/>
                  </a:lnTo>
                  <a:lnTo>
                    <a:pt x="116" y="884"/>
                  </a:lnTo>
                  <a:lnTo>
                    <a:pt x="78" y="1012"/>
                  </a:lnTo>
                  <a:lnTo>
                    <a:pt x="39" y="1153"/>
                  </a:lnTo>
                  <a:lnTo>
                    <a:pt x="14" y="1306"/>
                  </a:lnTo>
                  <a:lnTo>
                    <a:pt x="1" y="1447"/>
                  </a:lnTo>
                  <a:lnTo>
                    <a:pt x="14" y="1601"/>
                  </a:lnTo>
                  <a:lnTo>
                    <a:pt x="39" y="1742"/>
                  </a:lnTo>
                  <a:lnTo>
                    <a:pt x="78" y="1883"/>
                  </a:lnTo>
                  <a:lnTo>
                    <a:pt x="116" y="2011"/>
                  </a:lnTo>
                  <a:lnTo>
                    <a:pt x="180" y="2139"/>
                  </a:lnTo>
                  <a:lnTo>
                    <a:pt x="257" y="2267"/>
                  </a:lnTo>
                  <a:lnTo>
                    <a:pt x="334" y="2382"/>
                  </a:lnTo>
                  <a:lnTo>
                    <a:pt x="436" y="2485"/>
                  </a:lnTo>
                  <a:lnTo>
                    <a:pt x="539" y="2574"/>
                  </a:lnTo>
                  <a:lnTo>
                    <a:pt x="654" y="2651"/>
                  </a:lnTo>
                  <a:lnTo>
                    <a:pt x="769" y="2728"/>
                  </a:lnTo>
                  <a:lnTo>
                    <a:pt x="897" y="2792"/>
                  </a:lnTo>
                  <a:lnTo>
                    <a:pt x="1025" y="2843"/>
                  </a:lnTo>
                  <a:lnTo>
                    <a:pt x="1166" y="2882"/>
                  </a:lnTo>
                  <a:lnTo>
                    <a:pt x="1307" y="2895"/>
                  </a:lnTo>
                  <a:lnTo>
                    <a:pt x="1461" y="2907"/>
                  </a:lnTo>
                  <a:lnTo>
                    <a:pt x="1615" y="2895"/>
                  </a:lnTo>
                  <a:lnTo>
                    <a:pt x="1755" y="2882"/>
                  </a:lnTo>
                  <a:lnTo>
                    <a:pt x="1896" y="2843"/>
                  </a:lnTo>
                  <a:lnTo>
                    <a:pt x="2024" y="2792"/>
                  </a:lnTo>
                  <a:lnTo>
                    <a:pt x="2152" y="2728"/>
                  </a:lnTo>
                  <a:lnTo>
                    <a:pt x="2281" y="2651"/>
                  </a:lnTo>
                  <a:lnTo>
                    <a:pt x="2383" y="2574"/>
                  </a:lnTo>
                  <a:lnTo>
                    <a:pt x="2485" y="2485"/>
                  </a:lnTo>
                  <a:lnTo>
                    <a:pt x="2588" y="2382"/>
                  </a:lnTo>
                  <a:lnTo>
                    <a:pt x="2665" y="2267"/>
                  </a:lnTo>
                  <a:lnTo>
                    <a:pt x="2742" y="2139"/>
                  </a:lnTo>
                  <a:lnTo>
                    <a:pt x="2806" y="2011"/>
                  </a:lnTo>
                  <a:lnTo>
                    <a:pt x="2857" y="1883"/>
                  </a:lnTo>
                  <a:lnTo>
                    <a:pt x="2883" y="1742"/>
                  </a:lnTo>
                  <a:lnTo>
                    <a:pt x="2908" y="1601"/>
                  </a:lnTo>
                  <a:lnTo>
                    <a:pt x="2921" y="1447"/>
                  </a:lnTo>
                  <a:lnTo>
                    <a:pt x="2908" y="1306"/>
                  </a:lnTo>
                  <a:lnTo>
                    <a:pt x="2883" y="1153"/>
                  </a:lnTo>
                  <a:lnTo>
                    <a:pt x="2857" y="1012"/>
                  </a:lnTo>
                  <a:lnTo>
                    <a:pt x="2806" y="884"/>
                  </a:lnTo>
                  <a:lnTo>
                    <a:pt x="2742" y="756"/>
                  </a:lnTo>
                  <a:lnTo>
                    <a:pt x="2665" y="640"/>
                  </a:lnTo>
                  <a:lnTo>
                    <a:pt x="2588" y="525"/>
                  </a:lnTo>
                  <a:lnTo>
                    <a:pt x="2485" y="423"/>
                  </a:lnTo>
                  <a:lnTo>
                    <a:pt x="2383" y="333"/>
                  </a:lnTo>
                  <a:lnTo>
                    <a:pt x="2281" y="243"/>
                  </a:lnTo>
                  <a:lnTo>
                    <a:pt x="2152" y="167"/>
                  </a:lnTo>
                  <a:lnTo>
                    <a:pt x="2024" y="102"/>
                  </a:lnTo>
                  <a:lnTo>
                    <a:pt x="1896" y="64"/>
                  </a:lnTo>
                  <a:lnTo>
                    <a:pt x="1755" y="26"/>
                  </a:lnTo>
                  <a:lnTo>
                    <a:pt x="1615"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1"/>
            <p:cNvSpPr/>
            <p:nvPr/>
          </p:nvSpPr>
          <p:spPr>
            <a:xfrm rot="5400000">
              <a:off x="5937509" y="2776179"/>
              <a:ext cx="239203" cy="240190"/>
            </a:xfrm>
            <a:custGeom>
              <a:avLst/>
              <a:gdLst/>
              <a:ahLst/>
              <a:cxnLst/>
              <a:rect l="l" t="t" r="r" b="b"/>
              <a:pathLst>
                <a:path w="2909" h="2921" extrusionOk="0">
                  <a:moveTo>
                    <a:pt x="1448" y="0"/>
                  </a:moveTo>
                  <a:lnTo>
                    <a:pt x="1307" y="13"/>
                  </a:lnTo>
                  <a:lnTo>
                    <a:pt x="1154" y="39"/>
                  </a:lnTo>
                  <a:lnTo>
                    <a:pt x="1025" y="77"/>
                  </a:lnTo>
                  <a:lnTo>
                    <a:pt x="885" y="116"/>
                  </a:lnTo>
                  <a:lnTo>
                    <a:pt x="756" y="180"/>
                  </a:lnTo>
                  <a:lnTo>
                    <a:pt x="641" y="257"/>
                  </a:lnTo>
                  <a:lnTo>
                    <a:pt x="526" y="333"/>
                  </a:lnTo>
                  <a:lnTo>
                    <a:pt x="423" y="436"/>
                  </a:lnTo>
                  <a:lnTo>
                    <a:pt x="334" y="538"/>
                  </a:lnTo>
                  <a:lnTo>
                    <a:pt x="244" y="654"/>
                  </a:lnTo>
                  <a:lnTo>
                    <a:pt x="167" y="769"/>
                  </a:lnTo>
                  <a:lnTo>
                    <a:pt x="116" y="897"/>
                  </a:lnTo>
                  <a:lnTo>
                    <a:pt x="65" y="1025"/>
                  </a:lnTo>
                  <a:lnTo>
                    <a:pt x="26" y="1166"/>
                  </a:lnTo>
                  <a:lnTo>
                    <a:pt x="1" y="1320"/>
                  </a:lnTo>
                  <a:lnTo>
                    <a:pt x="1" y="1461"/>
                  </a:lnTo>
                  <a:lnTo>
                    <a:pt x="1" y="1614"/>
                  </a:lnTo>
                  <a:lnTo>
                    <a:pt x="26" y="1755"/>
                  </a:lnTo>
                  <a:lnTo>
                    <a:pt x="65" y="1896"/>
                  </a:lnTo>
                  <a:lnTo>
                    <a:pt x="116" y="2024"/>
                  </a:lnTo>
                  <a:lnTo>
                    <a:pt x="167" y="2152"/>
                  </a:lnTo>
                  <a:lnTo>
                    <a:pt x="244" y="2280"/>
                  </a:lnTo>
                  <a:lnTo>
                    <a:pt x="334" y="2383"/>
                  </a:lnTo>
                  <a:lnTo>
                    <a:pt x="423" y="2498"/>
                  </a:lnTo>
                  <a:lnTo>
                    <a:pt x="526" y="2588"/>
                  </a:lnTo>
                  <a:lnTo>
                    <a:pt x="641" y="2664"/>
                  </a:lnTo>
                  <a:lnTo>
                    <a:pt x="756" y="2741"/>
                  </a:lnTo>
                  <a:lnTo>
                    <a:pt x="885" y="2805"/>
                  </a:lnTo>
                  <a:lnTo>
                    <a:pt x="1025" y="2857"/>
                  </a:lnTo>
                  <a:lnTo>
                    <a:pt x="1154" y="2882"/>
                  </a:lnTo>
                  <a:lnTo>
                    <a:pt x="1307" y="2908"/>
                  </a:lnTo>
                  <a:lnTo>
                    <a:pt x="1448" y="2921"/>
                  </a:lnTo>
                  <a:lnTo>
                    <a:pt x="1602" y="2908"/>
                  </a:lnTo>
                  <a:lnTo>
                    <a:pt x="1743" y="2882"/>
                  </a:lnTo>
                  <a:lnTo>
                    <a:pt x="1884" y="2857"/>
                  </a:lnTo>
                  <a:lnTo>
                    <a:pt x="2024" y="2805"/>
                  </a:lnTo>
                  <a:lnTo>
                    <a:pt x="2153" y="2741"/>
                  </a:lnTo>
                  <a:lnTo>
                    <a:pt x="2268" y="2664"/>
                  </a:lnTo>
                  <a:lnTo>
                    <a:pt x="2383" y="2588"/>
                  </a:lnTo>
                  <a:lnTo>
                    <a:pt x="2486" y="2498"/>
                  </a:lnTo>
                  <a:lnTo>
                    <a:pt x="2575" y="2383"/>
                  </a:lnTo>
                  <a:lnTo>
                    <a:pt x="2665" y="2280"/>
                  </a:lnTo>
                  <a:lnTo>
                    <a:pt x="2729" y="2152"/>
                  </a:lnTo>
                  <a:lnTo>
                    <a:pt x="2793" y="2024"/>
                  </a:lnTo>
                  <a:lnTo>
                    <a:pt x="2844" y="1896"/>
                  </a:lnTo>
                  <a:lnTo>
                    <a:pt x="2883" y="1755"/>
                  </a:lnTo>
                  <a:lnTo>
                    <a:pt x="2895" y="1614"/>
                  </a:lnTo>
                  <a:lnTo>
                    <a:pt x="2908" y="1461"/>
                  </a:lnTo>
                  <a:lnTo>
                    <a:pt x="2895" y="1320"/>
                  </a:lnTo>
                  <a:lnTo>
                    <a:pt x="2883" y="1166"/>
                  </a:lnTo>
                  <a:lnTo>
                    <a:pt x="2844" y="1025"/>
                  </a:lnTo>
                  <a:lnTo>
                    <a:pt x="2793" y="897"/>
                  </a:lnTo>
                  <a:lnTo>
                    <a:pt x="2729" y="769"/>
                  </a:lnTo>
                  <a:lnTo>
                    <a:pt x="2665" y="654"/>
                  </a:lnTo>
                  <a:lnTo>
                    <a:pt x="2575" y="538"/>
                  </a:lnTo>
                  <a:lnTo>
                    <a:pt x="2486" y="436"/>
                  </a:lnTo>
                  <a:lnTo>
                    <a:pt x="2383" y="333"/>
                  </a:lnTo>
                  <a:lnTo>
                    <a:pt x="2268" y="257"/>
                  </a:lnTo>
                  <a:lnTo>
                    <a:pt x="2153" y="180"/>
                  </a:lnTo>
                  <a:lnTo>
                    <a:pt x="2024" y="116"/>
                  </a:lnTo>
                  <a:lnTo>
                    <a:pt x="1884" y="77"/>
                  </a:lnTo>
                  <a:lnTo>
                    <a:pt x="1743" y="39"/>
                  </a:lnTo>
                  <a:lnTo>
                    <a:pt x="1602" y="13"/>
                  </a:lnTo>
                  <a:lnTo>
                    <a:pt x="1448"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1"/>
            <p:cNvSpPr/>
            <p:nvPr/>
          </p:nvSpPr>
          <p:spPr>
            <a:xfrm rot="5400000">
              <a:off x="5308288" y="2422840"/>
              <a:ext cx="239121" cy="239121"/>
            </a:xfrm>
            <a:custGeom>
              <a:avLst/>
              <a:gdLst/>
              <a:ahLst/>
              <a:cxnLst/>
              <a:rect l="l" t="t" r="r" b="b"/>
              <a:pathLst>
                <a:path w="2908" h="2908" extrusionOk="0">
                  <a:moveTo>
                    <a:pt x="1448" y="1"/>
                  </a:moveTo>
                  <a:lnTo>
                    <a:pt x="1307" y="13"/>
                  </a:lnTo>
                  <a:lnTo>
                    <a:pt x="1153" y="26"/>
                  </a:lnTo>
                  <a:lnTo>
                    <a:pt x="1012" y="65"/>
                  </a:lnTo>
                  <a:lnTo>
                    <a:pt x="884" y="116"/>
                  </a:lnTo>
                  <a:lnTo>
                    <a:pt x="756" y="180"/>
                  </a:lnTo>
                  <a:lnTo>
                    <a:pt x="641" y="244"/>
                  </a:lnTo>
                  <a:lnTo>
                    <a:pt x="526" y="334"/>
                  </a:lnTo>
                  <a:lnTo>
                    <a:pt x="423" y="423"/>
                  </a:lnTo>
                  <a:lnTo>
                    <a:pt x="321" y="526"/>
                  </a:lnTo>
                  <a:lnTo>
                    <a:pt x="244" y="641"/>
                  </a:lnTo>
                  <a:lnTo>
                    <a:pt x="167" y="756"/>
                  </a:lnTo>
                  <a:lnTo>
                    <a:pt x="103" y="884"/>
                  </a:lnTo>
                  <a:lnTo>
                    <a:pt x="64" y="1025"/>
                  </a:lnTo>
                  <a:lnTo>
                    <a:pt x="26" y="1166"/>
                  </a:lnTo>
                  <a:lnTo>
                    <a:pt x="0" y="1307"/>
                  </a:lnTo>
                  <a:lnTo>
                    <a:pt x="0" y="1461"/>
                  </a:lnTo>
                  <a:lnTo>
                    <a:pt x="0" y="1602"/>
                  </a:lnTo>
                  <a:lnTo>
                    <a:pt x="26" y="1742"/>
                  </a:lnTo>
                  <a:lnTo>
                    <a:pt x="64" y="1883"/>
                  </a:lnTo>
                  <a:lnTo>
                    <a:pt x="103" y="2024"/>
                  </a:lnTo>
                  <a:lnTo>
                    <a:pt x="167" y="2152"/>
                  </a:lnTo>
                  <a:lnTo>
                    <a:pt x="244" y="2268"/>
                  </a:lnTo>
                  <a:lnTo>
                    <a:pt x="321" y="2383"/>
                  </a:lnTo>
                  <a:lnTo>
                    <a:pt x="423" y="2485"/>
                  </a:lnTo>
                  <a:lnTo>
                    <a:pt x="526" y="2575"/>
                  </a:lnTo>
                  <a:lnTo>
                    <a:pt x="641" y="2665"/>
                  </a:lnTo>
                  <a:lnTo>
                    <a:pt x="756" y="2741"/>
                  </a:lnTo>
                  <a:lnTo>
                    <a:pt x="884" y="2793"/>
                  </a:lnTo>
                  <a:lnTo>
                    <a:pt x="1012" y="2844"/>
                  </a:lnTo>
                  <a:lnTo>
                    <a:pt x="1153" y="2882"/>
                  </a:lnTo>
                  <a:lnTo>
                    <a:pt x="1307" y="2908"/>
                  </a:lnTo>
                  <a:lnTo>
                    <a:pt x="1601" y="2908"/>
                  </a:lnTo>
                  <a:lnTo>
                    <a:pt x="1742" y="2882"/>
                  </a:lnTo>
                  <a:lnTo>
                    <a:pt x="1883" y="2844"/>
                  </a:lnTo>
                  <a:lnTo>
                    <a:pt x="2011" y="2793"/>
                  </a:lnTo>
                  <a:lnTo>
                    <a:pt x="2139" y="2741"/>
                  </a:lnTo>
                  <a:lnTo>
                    <a:pt x="2267" y="2665"/>
                  </a:lnTo>
                  <a:lnTo>
                    <a:pt x="2370" y="2575"/>
                  </a:lnTo>
                  <a:lnTo>
                    <a:pt x="2485" y="2485"/>
                  </a:lnTo>
                  <a:lnTo>
                    <a:pt x="2575" y="2383"/>
                  </a:lnTo>
                  <a:lnTo>
                    <a:pt x="2652" y="2268"/>
                  </a:lnTo>
                  <a:lnTo>
                    <a:pt x="2728" y="2152"/>
                  </a:lnTo>
                  <a:lnTo>
                    <a:pt x="2793" y="2024"/>
                  </a:lnTo>
                  <a:lnTo>
                    <a:pt x="2844" y="1883"/>
                  </a:lnTo>
                  <a:lnTo>
                    <a:pt x="2882" y="1742"/>
                  </a:lnTo>
                  <a:lnTo>
                    <a:pt x="2895" y="1602"/>
                  </a:lnTo>
                  <a:lnTo>
                    <a:pt x="2908" y="1461"/>
                  </a:lnTo>
                  <a:lnTo>
                    <a:pt x="2895" y="1307"/>
                  </a:lnTo>
                  <a:lnTo>
                    <a:pt x="2882" y="1166"/>
                  </a:lnTo>
                  <a:lnTo>
                    <a:pt x="2844" y="1025"/>
                  </a:lnTo>
                  <a:lnTo>
                    <a:pt x="2793" y="884"/>
                  </a:lnTo>
                  <a:lnTo>
                    <a:pt x="2728" y="756"/>
                  </a:lnTo>
                  <a:lnTo>
                    <a:pt x="2652" y="641"/>
                  </a:lnTo>
                  <a:lnTo>
                    <a:pt x="2575" y="526"/>
                  </a:lnTo>
                  <a:lnTo>
                    <a:pt x="2485" y="423"/>
                  </a:lnTo>
                  <a:lnTo>
                    <a:pt x="2370" y="334"/>
                  </a:lnTo>
                  <a:lnTo>
                    <a:pt x="2267" y="244"/>
                  </a:lnTo>
                  <a:lnTo>
                    <a:pt x="2139" y="180"/>
                  </a:lnTo>
                  <a:lnTo>
                    <a:pt x="2011" y="116"/>
                  </a:lnTo>
                  <a:lnTo>
                    <a:pt x="1883" y="65"/>
                  </a:lnTo>
                  <a:lnTo>
                    <a:pt x="1742" y="26"/>
                  </a:lnTo>
                  <a:lnTo>
                    <a:pt x="1601" y="13"/>
                  </a:lnTo>
                  <a:lnTo>
                    <a:pt x="1448" y="1"/>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1"/>
            <p:cNvSpPr/>
            <p:nvPr/>
          </p:nvSpPr>
          <p:spPr>
            <a:xfrm rot="5400000">
              <a:off x="4378272" y="3237979"/>
              <a:ext cx="239203" cy="239203"/>
            </a:xfrm>
            <a:custGeom>
              <a:avLst/>
              <a:gdLst/>
              <a:ahLst/>
              <a:cxnLst/>
              <a:rect l="l" t="t" r="r" b="b"/>
              <a:pathLst>
                <a:path w="2909" h="2909" extrusionOk="0">
                  <a:moveTo>
                    <a:pt x="1448" y="1"/>
                  </a:moveTo>
                  <a:lnTo>
                    <a:pt x="1307" y="14"/>
                  </a:lnTo>
                  <a:lnTo>
                    <a:pt x="1166" y="27"/>
                  </a:lnTo>
                  <a:lnTo>
                    <a:pt x="1025" y="65"/>
                  </a:lnTo>
                  <a:lnTo>
                    <a:pt x="884" y="116"/>
                  </a:lnTo>
                  <a:lnTo>
                    <a:pt x="756" y="180"/>
                  </a:lnTo>
                  <a:lnTo>
                    <a:pt x="641" y="244"/>
                  </a:lnTo>
                  <a:lnTo>
                    <a:pt x="526" y="334"/>
                  </a:lnTo>
                  <a:lnTo>
                    <a:pt x="423" y="424"/>
                  </a:lnTo>
                  <a:lnTo>
                    <a:pt x="334" y="526"/>
                  </a:lnTo>
                  <a:lnTo>
                    <a:pt x="244" y="641"/>
                  </a:lnTo>
                  <a:lnTo>
                    <a:pt x="167" y="757"/>
                  </a:lnTo>
                  <a:lnTo>
                    <a:pt x="116" y="885"/>
                  </a:lnTo>
                  <a:lnTo>
                    <a:pt x="65" y="1026"/>
                  </a:lnTo>
                  <a:lnTo>
                    <a:pt x="26" y="1166"/>
                  </a:lnTo>
                  <a:lnTo>
                    <a:pt x="1" y="1307"/>
                  </a:lnTo>
                  <a:lnTo>
                    <a:pt x="1" y="1461"/>
                  </a:lnTo>
                  <a:lnTo>
                    <a:pt x="1" y="1602"/>
                  </a:lnTo>
                  <a:lnTo>
                    <a:pt x="26" y="1756"/>
                  </a:lnTo>
                  <a:lnTo>
                    <a:pt x="65" y="1884"/>
                  </a:lnTo>
                  <a:lnTo>
                    <a:pt x="116" y="2025"/>
                  </a:lnTo>
                  <a:lnTo>
                    <a:pt x="167" y="2153"/>
                  </a:lnTo>
                  <a:lnTo>
                    <a:pt x="244" y="2268"/>
                  </a:lnTo>
                  <a:lnTo>
                    <a:pt x="334" y="2383"/>
                  </a:lnTo>
                  <a:lnTo>
                    <a:pt x="423" y="2486"/>
                  </a:lnTo>
                  <a:lnTo>
                    <a:pt x="526" y="2575"/>
                  </a:lnTo>
                  <a:lnTo>
                    <a:pt x="641" y="2665"/>
                  </a:lnTo>
                  <a:lnTo>
                    <a:pt x="756" y="2742"/>
                  </a:lnTo>
                  <a:lnTo>
                    <a:pt x="884" y="2793"/>
                  </a:lnTo>
                  <a:lnTo>
                    <a:pt x="1025" y="2844"/>
                  </a:lnTo>
                  <a:lnTo>
                    <a:pt x="1166" y="2883"/>
                  </a:lnTo>
                  <a:lnTo>
                    <a:pt x="1307" y="2908"/>
                  </a:lnTo>
                  <a:lnTo>
                    <a:pt x="1602" y="2908"/>
                  </a:lnTo>
                  <a:lnTo>
                    <a:pt x="1743" y="2883"/>
                  </a:lnTo>
                  <a:lnTo>
                    <a:pt x="1883" y="2844"/>
                  </a:lnTo>
                  <a:lnTo>
                    <a:pt x="2024" y="2793"/>
                  </a:lnTo>
                  <a:lnTo>
                    <a:pt x="2152" y="2742"/>
                  </a:lnTo>
                  <a:lnTo>
                    <a:pt x="2268" y="2665"/>
                  </a:lnTo>
                  <a:lnTo>
                    <a:pt x="2383" y="2575"/>
                  </a:lnTo>
                  <a:lnTo>
                    <a:pt x="2485" y="2486"/>
                  </a:lnTo>
                  <a:lnTo>
                    <a:pt x="2575" y="2383"/>
                  </a:lnTo>
                  <a:lnTo>
                    <a:pt x="2665" y="2268"/>
                  </a:lnTo>
                  <a:lnTo>
                    <a:pt x="2729" y="2153"/>
                  </a:lnTo>
                  <a:lnTo>
                    <a:pt x="2793" y="2025"/>
                  </a:lnTo>
                  <a:lnTo>
                    <a:pt x="2844" y="1884"/>
                  </a:lnTo>
                  <a:lnTo>
                    <a:pt x="2882" y="1756"/>
                  </a:lnTo>
                  <a:lnTo>
                    <a:pt x="2895" y="1602"/>
                  </a:lnTo>
                  <a:lnTo>
                    <a:pt x="2908" y="1461"/>
                  </a:lnTo>
                  <a:lnTo>
                    <a:pt x="2895" y="1307"/>
                  </a:lnTo>
                  <a:lnTo>
                    <a:pt x="2882" y="1166"/>
                  </a:lnTo>
                  <a:lnTo>
                    <a:pt x="2844" y="1026"/>
                  </a:lnTo>
                  <a:lnTo>
                    <a:pt x="2793" y="885"/>
                  </a:lnTo>
                  <a:lnTo>
                    <a:pt x="2729" y="757"/>
                  </a:lnTo>
                  <a:lnTo>
                    <a:pt x="2665" y="641"/>
                  </a:lnTo>
                  <a:lnTo>
                    <a:pt x="2575" y="526"/>
                  </a:lnTo>
                  <a:lnTo>
                    <a:pt x="2485" y="424"/>
                  </a:lnTo>
                  <a:lnTo>
                    <a:pt x="2383" y="334"/>
                  </a:lnTo>
                  <a:lnTo>
                    <a:pt x="2268" y="244"/>
                  </a:lnTo>
                  <a:lnTo>
                    <a:pt x="2152" y="180"/>
                  </a:lnTo>
                  <a:lnTo>
                    <a:pt x="2024" y="116"/>
                  </a:lnTo>
                  <a:lnTo>
                    <a:pt x="1883" y="65"/>
                  </a:lnTo>
                  <a:lnTo>
                    <a:pt x="1743" y="27"/>
                  </a:lnTo>
                  <a:lnTo>
                    <a:pt x="1602"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1"/>
            <p:cNvSpPr/>
            <p:nvPr/>
          </p:nvSpPr>
          <p:spPr>
            <a:xfrm rot="5400000">
              <a:off x="3786877" y="2606622"/>
              <a:ext cx="239203" cy="240190"/>
            </a:xfrm>
            <a:custGeom>
              <a:avLst/>
              <a:gdLst/>
              <a:ahLst/>
              <a:cxnLst/>
              <a:rect l="l" t="t" r="r" b="b"/>
              <a:pathLst>
                <a:path w="2909" h="2921" extrusionOk="0">
                  <a:moveTo>
                    <a:pt x="1448" y="0"/>
                  </a:moveTo>
                  <a:lnTo>
                    <a:pt x="1307" y="13"/>
                  </a:lnTo>
                  <a:lnTo>
                    <a:pt x="1153" y="39"/>
                  </a:lnTo>
                  <a:lnTo>
                    <a:pt x="1025" y="64"/>
                  </a:lnTo>
                  <a:lnTo>
                    <a:pt x="885" y="115"/>
                  </a:lnTo>
                  <a:lnTo>
                    <a:pt x="756" y="179"/>
                  </a:lnTo>
                  <a:lnTo>
                    <a:pt x="641" y="256"/>
                  </a:lnTo>
                  <a:lnTo>
                    <a:pt x="526" y="333"/>
                  </a:lnTo>
                  <a:lnTo>
                    <a:pt x="423" y="436"/>
                  </a:lnTo>
                  <a:lnTo>
                    <a:pt x="334" y="538"/>
                  </a:lnTo>
                  <a:lnTo>
                    <a:pt x="244" y="641"/>
                  </a:lnTo>
                  <a:lnTo>
                    <a:pt x="167" y="769"/>
                  </a:lnTo>
                  <a:lnTo>
                    <a:pt x="116" y="897"/>
                  </a:lnTo>
                  <a:lnTo>
                    <a:pt x="65" y="1025"/>
                  </a:lnTo>
                  <a:lnTo>
                    <a:pt x="26" y="1166"/>
                  </a:lnTo>
                  <a:lnTo>
                    <a:pt x="1" y="1307"/>
                  </a:lnTo>
                  <a:lnTo>
                    <a:pt x="1" y="1460"/>
                  </a:lnTo>
                  <a:lnTo>
                    <a:pt x="1" y="1601"/>
                  </a:lnTo>
                  <a:lnTo>
                    <a:pt x="26" y="1755"/>
                  </a:lnTo>
                  <a:lnTo>
                    <a:pt x="65" y="1896"/>
                  </a:lnTo>
                  <a:lnTo>
                    <a:pt x="116" y="2024"/>
                  </a:lnTo>
                  <a:lnTo>
                    <a:pt x="167" y="2152"/>
                  </a:lnTo>
                  <a:lnTo>
                    <a:pt x="244" y="2267"/>
                  </a:lnTo>
                  <a:lnTo>
                    <a:pt x="334" y="2382"/>
                  </a:lnTo>
                  <a:lnTo>
                    <a:pt x="423" y="2485"/>
                  </a:lnTo>
                  <a:lnTo>
                    <a:pt x="526" y="2587"/>
                  </a:lnTo>
                  <a:lnTo>
                    <a:pt x="641" y="2664"/>
                  </a:lnTo>
                  <a:lnTo>
                    <a:pt x="756" y="2741"/>
                  </a:lnTo>
                  <a:lnTo>
                    <a:pt x="885" y="2805"/>
                  </a:lnTo>
                  <a:lnTo>
                    <a:pt x="1025" y="2844"/>
                  </a:lnTo>
                  <a:lnTo>
                    <a:pt x="1153" y="2882"/>
                  </a:lnTo>
                  <a:lnTo>
                    <a:pt x="1307" y="2908"/>
                  </a:lnTo>
                  <a:lnTo>
                    <a:pt x="1448" y="2920"/>
                  </a:lnTo>
                  <a:lnTo>
                    <a:pt x="1602" y="2908"/>
                  </a:lnTo>
                  <a:lnTo>
                    <a:pt x="1743" y="2882"/>
                  </a:lnTo>
                  <a:lnTo>
                    <a:pt x="1884" y="2844"/>
                  </a:lnTo>
                  <a:lnTo>
                    <a:pt x="2024" y="2805"/>
                  </a:lnTo>
                  <a:lnTo>
                    <a:pt x="2152" y="2741"/>
                  </a:lnTo>
                  <a:lnTo>
                    <a:pt x="2268" y="2664"/>
                  </a:lnTo>
                  <a:lnTo>
                    <a:pt x="2383" y="2587"/>
                  </a:lnTo>
                  <a:lnTo>
                    <a:pt x="2485" y="2485"/>
                  </a:lnTo>
                  <a:lnTo>
                    <a:pt x="2575" y="2382"/>
                  </a:lnTo>
                  <a:lnTo>
                    <a:pt x="2665" y="2267"/>
                  </a:lnTo>
                  <a:lnTo>
                    <a:pt x="2729" y="2152"/>
                  </a:lnTo>
                  <a:lnTo>
                    <a:pt x="2793" y="2024"/>
                  </a:lnTo>
                  <a:lnTo>
                    <a:pt x="2844" y="1896"/>
                  </a:lnTo>
                  <a:lnTo>
                    <a:pt x="2883" y="1755"/>
                  </a:lnTo>
                  <a:lnTo>
                    <a:pt x="2895" y="1601"/>
                  </a:lnTo>
                  <a:lnTo>
                    <a:pt x="2908" y="1460"/>
                  </a:lnTo>
                  <a:lnTo>
                    <a:pt x="2895" y="1307"/>
                  </a:lnTo>
                  <a:lnTo>
                    <a:pt x="2883" y="1166"/>
                  </a:lnTo>
                  <a:lnTo>
                    <a:pt x="2844" y="1025"/>
                  </a:lnTo>
                  <a:lnTo>
                    <a:pt x="2793" y="897"/>
                  </a:lnTo>
                  <a:lnTo>
                    <a:pt x="2729" y="769"/>
                  </a:lnTo>
                  <a:lnTo>
                    <a:pt x="2665" y="641"/>
                  </a:lnTo>
                  <a:lnTo>
                    <a:pt x="2575" y="538"/>
                  </a:lnTo>
                  <a:lnTo>
                    <a:pt x="2485" y="436"/>
                  </a:lnTo>
                  <a:lnTo>
                    <a:pt x="2383" y="333"/>
                  </a:lnTo>
                  <a:lnTo>
                    <a:pt x="2268" y="256"/>
                  </a:lnTo>
                  <a:lnTo>
                    <a:pt x="2152" y="179"/>
                  </a:lnTo>
                  <a:lnTo>
                    <a:pt x="2024" y="115"/>
                  </a:lnTo>
                  <a:lnTo>
                    <a:pt x="1884" y="64"/>
                  </a:lnTo>
                  <a:lnTo>
                    <a:pt x="1743" y="39"/>
                  </a:lnTo>
                  <a:lnTo>
                    <a:pt x="1602" y="13"/>
                  </a:lnTo>
                  <a:lnTo>
                    <a:pt x="1448" y="0"/>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1"/>
            <p:cNvSpPr/>
            <p:nvPr/>
          </p:nvSpPr>
          <p:spPr>
            <a:xfrm rot="5400000">
              <a:off x="3192974" y="3107933"/>
              <a:ext cx="239121" cy="240190"/>
            </a:xfrm>
            <a:custGeom>
              <a:avLst/>
              <a:gdLst/>
              <a:ahLst/>
              <a:cxnLst/>
              <a:rect l="l" t="t" r="r" b="b"/>
              <a:pathLst>
                <a:path w="2908" h="2921" extrusionOk="0">
                  <a:moveTo>
                    <a:pt x="1448" y="1"/>
                  </a:moveTo>
                  <a:lnTo>
                    <a:pt x="1307" y="14"/>
                  </a:lnTo>
                  <a:lnTo>
                    <a:pt x="1153" y="39"/>
                  </a:lnTo>
                  <a:lnTo>
                    <a:pt x="1012" y="65"/>
                  </a:lnTo>
                  <a:lnTo>
                    <a:pt x="884" y="116"/>
                  </a:lnTo>
                  <a:lnTo>
                    <a:pt x="756" y="180"/>
                  </a:lnTo>
                  <a:lnTo>
                    <a:pt x="641" y="257"/>
                  </a:lnTo>
                  <a:lnTo>
                    <a:pt x="525" y="334"/>
                  </a:lnTo>
                  <a:lnTo>
                    <a:pt x="423" y="436"/>
                  </a:lnTo>
                  <a:lnTo>
                    <a:pt x="333" y="539"/>
                  </a:lnTo>
                  <a:lnTo>
                    <a:pt x="244" y="641"/>
                  </a:lnTo>
                  <a:lnTo>
                    <a:pt x="167" y="769"/>
                  </a:lnTo>
                  <a:lnTo>
                    <a:pt x="116" y="897"/>
                  </a:lnTo>
                  <a:lnTo>
                    <a:pt x="64" y="1025"/>
                  </a:lnTo>
                  <a:lnTo>
                    <a:pt x="26" y="1166"/>
                  </a:lnTo>
                  <a:lnTo>
                    <a:pt x="0" y="1307"/>
                  </a:lnTo>
                  <a:lnTo>
                    <a:pt x="0" y="1461"/>
                  </a:lnTo>
                  <a:lnTo>
                    <a:pt x="0" y="1615"/>
                  </a:lnTo>
                  <a:lnTo>
                    <a:pt x="26" y="1755"/>
                  </a:lnTo>
                  <a:lnTo>
                    <a:pt x="64" y="1896"/>
                  </a:lnTo>
                  <a:lnTo>
                    <a:pt x="116" y="2024"/>
                  </a:lnTo>
                  <a:lnTo>
                    <a:pt x="167" y="2153"/>
                  </a:lnTo>
                  <a:lnTo>
                    <a:pt x="244" y="2268"/>
                  </a:lnTo>
                  <a:lnTo>
                    <a:pt x="333" y="2383"/>
                  </a:lnTo>
                  <a:lnTo>
                    <a:pt x="423" y="2486"/>
                  </a:lnTo>
                  <a:lnTo>
                    <a:pt x="525" y="2588"/>
                  </a:lnTo>
                  <a:lnTo>
                    <a:pt x="641" y="2665"/>
                  </a:lnTo>
                  <a:lnTo>
                    <a:pt x="756" y="2742"/>
                  </a:lnTo>
                  <a:lnTo>
                    <a:pt x="884" y="2806"/>
                  </a:lnTo>
                  <a:lnTo>
                    <a:pt x="1012" y="2844"/>
                  </a:lnTo>
                  <a:lnTo>
                    <a:pt x="1153" y="2883"/>
                  </a:lnTo>
                  <a:lnTo>
                    <a:pt x="1307" y="2908"/>
                  </a:lnTo>
                  <a:lnTo>
                    <a:pt x="1448" y="2921"/>
                  </a:lnTo>
                  <a:lnTo>
                    <a:pt x="1601" y="2908"/>
                  </a:lnTo>
                  <a:lnTo>
                    <a:pt x="1742" y="2883"/>
                  </a:lnTo>
                  <a:lnTo>
                    <a:pt x="1883" y="2844"/>
                  </a:lnTo>
                  <a:lnTo>
                    <a:pt x="2024" y="2806"/>
                  </a:lnTo>
                  <a:lnTo>
                    <a:pt x="2139" y="2742"/>
                  </a:lnTo>
                  <a:lnTo>
                    <a:pt x="2267" y="2665"/>
                  </a:lnTo>
                  <a:lnTo>
                    <a:pt x="2383" y="2588"/>
                  </a:lnTo>
                  <a:lnTo>
                    <a:pt x="2485" y="2486"/>
                  </a:lnTo>
                  <a:lnTo>
                    <a:pt x="2575" y="2383"/>
                  </a:lnTo>
                  <a:lnTo>
                    <a:pt x="2664" y="2268"/>
                  </a:lnTo>
                  <a:lnTo>
                    <a:pt x="2728" y="2153"/>
                  </a:lnTo>
                  <a:lnTo>
                    <a:pt x="2792" y="2024"/>
                  </a:lnTo>
                  <a:lnTo>
                    <a:pt x="2844" y="1896"/>
                  </a:lnTo>
                  <a:lnTo>
                    <a:pt x="2882" y="1755"/>
                  </a:lnTo>
                  <a:lnTo>
                    <a:pt x="2895" y="1615"/>
                  </a:lnTo>
                  <a:lnTo>
                    <a:pt x="2908" y="1461"/>
                  </a:lnTo>
                  <a:lnTo>
                    <a:pt x="2895" y="1307"/>
                  </a:lnTo>
                  <a:lnTo>
                    <a:pt x="2882" y="1166"/>
                  </a:lnTo>
                  <a:lnTo>
                    <a:pt x="2844" y="1025"/>
                  </a:lnTo>
                  <a:lnTo>
                    <a:pt x="2792" y="897"/>
                  </a:lnTo>
                  <a:lnTo>
                    <a:pt x="2728" y="769"/>
                  </a:lnTo>
                  <a:lnTo>
                    <a:pt x="2664" y="641"/>
                  </a:lnTo>
                  <a:lnTo>
                    <a:pt x="2575" y="539"/>
                  </a:lnTo>
                  <a:lnTo>
                    <a:pt x="2485" y="436"/>
                  </a:lnTo>
                  <a:lnTo>
                    <a:pt x="2383" y="334"/>
                  </a:lnTo>
                  <a:lnTo>
                    <a:pt x="2267" y="257"/>
                  </a:lnTo>
                  <a:lnTo>
                    <a:pt x="2139" y="180"/>
                  </a:lnTo>
                  <a:lnTo>
                    <a:pt x="2024" y="116"/>
                  </a:lnTo>
                  <a:lnTo>
                    <a:pt x="1883" y="65"/>
                  </a:lnTo>
                  <a:lnTo>
                    <a:pt x="1742" y="39"/>
                  </a:lnTo>
                  <a:lnTo>
                    <a:pt x="1601" y="14"/>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1"/>
            <p:cNvSpPr/>
            <p:nvPr/>
          </p:nvSpPr>
          <p:spPr>
            <a:xfrm rot="5400000">
              <a:off x="2819035" y="2606622"/>
              <a:ext cx="239203" cy="240190"/>
            </a:xfrm>
            <a:custGeom>
              <a:avLst/>
              <a:gdLst/>
              <a:ahLst/>
              <a:cxnLst/>
              <a:rect l="l" t="t" r="r" b="b"/>
              <a:pathLst>
                <a:path w="2909" h="2921" extrusionOk="0">
                  <a:moveTo>
                    <a:pt x="1448" y="1"/>
                  </a:moveTo>
                  <a:lnTo>
                    <a:pt x="1307" y="13"/>
                  </a:lnTo>
                  <a:lnTo>
                    <a:pt x="1153" y="39"/>
                  </a:lnTo>
                  <a:lnTo>
                    <a:pt x="1025" y="77"/>
                  </a:lnTo>
                  <a:lnTo>
                    <a:pt x="885" y="116"/>
                  </a:lnTo>
                  <a:lnTo>
                    <a:pt x="756" y="180"/>
                  </a:lnTo>
                  <a:lnTo>
                    <a:pt x="641" y="257"/>
                  </a:lnTo>
                  <a:lnTo>
                    <a:pt x="526" y="334"/>
                  </a:lnTo>
                  <a:lnTo>
                    <a:pt x="423" y="436"/>
                  </a:lnTo>
                  <a:lnTo>
                    <a:pt x="334" y="539"/>
                  </a:lnTo>
                  <a:lnTo>
                    <a:pt x="244" y="654"/>
                  </a:lnTo>
                  <a:lnTo>
                    <a:pt x="167" y="769"/>
                  </a:lnTo>
                  <a:lnTo>
                    <a:pt x="116" y="897"/>
                  </a:lnTo>
                  <a:lnTo>
                    <a:pt x="65" y="1025"/>
                  </a:lnTo>
                  <a:lnTo>
                    <a:pt x="26" y="1166"/>
                  </a:lnTo>
                  <a:lnTo>
                    <a:pt x="1" y="1307"/>
                  </a:lnTo>
                  <a:lnTo>
                    <a:pt x="1" y="1461"/>
                  </a:lnTo>
                  <a:lnTo>
                    <a:pt x="1" y="1614"/>
                  </a:lnTo>
                  <a:lnTo>
                    <a:pt x="26" y="1755"/>
                  </a:lnTo>
                  <a:lnTo>
                    <a:pt x="65" y="1896"/>
                  </a:lnTo>
                  <a:lnTo>
                    <a:pt x="116" y="2024"/>
                  </a:lnTo>
                  <a:lnTo>
                    <a:pt x="167" y="2152"/>
                  </a:lnTo>
                  <a:lnTo>
                    <a:pt x="244" y="2280"/>
                  </a:lnTo>
                  <a:lnTo>
                    <a:pt x="334" y="2383"/>
                  </a:lnTo>
                  <a:lnTo>
                    <a:pt x="423" y="2485"/>
                  </a:lnTo>
                  <a:lnTo>
                    <a:pt x="526" y="2588"/>
                  </a:lnTo>
                  <a:lnTo>
                    <a:pt x="641" y="2665"/>
                  </a:lnTo>
                  <a:lnTo>
                    <a:pt x="756" y="2741"/>
                  </a:lnTo>
                  <a:lnTo>
                    <a:pt x="885" y="2806"/>
                  </a:lnTo>
                  <a:lnTo>
                    <a:pt x="1025" y="2857"/>
                  </a:lnTo>
                  <a:lnTo>
                    <a:pt x="1153" y="2882"/>
                  </a:lnTo>
                  <a:lnTo>
                    <a:pt x="1307" y="2908"/>
                  </a:lnTo>
                  <a:lnTo>
                    <a:pt x="1448" y="2921"/>
                  </a:lnTo>
                  <a:lnTo>
                    <a:pt x="1602" y="2908"/>
                  </a:lnTo>
                  <a:lnTo>
                    <a:pt x="1743" y="2882"/>
                  </a:lnTo>
                  <a:lnTo>
                    <a:pt x="1884" y="2857"/>
                  </a:lnTo>
                  <a:lnTo>
                    <a:pt x="2024" y="2806"/>
                  </a:lnTo>
                  <a:lnTo>
                    <a:pt x="2152" y="2741"/>
                  </a:lnTo>
                  <a:lnTo>
                    <a:pt x="2268" y="2665"/>
                  </a:lnTo>
                  <a:lnTo>
                    <a:pt x="2383" y="2588"/>
                  </a:lnTo>
                  <a:lnTo>
                    <a:pt x="2485" y="2485"/>
                  </a:lnTo>
                  <a:lnTo>
                    <a:pt x="2575" y="2383"/>
                  </a:lnTo>
                  <a:lnTo>
                    <a:pt x="2665" y="2280"/>
                  </a:lnTo>
                  <a:lnTo>
                    <a:pt x="2729" y="2152"/>
                  </a:lnTo>
                  <a:lnTo>
                    <a:pt x="2793" y="2024"/>
                  </a:lnTo>
                  <a:lnTo>
                    <a:pt x="2844" y="1896"/>
                  </a:lnTo>
                  <a:lnTo>
                    <a:pt x="2883" y="1755"/>
                  </a:lnTo>
                  <a:lnTo>
                    <a:pt x="2895" y="1614"/>
                  </a:lnTo>
                  <a:lnTo>
                    <a:pt x="2908" y="1461"/>
                  </a:lnTo>
                  <a:lnTo>
                    <a:pt x="2895" y="1307"/>
                  </a:lnTo>
                  <a:lnTo>
                    <a:pt x="2883" y="1166"/>
                  </a:lnTo>
                  <a:lnTo>
                    <a:pt x="2844" y="1025"/>
                  </a:lnTo>
                  <a:lnTo>
                    <a:pt x="2793" y="897"/>
                  </a:lnTo>
                  <a:lnTo>
                    <a:pt x="2729" y="769"/>
                  </a:lnTo>
                  <a:lnTo>
                    <a:pt x="2665" y="654"/>
                  </a:lnTo>
                  <a:lnTo>
                    <a:pt x="2575" y="539"/>
                  </a:lnTo>
                  <a:lnTo>
                    <a:pt x="2485" y="436"/>
                  </a:lnTo>
                  <a:lnTo>
                    <a:pt x="2383" y="334"/>
                  </a:lnTo>
                  <a:lnTo>
                    <a:pt x="2268" y="257"/>
                  </a:lnTo>
                  <a:lnTo>
                    <a:pt x="2152" y="180"/>
                  </a:lnTo>
                  <a:lnTo>
                    <a:pt x="2024" y="116"/>
                  </a:lnTo>
                  <a:lnTo>
                    <a:pt x="1884" y="77"/>
                  </a:lnTo>
                  <a:lnTo>
                    <a:pt x="1743" y="39"/>
                  </a:lnTo>
                  <a:lnTo>
                    <a:pt x="1602" y="13"/>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1"/>
            <p:cNvSpPr/>
            <p:nvPr/>
          </p:nvSpPr>
          <p:spPr>
            <a:xfrm rot="5400000">
              <a:off x="2190801" y="2776672"/>
              <a:ext cx="239203" cy="239203"/>
            </a:xfrm>
            <a:custGeom>
              <a:avLst/>
              <a:gdLst/>
              <a:ahLst/>
              <a:cxnLst/>
              <a:rect l="l" t="t" r="r" b="b"/>
              <a:pathLst>
                <a:path w="2909" h="2909" extrusionOk="0">
                  <a:moveTo>
                    <a:pt x="1307" y="1"/>
                  </a:moveTo>
                  <a:lnTo>
                    <a:pt x="1154" y="27"/>
                  </a:lnTo>
                  <a:lnTo>
                    <a:pt x="1025" y="65"/>
                  </a:lnTo>
                  <a:lnTo>
                    <a:pt x="885" y="103"/>
                  </a:lnTo>
                  <a:lnTo>
                    <a:pt x="756" y="167"/>
                  </a:lnTo>
                  <a:lnTo>
                    <a:pt x="641" y="244"/>
                  </a:lnTo>
                  <a:lnTo>
                    <a:pt x="526" y="321"/>
                  </a:lnTo>
                  <a:lnTo>
                    <a:pt x="423" y="424"/>
                  </a:lnTo>
                  <a:lnTo>
                    <a:pt x="334" y="526"/>
                  </a:lnTo>
                  <a:lnTo>
                    <a:pt x="244" y="641"/>
                  </a:lnTo>
                  <a:lnTo>
                    <a:pt x="167" y="757"/>
                  </a:lnTo>
                  <a:lnTo>
                    <a:pt x="116" y="885"/>
                  </a:lnTo>
                  <a:lnTo>
                    <a:pt x="65" y="1013"/>
                  </a:lnTo>
                  <a:lnTo>
                    <a:pt x="26" y="1154"/>
                  </a:lnTo>
                  <a:lnTo>
                    <a:pt x="1" y="1307"/>
                  </a:lnTo>
                  <a:lnTo>
                    <a:pt x="1" y="1448"/>
                  </a:lnTo>
                  <a:lnTo>
                    <a:pt x="1" y="1602"/>
                  </a:lnTo>
                  <a:lnTo>
                    <a:pt x="26" y="1743"/>
                  </a:lnTo>
                  <a:lnTo>
                    <a:pt x="65" y="1884"/>
                  </a:lnTo>
                  <a:lnTo>
                    <a:pt x="116" y="2012"/>
                  </a:lnTo>
                  <a:lnTo>
                    <a:pt x="167" y="2140"/>
                  </a:lnTo>
                  <a:lnTo>
                    <a:pt x="244" y="2268"/>
                  </a:lnTo>
                  <a:lnTo>
                    <a:pt x="334" y="2370"/>
                  </a:lnTo>
                  <a:lnTo>
                    <a:pt x="423" y="2486"/>
                  </a:lnTo>
                  <a:lnTo>
                    <a:pt x="526" y="2575"/>
                  </a:lnTo>
                  <a:lnTo>
                    <a:pt x="641" y="2652"/>
                  </a:lnTo>
                  <a:lnTo>
                    <a:pt x="756" y="2729"/>
                  </a:lnTo>
                  <a:lnTo>
                    <a:pt x="885" y="2793"/>
                  </a:lnTo>
                  <a:lnTo>
                    <a:pt x="1025" y="2844"/>
                  </a:lnTo>
                  <a:lnTo>
                    <a:pt x="1154" y="2883"/>
                  </a:lnTo>
                  <a:lnTo>
                    <a:pt x="1307" y="2896"/>
                  </a:lnTo>
                  <a:lnTo>
                    <a:pt x="1448" y="2908"/>
                  </a:lnTo>
                  <a:lnTo>
                    <a:pt x="1602" y="2896"/>
                  </a:lnTo>
                  <a:lnTo>
                    <a:pt x="1743" y="2883"/>
                  </a:lnTo>
                  <a:lnTo>
                    <a:pt x="1884" y="2844"/>
                  </a:lnTo>
                  <a:lnTo>
                    <a:pt x="2024" y="2793"/>
                  </a:lnTo>
                  <a:lnTo>
                    <a:pt x="2153" y="2729"/>
                  </a:lnTo>
                  <a:lnTo>
                    <a:pt x="2268" y="2652"/>
                  </a:lnTo>
                  <a:lnTo>
                    <a:pt x="2383" y="2575"/>
                  </a:lnTo>
                  <a:lnTo>
                    <a:pt x="2486" y="2486"/>
                  </a:lnTo>
                  <a:lnTo>
                    <a:pt x="2575" y="2370"/>
                  </a:lnTo>
                  <a:lnTo>
                    <a:pt x="2665" y="2268"/>
                  </a:lnTo>
                  <a:lnTo>
                    <a:pt x="2729" y="2140"/>
                  </a:lnTo>
                  <a:lnTo>
                    <a:pt x="2793" y="2012"/>
                  </a:lnTo>
                  <a:lnTo>
                    <a:pt x="2844" y="1884"/>
                  </a:lnTo>
                  <a:lnTo>
                    <a:pt x="2883" y="1743"/>
                  </a:lnTo>
                  <a:lnTo>
                    <a:pt x="2895" y="1602"/>
                  </a:lnTo>
                  <a:lnTo>
                    <a:pt x="2908" y="1448"/>
                  </a:lnTo>
                  <a:lnTo>
                    <a:pt x="2895" y="1307"/>
                  </a:lnTo>
                  <a:lnTo>
                    <a:pt x="2883" y="1154"/>
                  </a:lnTo>
                  <a:lnTo>
                    <a:pt x="2844" y="1013"/>
                  </a:lnTo>
                  <a:lnTo>
                    <a:pt x="2793" y="885"/>
                  </a:lnTo>
                  <a:lnTo>
                    <a:pt x="2729" y="757"/>
                  </a:lnTo>
                  <a:lnTo>
                    <a:pt x="2665" y="641"/>
                  </a:lnTo>
                  <a:lnTo>
                    <a:pt x="2575" y="526"/>
                  </a:lnTo>
                  <a:lnTo>
                    <a:pt x="2486" y="424"/>
                  </a:lnTo>
                  <a:lnTo>
                    <a:pt x="2383" y="321"/>
                  </a:lnTo>
                  <a:lnTo>
                    <a:pt x="2268" y="244"/>
                  </a:lnTo>
                  <a:lnTo>
                    <a:pt x="2153" y="167"/>
                  </a:lnTo>
                  <a:lnTo>
                    <a:pt x="2024" y="103"/>
                  </a:lnTo>
                  <a:lnTo>
                    <a:pt x="1884" y="65"/>
                  </a:lnTo>
                  <a:lnTo>
                    <a:pt x="1743" y="27"/>
                  </a:lnTo>
                  <a:lnTo>
                    <a:pt x="1602"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1"/>
            <p:cNvSpPr/>
            <p:nvPr/>
          </p:nvSpPr>
          <p:spPr>
            <a:xfrm rot="5400000">
              <a:off x="3969169" y="2002128"/>
              <a:ext cx="1057459" cy="4279092"/>
            </a:xfrm>
            <a:custGeom>
              <a:avLst/>
              <a:gdLst/>
              <a:ahLst/>
              <a:cxnLst/>
              <a:rect l="l" t="t" r="r" b="b"/>
              <a:pathLst>
                <a:path w="12860" h="52039" extrusionOk="0">
                  <a:moveTo>
                    <a:pt x="974" y="0"/>
                  </a:moveTo>
                  <a:lnTo>
                    <a:pt x="871" y="13"/>
                  </a:lnTo>
                  <a:lnTo>
                    <a:pt x="769" y="26"/>
                  </a:lnTo>
                  <a:lnTo>
                    <a:pt x="679" y="52"/>
                  </a:lnTo>
                  <a:lnTo>
                    <a:pt x="589" y="77"/>
                  </a:lnTo>
                  <a:lnTo>
                    <a:pt x="513" y="116"/>
                  </a:lnTo>
                  <a:lnTo>
                    <a:pt x="423" y="167"/>
                  </a:lnTo>
                  <a:lnTo>
                    <a:pt x="359" y="231"/>
                  </a:lnTo>
                  <a:lnTo>
                    <a:pt x="282" y="282"/>
                  </a:lnTo>
                  <a:lnTo>
                    <a:pt x="218" y="359"/>
                  </a:lnTo>
                  <a:lnTo>
                    <a:pt x="167" y="436"/>
                  </a:lnTo>
                  <a:lnTo>
                    <a:pt x="116" y="513"/>
                  </a:lnTo>
                  <a:lnTo>
                    <a:pt x="77" y="602"/>
                  </a:lnTo>
                  <a:lnTo>
                    <a:pt x="39" y="692"/>
                  </a:lnTo>
                  <a:lnTo>
                    <a:pt x="13" y="782"/>
                  </a:lnTo>
                  <a:lnTo>
                    <a:pt x="0" y="871"/>
                  </a:lnTo>
                  <a:lnTo>
                    <a:pt x="0" y="974"/>
                  </a:lnTo>
                  <a:lnTo>
                    <a:pt x="0" y="10400"/>
                  </a:lnTo>
                  <a:lnTo>
                    <a:pt x="13" y="10772"/>
                  </a:lnTo>
                  <a:lnTo>
                    <a:pt x="26" y="11143"/>
                  </a:lnTo>
                  <a:lnTo>
                    <a:pt x="77" y="11515"/>
                  </a:lnTo>
                  <a:lnTo>
                    <a:pt x="128" y="11873"/>
                  </a:lnTo>
                  <a:lnTo>
                    <a:pt x="192" y="12219"/>
                  </a:lnTo>
                  <a:lnTo>
                    <a:pt x="282" y="12565"/>
                  </a:lnTo>
                  <a:lnTo>
                    <a:pt x="385" y="12911"/>
                  </a:lnTo>
                  <a:lnTo>
                    <a:pt x="500" y="13244"/>
                  </a:lnTo>
                  <a:lnTo>
                    <a:pt x="628" y="13564"/>
                  </a:lnTo>
                  <a:lnTo>
                    <a:pt x="769" y="13884"/>
                  </a:lnTo>
                  <a:lnTo>
                    <a:pt x="910" y="14179"/>
                  </a:lnTo>
                  <a:lnTo>
                    <a:pt x="1076" y="14486"/>
                  </a:lnTo>
                  <a:lnTo>
                    <a:pt x="1255" y="14768"/>
                  </a:lnTo>
                  <a:lnTo>
                    <a:pt x="1448" y="15050"/>
                  </a:lnTo>
                  <a:lnTo>
                    <a:pt x="1640" y="15306"/>
                  </a:lnTo>
                  <a:lnTo>
                    <a:pt x="1857" y="15562"/>
                  </a:lnTo>
                  <a:lnTo>
                    <a:pt x="2075" y="15805"/>
                  </a:lnTo>
                  <a:lnTo>
                    <a:pt x="2306" y="16036"/>
                  </a:lnTo>
                  <a:lnTo>
                    <a:pt x="2536" y="16254"/>
                  </a:lnTo>
                  <a:lnTo>
                    <a:pt x="2792" y="16459"/>
                  </a:lnTo>
                  <a:lnTo>
                    <a:pt x="3049" y="16651"/>
                  </a:lnTo>
                  <a:lnTo>
                    <a:pt x="3305" y="16817"/>
                  </a:lnTo>
                  <a:lnTo>
                    <a:pt x="3574" y="16984"/>
                  </a:lnTo>
                  <a:lnTo>
                    <a:pt x="3855" y="17125"/>
                  </a:lnTo>
                  <a:lnTo>
                    <a:pt x="4150" y="17265"/>
                  </a:lnTo>
                  <a:lnTo>
                    <a:pt x="4445" y="17381"/>
                  </a:lnTo>
                  <a:lnTo>
                    <a:pt x="4739" y="17470"/>
                  </a:lnTo>
                  <a:lnTo>
                    <a:pt x="5047" y="17560"/>
                  </a:lnTo>
                  <a:lnTo>
                    <a:pt x="5354" y="17624"/>
                  </a:lnTo>
                  <a:lnTo>
                    <a:pt x="5674" y="17662"/>
                  </a:lnTo>
                  <a:lnTo>
                    <a:pt x="5994" y="17701"/>
                  </a:lnTo>
                  <a:lnTo>
                    <a:pt x="6545" y="17701"/>
                  </a:lnTo>
                  <a:lnTo>
                    <a:pt x="6763" y="17714"/>
                  </a:lnTo>
                  <a:lnTo>
                    <a:pt x="6993" y="17739"/>
                  </a:lnTo>
                  <a:lnTo>
                    <a:pt x="7211" y="17765"/>
                  </a:lnTo>
                  <a:lnTo>
                    <a:pt x="7429" y="17816"/>
                  </a:lnTo>
                  <a:lnTo>
                    <a:pt x="7634" y="17880"/>
                  </a:lnTo>
                  <a:lnTo>
                    <a:pt x="7839" y="17944"/>
                  </a:lnTo>
                  <a:lnTo>
                    <a:pt x="8044" y="18034"/>
                  </a:lnTo>
                  <a:lnTo>
                    <a:pt x="8249" y="18124"/>
                  </a:lnTo>
                  <a:lnTo>
                    <a:pt x="8441" y="18239"/>
                  </a:lnTo>
                  <a:lnTo>
                    <a:pt x="8620" y="18354"/>
                  </a:lnTo>
                  <a:lnTo>
                    <a:pt x="8812" y="18482"/>
                  </a:lnTo>
                  <a:lnTo>
                    <a:pt x="8991" y="18623"/>
                  </a:lnTo>
                  <a:lnTo>
                    <a:pt x="9158" y="18777"/>
                  </a:lnTo>
                  <a:lnTo>
                    <a:pt x="9324" y="18930"/>
                  </a:lnTo>
                  <a:lnTo>
                    <a:pt x="9478" y="19097"/>
                  </a:lnTo>
                  <a:lnTo>
                    <a:pt x="9632" y="19276"/>
                  </a:lnTo>
                  <a:lnTo>
                    <a:pt x="9785" y="19468"/>
                  </a:lnTo>
                  <a:lnTo>
                    <a:pt x="9914" y="19660"/>
                  </a:lnTo>
                  <a:lnTo>
                    <a:pt x="10042" y="19865"/>
                  </a:lnTo>
                  <a:lnTo>
                    <a:pt x="10170" y="20070"/>
                  </a:lnTo>
                  <a:lnTo>
                    <a:pt x="10285" y="20288"/>
                  </a:lnTo>
                  <a:lnTo>
                    <a:pt x="10387" y="20519"/>
                  </a:lnTo>
                  <a:lnTo>
                    <a:pt x="10490" y="20749"/>
                  </a:lnTo>
                  <a:lnTo>
                    <a:pt x="10567" y="20980"/>
                  </a:lnTo>
                  <a:lnTo>
                    <a:pt x="10656" y="21223"/>
                  </a:lnTo>
                  <a:lnTo>
                    <a:pt x="10720" y="21479"/>
                  </a:lnTo>
                  <a:lnTo>
                    <a:pt x="10784" y="21735"/>
                  </a:lnTo>
                  <a:lnTo>
                    <a:pt x="10823" y="21992"/>
                  </a:lnTo>
                  <a:lnTo>
                    <a:pt x="10861" y="22260"/>
                  </a:lnTo>
                  <a:lnTo>
                    <a:pt x="10900" y="22529"/>
                  </a:lnTo>
                  <a:lnTo>
                    <a:pt x="10913" y="22798"/>
                  </a:lnTo>
                  <a:lnTo>
                    <a:pt x="10913" y="23067"/>
                  </a:lnTo>
                  <a:lnTo>
                    <a:pt x="10913" y="28972"/>
                  </a:lnTo>
                  <a:lnTo>
                    <a:pt x="10913" y="29241"/>
                  </a:lnTo>
                  <a:lnTo>
                    <a:pt x="10900" y="29523"/>
                  </a:lnTo>
                  <a:lnTo>
                    <a:pt x="10861" y="29792"/>
                  </a:lnTo>
                  <a:lnTo>
                    <a:pt x="10823" y="30048"/>
                  </a:lnTo>
                  <a:lnTo>
                    <a:pt x="10784" y="30304"/>
                  </a:lnTo>
                  <a:lnTo>
                    <a:pt x="10720" y="30560"/>
                  </a:lnTo>
                  <a:lnTo>
                    <a:pt x="10656" y="30816"/>
                  </a:lnTo>
                  <a:lnTo>
                    <a:pt x="10567" y="31060"/>
                  </a:lnTo>
                  <a:lnTo>
                    <a:pt x="10490" y="31290"/>
                  </a:lnTo>
                  <a:lnTo>
                    <a:pt x="10387" y="31521"/>
                  </a:lnTo>
                  <a:lnTo>
                    <a:pt x="10285" y="31751"/>
                  </a:lnTo>
                  <a:lnTo>
                    <a:pt x="10170" y="31969"/>
                  </a:lnTo>
                  <a:lnTo>
                    <a:pt x="10042" y="32174"/>
                  </a:lnTo>
                  <a:lnTo>
                    <a:pt x="9914" y="32379"/>
                  </a:lnTo>
                  <a:lnTo>
                    <a:pt x="9785" y="32571"/>
                  </a:lnTo>
                  <a:lnTo>
                    <a:pt x="9632" y="32763"/>
                  </a:lnTo>
                  <a:lnTo>
                    <a:pt x="9478" y="32942"/>
                  </a:lnTo>
                  <a:lnTo>
                    <a:pt x="9324" y="33109"/>
                  </a:lnTo>
                  <a:lnTo>
                    <a:pt x="9158" y="33275"/>
                  </a:lnTo>
                  <a:lnTo>
                    <a:pt x="8991" y="33416"/>
                  </a:lnTo>
                  <a:lnTo>
                    <a:pt x="8812" y="33557"/>
                  </a:lnTo>
                  <a:lnTo>
                    <a:pt x="8620" y="33685"/>
                  </a:lnTo>
                  <a:lnTo>
                    <a:pt x="8441" y="33800"/>
                  </a:lnTo>
                  <a:lnTo>
                    <a:pt x="8249" y="33916"/>
                  </a:lnTo>
                  <a:lnTo>
                    <a:pt x="8044" y="34005"/>
                  </a:lnTo>
                  <a:lnTo>
                    <a:pt x="7839" y="34095"/>
                  </a:lnTo>
                  <a:lnTo>
                    <a:pt x="7634" y="34172"/>
                  </a:lnTo>
                  <a:lnTo>
                    <a:pt x="7429" y="34223"/>
                  </a:lnTo>
                  <a:lnTo>
                    <a:pt x="7211" y="34274"/>
                  </a:lnTo>
                  <a:lnTo>
                    <a:pt x="6993" y="34313"/>
                  </a:lnTo>
                  <a:lnTo>
                    <a:pt x="6763" y="34326"/>
                  </a:lnTo>
                  <a:lnTo>
                    <a:pt x="6545" y="34338"/>
                  </a:lnTo>
                  <a:lnTo>
                    <a:pt x="6315" y="34338"/>
                  </a:lnTo>
                  <a:lnTo>
                    <a:pt x="5994" y="34351"/>
                  </a:lnTo>
                  <a:lnTo>
                    <a:pt x="5674" y="34377"/>
                  </a:lnTo>
                  <a:lnTo>
                    <a:pt x="5354" y="34415"/>
                  </a:lnTo>
                  <a:lnTo>
                    <a:pt x="5047" y="34479"/>
                  </a:lnTo>
                  <a:lnTo>
                    <a:pt x="4739" y="34569"/>
                  </a:lnTo>
                  <a:lnTo>
                    <a:pt x="4445" y="34671"/>
                  </a:lnTo>
                  <a:lnTo>
                    <a:pt x="4150" y="34787"/>
                  </a:lnTo>
                  <a:lnTo>
                    <a:pt x="3855" y="34915"/>
                  </a:lnTo>
                  <a:lnTo>
                    <a:pt x="3574" y="35056"/>
                  </a:lnTo>
                  <a:lnTo>
                    <a:pt x="3305" y="35222"/>
                  </a:lnTo>
                  <a:lnTo>
                    <a:pt x="3049" y="35401"/>
                  </a:lnTo>
                  <a:lnTo>
                    <a:pt x="2792" y="35581"/>
                  </a:lnTo>
                  <a:lnTo>
                    <a:pt x="2536" y="35786"/>
                  </a:lnTo>
                  <a:lnTo>
                    <a:pt x="2306" y="36003"/>
                  </a:lnTo>
                  <a:lnTo>
                    <a:pt x="2075" y="36234"/>
                  </a:lnTo>
                  <a:lnTo>
                    <a:pt x="1857" y="36477"/>
                  </a:lnTo>
                  <a:lnTo>
                    <a:pt x="1640" y="36733"/>
                  </a:lnTo>
                  <a:lnTo>
                    <a:pt x="1448" y="37002"/>
                  </a:lnTo>
                  <a:lnTo>
                    <a:pt x="1255" y="37271"/>
                  </a:lnTo>
                  <a:lnTo>
                    <a:pt x="1076" y="37566"/>
                  </a:lnTo>
                  <a:lnTo>
                    <a:pt x="910" y="37861"/>
                  </a:lnTo>
                  <a:lnTo>
                    <a:pt x="769" y="38168"/>
                  </a:lnTo>
                  <a:lnTo>
                    <a:pt x="628" y="38475"/>
                  </a:lnTo>
                  <a:lnTo>
                    <a:pt x="500" y="38808"/>
                  </a:lnTo>
                  <a:lnTo>
                    <a:pt x="385" y="39141"/>
                  </a:lnTo>
                  <a:lnTo>
                    <a:pt x="282" y="39474"/>
                  </a:lnTo>
                  <a:lnTo>
                    <a:pt x="192" y="39820"/>
                  </a:lnTo>
                  <a:lnTo>
                    <a:pt x="128" y="40179"/>
                  </a:lnTo>
                  <a:lnTo>
                    <a:pt x="77" y="40537"/>
                  </a:lnTo>
                  <a:lnTo>
                    <a:pt x="26" y="40896"/>
                  </a:lnTo>
                  <a:lnTo>
                    <a:pt x="13" y="41267"/>
                  </a:lnTo>
                  <a:lnTo>
                    <a:pt x="0" y="41652"/>
                  </a:lnTo>
                  <a:lnTo>
                    <a:pt x="0" y="51065"/>
                  </a:lnTo>
                  <a:lnTo>
                    <a:pt x="0" y="51168"/>
                  </a:lnTo>
                  <a:lnTo>
                    <a:pt x="13" y="51258"/>
                  </a:lnTo>
                  <a:lnTo>
                    <a:pt x="39" y="51360"/>
                  </a:lnTo>
                  <a:lnTo>
                    <a:pt x="77" y="51450"/>
                  </a:lnTo>
                  <a:lnTo>
                    <a:pt x="116" y="51527"/>
                  </a:lnTo>
                  <a:lnTo>
                    <a:pt x="167" y="51616"/>
                  </a:lnTo>
                  <a:lnTo>
                    <a:pt x="218" y="51680"/>
                  </a:lnTo>
                  <a:lnTo>
                    <a:pt x="282" y="51757"/>
                  </a:lnTo>
                  <a:lnTo>
                    <a:pt x="359" y="51821"/>
                  </a:lnTo>
                  <a:lnTo>
                    <a:pt x="423" y="51872"/>
                  </a:lnTo>
                  <a:lnTo>
                    <a:pt x="513" y="51924"/>
                  </a:lnTo>
                  <a:lnTo>
                    <a:pt x="589" y="51962"/>
                  </a:lnTo>
                  <a:lnTo>
                    <a:pt x="679" y="52000"/>
                  </a:lnTo>
                  <a:lnTo>
                    <a:pt x="769" y="52013"/>
                  </a:lnTo>
                  <a:lnTo>
                    <a:pt x="871" y="52039"/>
                  </a:lnTo>
                  <a:lnTo>
                    <a:pt x="1076" y="52039"/>
                  </a:lnTo>
                  <a:lnTo>
                    <a:pt x="1166" y="52013"/>
                  </a:lnTo>
                  <a:lnTo>
                    <a:pt x="1255" y="52000"/>
                  </a:lnTo>
                  <a:lnTo>
                    <a:pt x="1345" y="51962"/>
                  </a:lnTo>
                  <a:lnTo>
                    <a:pt x="1435" y="51924"/>
                  </a:lnTo>
                  <a:lnTo>
                    <a:pt x="1512" y="51872"/>
                  </a:lnTo>
                  <a:lnTo>
                    <a:pt x="1588" y="51821"/>
                  </a:lnTo>
                  <a:lnTo>
                    <a:pt x="1652" y="51757"/>
                  </a:lnTo>
                  <a:lnTo>
                    <a:pt x="1717" y="51680"/>
                  </a:lnTo>
                  <a:lnTo>
                    <a:pt x="1781" y="51616"/>
                  </a:lnTo>
                  <a:lnTo>
                    <a:pt x="1819" y="51527"/>
                  </a:lnTo>
                  <a:lnTo>
                    <a:pt x="1870" y="51450"/>
                  </a:lnTo>
                  <a:lnTo>
                    <a:pt x="1896" y="51360"/>
                  </a:lnTo>
                  <a:lnTo>
                    <a:pt x="1921" y="51258"/>
                  </a:lnTo>
                  <a:lnTo>
                    <a:pt x="1934" y="51168"/>
                  </a:lnTo>
                  <a:lnTo>
                    <a:pt x="1947" y="51065"/>
                  </a:lnTo>
                  <a:lnTo>
                    <a:pt x="1947" y="41652"/>
                  </a:lnTo>
                  <a:lnTo>
                    <a:pt x="1947" y="41370"/>
                  </a:lnTo>
                  <a:lnTo>
                    <a:pt x="1960" y="41101"/>
                  </a:lnTo>
                  <a:lnTo>
                    <a:pt x="1998" y="40832"/>
                  </a:lnTo>
                  <a:lnTo>
                    <a:pt x="2037" y="40563"/>
                  </a:lnTo>
                  <a:lnTo>
                    <a:pt x="2075" y="40307"/>
                  </a:lnTo>
                  <a:lnTo>
                    <a:pt x="2139" y="40051"/>
                  </a:lnTo>
                  <a:lnTo>
                    <a:pt x="2203" y="39807"/>
                  </a:lnTo>
                  <a:lnTo>
                    <a:pt x="2280" y="39564"/>
                  </a:lnTo>
                  <a:lnTo>
                    <a:pt x="2370" y="39321"/>
                  </a:lnTo>
                  <a:lnTo>
                    <a:pt x="2472" y="39090"/>
                  </a:lnTo>
                  <a:lnTo>
                    <a:pt x="2575" y="38860"/>
                  </a:lnTo>
                  <a:lnTo>
                    <a:pt x="2690" y="38642"/>
                  </a:lnTo>
                  <a:lnTo>
                    <a:pt x="2818" y="38437"/>
                  </a:lnTo>
                  <a:lnTo>
                    <a:pt x="2946" y="38232"/>
                  </a:lnTo>
                  <a:lnTo>
                    <a:pt x="3074" y="38040"/>
                  </a:lnTo>
                  <a:lnTo>
                    <a:pt x="3228" y="37848"/>
                  </a:lnTo>
                  <a:lnTo>
                    <a:pt x="3382" y="37681"/>
                  </a:lnTo>
                  <a:lnTo>
                    <a:pt x="3535" y="37502"/>
                  </a:lnTo>
                  <a:lnTo>
                    <a:pt x="3702" y="37348"/>
                  </a:lnTo>
                  <a:lnTo>
                    <a:pt x="3868" y="37195"/>
                  </a:lnTo>
                  <a:lnTo>
                    <a:pt x="4048" y="37054"/>
                  </a:lnTo>
                  <a:lnTo>
                    <a:pt x="4227" y="36926"/>
                  </a:lnTo>
                  <a:lnTo>
                    <a:pt x="4419" y="36810"/>
                  </a:lnTo>
                  <a:lnTo>
                    <a:pt x="4611" y="36708"/>
                  </a:lnTo>
                  <a:lnTo>
                    <a:pt x="4816" y="36605"/>
                  </a:lnTo>
                  <a:lnTo>
                    <a:pt x="5021" y="36516"/>
                  </a:lnTo>
                  <a:lnTo>
                    <a:pt x="5226" y="36452"/>
                  </a:lnTo>
                  <a:lnTo>
                    <a:pt x="5431" y="36388"/>
                  </a:lnTo>
                  <a:lnTo>
                    <a:pt x="5649" y="36336"/>
                  </a:lnTo>
                  <a:lnTo>
                    <a:pt x="5866" y="36311"/>
                  </a:lnTo>
                  <a:lnTo>
                    <a:pt x="6097" y="36285"/>
                  </a:lnTo>
                  <a:lnTo>
                    <a:pt x="6545" y="36285"/>
                  </a:lnTo>
                  <a:lnTo>
                    <a:pt x="6865" y="36272"/>
                  </a:lnTo>
                  <a:lnTo>
                    <a:pt x="7185" y="36247"/>
                  </a:lnTo>
                  <a:lnTo>
                    <a:pt x="7506" y="36195"/>
                  </a:lnTo>
                  <a:lnTo>
                    <a:pt x="7813" y="36131"/>
                  </a:lnTo>
                  <a:lnTo>
                    <a:pt x="8120" y="36055"/>
                  </a:lnTo>
                  <a:lnTo>
                    <a:pt x="8415" y="35952"/>
                  </a:lnTo>
                  <a:lnTo>
                    <a:pt x="8710" y="35837"/>
                  </a:lnTo>
                  <a:lnTo>
                    <a:pt x="9004" y="35709"/>
                  </a:lnTo>
                  <a:lnTo>
                    <a:pt x="9273" y="35555"/>
                  </a:lnTo>
                  <a:lnTo>
                    <a:pt x="9555" y="35401"/>
                  </a:lnTo>
                  <a:lnTo>
                    <a:pt x="9811" y="35222"/>
                  </a:lnTo>
                  <a:lnTo>
                    <a:pt x="10067" y="35030"/>
                  </a:lnTo>
                  <a:lnTo>
                    <a:pt x="10323" y="34825"/>
                  </a:lnTo>
                  <a:lnTo>
                    <a:pt x="10554" y="34607"/>
                  </a:lnTo>
                  <a:lnTo>
                    <a:pt x="10784" y="34377"/>
                  </a:lnTo>
                  <a:lnTo>
                    <a:pt x="11002" y="34133"/>
                  </a:lnTo>
                  <a:lnTo>
                    <a:pt x="11220" y="33877"/>
                  </a:lnTo>
                  <a:lnTo>
                    <a:pt x="11412" y="33621"/>
                  </a:lnTo>
                  <a:lnTo>
                    <a:pt x="11604" y="33339"/>
                  </a:lnTo>
                  <a:lnTo>
                    <a:pt x="11783" y="33058"/>
                  </a:lnTo>
                  <a:lnTo>
                    <a:pt x="11937" y="32763"/>
                  </a:lnTo>
                  <a:lnTo>
                    <a:pt x="12091" y="32456"/>
                  </a:lnTo>
                  <a:lnTo>
                    <a:pt x="12232" y="32135"/>
                  </a:lnTo>
                  <a:lnTo>
                    <a:pt x="12360" y="31815"/>
                  </a:lnTo>
                  <a:lnTo>
                    <a:pt x="12475" y="31482"/>
                  </a:lnTo>
                  <a:lnTo>
                    <a:pt x="12578" y="31136"/>
                  </a:lnTo>
                  <a:lnTo>
                    <a:pt x="12654" y="30791"/>
                  </a:lnTo>
                  <a:lnTo>
                    <a:pt x="12731" y="30445"/>
                  </a:lnTo>
                  <a:lnTo>
                    <a:pt x="12783" y="30086"/>
                  </a:lnTo>
                  <a:lnTo>
                    <a:pt x="12821" y="29715"/>
                  </a:lnTo>
                  <a:lnTo>
                    <a:pt x="12847" y="29343"/>
                  </a:lnTo>
                  <a:lnTo>
                    <a:pt x="12859" y="28972"/>
                  </a:lnTo>
                  <a:lnTo>
                    <a:pt x="12859" y="23067"/>
                  </a:lnTo>
                  <a:lnTo>
                    <a:pt x="12847" y="22696"/>
                  </a:lnTo>
                  <a:lnTo>
                    <a:pt x="12821" y="22325"/>
                  </a:lnTo>
                  <a:lnTo>
                    <a:pt x="12783" y="21966"/>
                  </a:lnTo>
                  <a:lnTo>
                    <a:pt x="12731" y="21594"/>
                  </a:lnTo>
                  <a:lnTo>
                    <a:pt x="12654" y="21249"/>
                  </a:lnTo>
                  <a:lnTo>
                    <a:pt x="12578" y="20903"/>
                  </a:lnTo>
                  <a:lnTo>
                    <a:pt x="12475" y="20557"/>
                  </a:lnTo>
                  <a:lnTo>
                    <a:pt x="12360" y="20224"/>
                  </a:lnTo>
                  <a:lnTo>
                    <a:pt x="12232" y="19904"/>
                  </a:lnTo>
                  <a:lnTo>
                    <a:pt x="12091" y="19596"/>
                  </a:lnTo>
                  <a:lnTo>
                    <a:pt x="11937" y="19289"/>
                  </a:lnTo>
                  <a:lnTo>
                    <a:pt x="11783" y="18994"/>
                  </a:lnTo>
                  <a:lnTo>
                    <a:pt x="11604" y="18700"/>
                  </a:lnTo>
                  <a:lnTo>
                    <a:pt x="11412" y="18431"/>
                  </a:lnTo>
                  <a:lnTo>
                    <a:pt x="11220" y="18162"/>
                  </a:lnTo>
                  <a:lnTo>
                    <a:pt x="11002" y="17906"/>
                  </a:lnTo>
                  <a:lnTo>
                    <a:pt x="10784" y="17662"/>
                  </a:lnTo>
                  <a:lnTo>
                    <a:pt x="10554" y="17432"/>
                  </a:lnTo>
                  <a:lnTo>
                    <a:pt x="10323" y="17214"/>
                  </a:lnTo>
                  <a:lnTo>
                    <a:pt x="10067" y="17009"/>
                  </a:lnTo>
                  <a:lnTo>
                    <a:pt x="9811" y="16817"/>
                  </a:lnTo>
                  <a:lnTo>
                    <a:pt x="9555" y="16651"/>
                  </a:lnTo>
                  <a:lnTo>
                    <a:pt x="9273" y="16484"/>
                  </a:lnTo>
                  <a:lnTo>
                    <a:pt x="9004" y="16343"/>
                  </a:lnTo>
                  <a:lnTo>
                    <a:pt x="8710" y="16202"/>
                  </a:lnTo>
                  <a:lnTo>
                    <a:pt x="8415" y="16087"/>
                  </a:lnTo>
                  <a:lnTo>
                    <a:pt x="8120" y="15997"/>
                  </a:lnTo>
                  <a:lnTo>
                    <a:pt x="7813" y="15908"/>
                  </a:lnTo>
                  <a:lnTo>
                    <a:pt x="7506" y="15844"/>
                  </a:lnTo>
                  <a:lnTo>
                    <a:pt x="7185" y="15805"/>
                  </a:lnTo>
                  <a:lnTo>
                    <a:pt x="6865" y="15767"/>
                  </a:lnTo>
                  <a:lnTo>
                    <a:pt x="6315" y="15767"/>
                  </a:lnTo>
                  <a:lnTo>
                    <a:pt x="6097" y="15754"/>
                  </a:lnTo>
                  <a:lnTo>
                    <a:pt x="5866" y="15741"/>
                  </a:lnTo>
                  <a:lnTo>
                    <a:pt x="5649" y="15703"/>
                  </a:lnTo>
                  <a:lnTo>
                    <a:pt x="5431" y="15652"/>
                  </a:lnTo>
                  <a:lnTo>
                    <a:pt x="5226" y="15588"/>
                  </a:lnTo>
                  <a:lnTo>
                    <a:pt x="5021" y="15524"/>
                  </a:lnTo>
                  <a:lnTo>
                    <a:pt x="4816" y="15434"/>
                  </a:lnTo>
                  <a:lnTo>
                    <a:pt x="4611" y="15344"/>
                  </a:lnTo>
                  <a:lnTo>
                    <a:pt x="4419" y="15229"/>
                  </a:lnTo>
                  <a:lnTo>
                    <a:pt x="4227" y="15114"/>
                  </a:lnTo>
                  <a:lnTo>
                    <a:pt x="4048" y="14986"/>
                  </a:lnTo>
                  <a:lnTo>
                    <a:pt x="3868" y="14845"/>
                  </a:lnTo>
                  <a:lnTo>
                    <a:pt x="3702" y="14691"/>
                  </a:lnTo>
                  <a:lnTo>
                    <a:pt x="3535" y="14537"/>
                  </a:lnTo>
                  <a:lnTo>
                    <a:pt x="3382" y="14371"/>
                  </a:lnTo>
                  <a:lnTo>
                    <a:pt x="3228" y="14192"/>
                  </a:lnTo>
                  <a:lnTo>
                    <a:pt x="3074" y="13999"/>
                  </a:lnTo>
                  <a:lnTo>
                    <a:pt x="2946" y="13807"/>
                  </a:lnTo>
                  <a:lnTo>
                    <a:pt x="2818" y="13602"/>
                  </a:lnTo>
                  <a:lnTo>
                    <a:pt x="2690" y="13397"/>
                  </a:lnTo>
                  <a:lnTo>
                    <a:pt x="2575" y="13180"/>
                  </a:lnTo>
                  <a:lnTo>
                    <a:pt x="2472" y="12949"/>
                  </a:lnTo>
                  <a:lnTo>
                    <a:pt x="2370" y="12719"/>
                  </a:lnTo>
                  <a:lnTo>
                    <a:pt x="2280" y="12488"/>
                  </a:lnTo>
                  <a:lnTo>
                    <a:pt x="2203" y="12245"/>
                  </a:lnTo>
                  <a:lnTo>
                    <a:pt x="2139" y="11989"/>
                  </a:lnTo>
                  <a:lnTo>
                    <a:pt x="2075" y="11732"/>
                  </a:lnTo>
                  <a:lnTo>
                    <a:pt x="2037" y="11476"/>
                  </a:lnTo>
                  <a:lnTo>
                    <a:pt x="1998" y="11207"/>
                  </a:lnTo>
                  <a:lnTo>
                    <a:pt x="1960" y="10951"/>
                  </a:lnTo>
                  <a:lnTo>
                    <a:pt x="1947" y="10669"/>
                  </a:lnTo>
                  <a:lnTo>
                    <a:pt x="1947" y="10400"/>
                  </a:lnTo>
                  <a:lnTo>
                    <a:pt x="1947" y="974"/>
                  </a:lnTo>
                  <a:lnTo>
                    <a:pt x="1934" y="871"/>
                  </a:lnTo>
                  <a:lnTo>
                    <a:pt x="1921" y="782"/>
                  </a:lnTo>
                  <a:lnTo>
                    <a:pt x="1896" y="692"/>
                  </a:lnTo>
                  <a:lnTo>
                    <a:pt x="1870" y="602"/>
                  </a:lnTo>
                  <a:lnTo>
                    <a:pt x="1819" y="513"/>
                  </a:lnTo>
                  <a:lnTo>
                    <a:pt x="1781" y="436"/>
                  </a:lnTo>
                  <a:lnTo>
                    <a:pt x="1717" y="359"/>
                  </a:lnTo>
                  <a:lnTo>
                    <a:pt x="1652" y="282"/>
                  </a:lnTo>
                  <a:lnTo>
                    <a:pt x="1588" y="231"/>
                  </a:lnTo>
                  <a:lnTo>
                    <a:pt x="1512" y="167"/>
                  </a:lnTo>
                  <a:lnTo>
                    <a:pt x="1435" y="116"/>
                  </a:lnTo>
                  <a:lnTo>
                    <a:pt x="1345" y="77"/>
                  </a:lnTo>
                  <a:lnTo>
                    <a:pt x="1255" y="52"/>
                  </a:lnTo>
                  <a:lnTo>
                    <a:pt x="1166" y="26"/>
                  </a:lnTo>
                  <a:lnTo>
                    <a:pt x="1076" y="13"/>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1"/>
            <p:cNvSpPr/>
            <p:nvPr/>
          </p:nvSpPr>
          <p:spPr>
            <a:xfrm rot="5400000">
              <a:off x="3969169" y="2002128"/>
              <a:ext cx="1057459" cy="4279092"/>
            </a:xfrm>
            <a:custGeom>
              <a:avLst/>
              <a:gdLst/>
              <a:ahLst/>
              <a:cxnLst/>
              <a:rect l="l" t="t" r="r" b="b"/>
              <a:pathLst>
                <a:path w="12860" h="52039" extrusionOk="0">
                  <a:moveTo>
                    <a:pt x="11886" y="0"/>
                  </a:moveTo>
                  <a:lnTo>
                    <a:pt x="11783" y="13"/>
                  </a:lnTo>
                  <a:lnTo>
                    <a:pt x="11694" y="26"/>
                  </a:lnTo>
                  <a:lnTo>
                    <a:pt x="11604" y="52"/>
                  </a:lnTo>
                  <a:lnTo>
                    <a:pt x="11515" y="77"/>
                  </a:lnTo>
                  <a:lnTo>
                    <a:pt x="11425" y="116"/>
                  </a:lnTo>
                  <a:lnTo>
                    <a:pt x="11348" y="167"/>
                  </a:lnTo>
                  <a:lnTo>
                    <a:pt x="11271" y="231"/>
                  </a:lnTo>
                  <a:lnTo>
                    <a:pt x="11207" y="282"/>
                  </a:lnTo>
                  <a:lnTo>
                    <a:pt x="11143" y="359"/>
                  </a:lnTo>
                  <a:lnTo>
                    <a:pt x="11079" y="436"/>
                  </a:lnTo>
                  <a:lnTo>
                    <a:pt x="11028" y="513"/>
                  </a:lnTo>
                  <a:lnTo>
                    <a:pt x="10989" y="602"/>
                  </a:lnTo>
                  <a:lnTo>
                    <a:pt x="10964" y="692"/>
                  </a:lnTo>
                  <a:lnTo>
                    <a:pt x="10938" y="782"/>
                  </a:lnTo>
                  <a:lnTo>
                    <a:pt x="10925" y="871"/>
                  </a:lnTo>
                  <a:lnTo>
                    <a:pt x="10913" y="974"/>
                  </a:lnTo>
                  <a:lnTo>
                    <a:pt x="10913" y="10400"/>
                  </a:lnTo>
                  <a:lnTo>
                    <a:pt x="10913" y="10669"/>
                  </a:lnTo>
                  <a:lnTo>
                    <a:pt x="10900" y="10951"/>
                  </a:lnTo>
                  <a:lnTo>
                    <a:pt x="10861" y="11207"/>
                  </a:lnTo>
                  <a:lnTo>
                    <a:pt x="10823" y="11476"/>
                  </a:lnTo>
                  <a:lnTo>
                    <a:pt x="10784" y="11732"/>
                  </a:lnTo>
                  <a:lnTo>
                    <a:pt x="10720" y="11989"/>
                  </a:lnTo>
                  <a:lnTo>
                    <a:pt x="10656" y="12245"/>
                  </a:lnTo>
                  <a:lnTo>
                    <a:pt x="10567" y="12488"/>
                  </a:lnTo>
                  <a:lnTo>
                    <a:pt x="10490" y="12719"/>
                  </a:lnTo>
                  <a:lnTo>
                    <a:pt x="10387" y="12949"/>
                  </a:lnTo>
                  <a:lnTo>
                    <a:pt x="10285" y="13180"/>
                  </a:lnTo>
                  <a:lnTo>
                    <a:pt x="10170" y="13397"/>
                  </a:lnTo>
                  <a:lnTo>
                    <a:pt x="10042" y="13602"/>
                  </a:lnTo>
                  <a:lnTo>
                    <a:pt x="9914" y="13807"/>
                  </a:lnTo>
                  <a:lnTo>
                    <a:pt x="9785" y="13999"/>
                  </a:lnTo>
                  <a:lnTo>
                    <a:pt x="9632" y="14192"/>
                  </a:lnTo>
                  <a:lnTo>
                    <a:pt x="9478" y="14371"/>
                  </a:lnTo>
                  <a:lnTo>
                    <a:pt x="9324" y="14537"/>
                  </a:lnTo>
                  <a:lnTo>
                    <a:pt x="9158" y="14691"/>
                  </a:lnTo>
                  <a:lnTo>
                    <a:pt x="8991" y="14845"/>
                  </a:lnTo>
                  <a:lnTo>
                    <a:pt x="8812" y="14986"/>
                  </a:lnTo>
                  <a:lnTo>
                    <a:pt x="8620" y="15114"/>
                  </a:lnTo>
                  <a:lnTo>
                    <a:pt x="8441" y="15229"/>
                  </a:lnTo>
                  <a:lnTo>
                    <a:pt x="8249" y="15344"/>
                  </a:lnTo>
                  <a:lnTo>
                    <a:pt x="8044" y="15434"/>
                  </a:lnTo>
                  <a:lnTo>
                    <a:pt x="7839" y="15524"/>
                  </a:lnTo>
                  <a:lnTo>
                    <a:pt x="7634" y="15588"/>
                  </a:lnTo>
                  <a:lnTo>
                    <a:pt x="7429" y="15652"/>
                  </a:lnTo>
                  <a:lnTo>
                    <a:pt x="7211" y="15703"/>
                  </a:lnTo>
                  <a:lnTo>
                    <a:pt x="6993" y="15741"/>
                  </a:lnTo>
                  <a:lnTo>
                    <a:pt x="6763" y="15754"/>
                  </a:lnTo>
                  <a:lnTo>
                    <a:pt x="6545" y="15767"/>
                  </a:lnTo>
                  <a:lnTo>
                    <a:pt x="5994" y="15767"/>
                  </a:lnTo>
                  <a:lnTo>
                    <a:pt x="5674" y="15805"/>
                  </a:lnTo>
                  <a:lnTo>
                    <a:pt x="5354" y="15844"/>
                  </a:lnTo>
                  <a:lnTo>
                    <a:pt x="5047" y="15908"/>
                  </a:lnTo>
                  <a:lnTo>
                    <a:pt x="4739" y="15997"/>
                  </a:lnTo>
                  <a:lnTo>
                    <a:pt x="4445" y="16087"/>
                  </a:lnTo>
                  <a:lnTo>
                    <a:pt x="4150" y="16202"/>
                  </a:lnTo>
                  <a:lnTo>
                    <a:pt x="3855" y="16343"/>
                  </a:lnTo>
                  <a:lnTo>
                    <a:pt x="3574" y="16484"/>
                  </a:lnTo>
                  <a:lnTo>
                    <a:pt x="3305" y="16651"/>
                  </a:lnTo>
                  <a:lnTo>
                    <a:pt x="3049" y="16817"/>
                  </a:lnTo>
                  <a:lnTo>
                    <a:pt x="2792" y="17009"/>
                  </a:lnTo>
                  <a:lnTo>
                    <a:pt x="2536" y="17214"/>
                  </a:lnTo>
                  <a:lnTo>
                    <a:pt x="2306" y="17432"/>
                  </a:lnTo>
                  <a:lnTo>
                    <a:pt x="2075" y="17662"/>
                  </a:lnTo>
                  <a:lnTo>
                    <a:pt x="1857" y="17906"/>
                  </a:lnTo>
                  <a:lnTo>
                    <a:pt x="1640" y="18162"/>
                  </a:lnTo>
                  <a:lnTo>
                    <a:pt x="1448" y="18431"/>
                  </a:lnTo>
                  <a:lnTo>
                    <a:pt x="1255" y="18700"/>
                  </a:lnTo>
                  <a:lnTo>
                    <a:pt x="1076" y="18994"/>
                  </a:lnTo>
                  <a:lnTo>
                    <a:pt x="910" y="19289"/>
                  </a:lnTo>
                  <a:lnTo>
                    <a:pt x="769" y="19596"/>
                  </a:lnTo>
                  <a:lnTo>
                    <a:pt x="628" y="19904"/>
                  </a:lnTo>
                  <a:lnTo>
                    <a:pt x="500" y="20224"/>
                  </a:lnTo>
                  <a:lnTo>
                    <a:pt x="385" y="20557"/>
                  </a:lnTo>
                  <a:lnTo>
                    <a:pt x="282" y="20903"/>
                  </a:lnTo>
                  <a:lnTo>
                    <a:pt x="192" y="21249"/>
                  </a:lnTo>
                  <a:lnTo>
                    <a:pt x="128" y="21594"/>
                  </a:lnTo>
                  <a:lnTo>
                    <a:pt x="77" y="21966"/>
                  </a:lnTo>
                  <a:lnTo>
                    <a:pt x="26" y="22325"/>
                  </a:lnTo>
                  <a:lnTo>
                    <a:pt x="13" y="22696"/>
                  </a:lnTo>
                  <a:lnTo>
                    <a:pt x="0" y="23067"/>
                  </a:lnTo>
                  <a:lnTo>
                    <a:pt x="0" y="28972"/>
                  </a:lnTo>
                  <a:lnTo>
                    <a:pt x="13" y="29343"/>
                  </a:lnTo>
                  <a:lnTo>
                    <a:pt x="26" y="29715"/>
                  </a:lnTo>
                  <a:lnTo>
                    <a:pt x="77" y="30086"/>
                  </a:lnTo>
                  <a:lnTo>
                    <a:pt x="128" y="30445"/>
                  </a:lnTo>
                  <a:lnTo>
                    <a:pt x="192" y="30791"/>
                  </a:lnTo>
                  <a:lnTo>
                    <a:pt x="282" y="31136"/>
                  </a:lnTo>
                  <a:lnTo>
                    <a:pt x="385" y="31482"/>
                  </a:lnTo>
                  <a:lnTo>
                    <a:pt x="500" y="31815"/>
                  </a:lnTo>
                  <a:lnTo>
                    <a:pt x="628" y="32135"/>
                  </a:lnTo>
                  <a:lnTo>
                    <a:pt x="769" y="32456"/>
                  </a:lnTo>
                  <a:lnTo>
                    <a:pt x="910" y="32763"/>
                  </a:lnTo>
                  <a:lnTo>
                    <a:pt x="1076" y="33058"/>
                  </a:lnTo>
                  <a:lnTo>
                    <a:pt x="1255" y="33339"/>
                  </a:lnTo>
                  <a:lnTo>
                    <a:pt x="1448" y="33621"/>
                  </a:lnTo>
                  <a:lnTo>
                    <a:pt x="1640" y="33877"/>
                  </a:lnTo>
                  <a:lnTo>
                    <a:pt x="1857" y="34133"/>
                  </a:lnTo>
                  <a:lnTo>
                    <a:pt x="2075" y="34377"/>
                  </a:lnTo>
                  <a:lnTo>
                    <a:pt x="2306" y="34607"/>
                  </a:lnTo>
                  <a:lnTo>
                    <a:pt x="2536" y="34825"/>
                  </a:lnTo>
                  <a:lnTo>
                    <a:pt x="2792" y="35030"/>
                  </a:lnTo>
                  <a:lnTo>
                    <a:pt x="3049" y="35222"/>
                  </a:lnTo>
                  <a:lnTo>
                    <a:pt x="3305" y="35401"/>
                  </a:lnTo>
                  <a:lnTo>
                    <a:pt x="3574" y="35555"/>
                  </a:lnTo>
                  <a:lnTo>
                    <a:pt x="3855" y="35709"/>
                  </a:lnTo>
                  <a:lnTo>
                    <a:pt x="4150" y="35837"/>
                  </a:lnTo>
                  <a:lnTo>
                    <a:pt x="4445" y="35952"/>
                  </a:lnTo>
                  <a:lnTo>
                    <a:pt x="4739" y="36055"/>
                  </a:lnTo>
                  <a:lnTo>
                    <a:pt x="5047" y="36131"/>
                  </a:lnTo>
                  <a:lnTo>
                    <a:pt x="5354" y="36195"/>
                  </a:lnTo>
                  <a:lnTo>
                    <a:pt x="5674" y="36247"/>
                  </a:lnTo>
                  <a:lnTo>
                    <a:pt x="5994" y="36272"/>
                  </a:lnTo>
                  <a:lnTo>
                    <a:pt x="6315" y="36285"/>
                  </a:lnTo>
                  <a:lnTo>
                    <a:pt x="6763" y="36285"/>
                  </a:lnTo>
                  <a:lnTo>
                    <a:pt x="6993" y="36311"/>
                  </a:lnTo>
                  <a:lnTo>
                    <a:pt x="7211" y="36336"/>
                  </a:lnTo>
                  <a:lnTo>
                    <a:pt x="7429" y="36388"/>
                  </a:lnTo>
                  <a:lnTo>
                    <a:pt x="7634" y="36452"/>
                  </a:lnTo>
                  <a:lnTo>
                    <a:pt x="7839" y="36516"/>
                  </a:lnTo>
                  <a:lnTo>
                    <a:pt x="8044" y="36605"/>
                  </a:lnTo>
                  <a:lnTo>
                    <a:pt x="8249" y="36708"/>
                  </a:lnTo>
                  <a:lnTo>
                    <a:pt x="8441" y="36810"/>
                  </a:lnTo>
                  <a:lnTo>
                    <a:pt x="8620" y="36926"/>
                  </a:lnTo>
                  <a:lnTo>
                    <a:pt x="8812" y="37054"/>
                  </a:lnTo>
                  <a:lnTo>
                    <a:pt x="8991" y="37195"/>
                  </a:lnTo>
                  <a:lnTo>
                    <a:pt x="9158" y="37348"/>
                  </a:lnTo>
                  <a:lnTo>
                    <a:pt x="9324" y="37502"/>
                  </a:lnTo>
                  <a:lnTo>
                    <a:pt x="9478" y="37681"/>
                  </a:lnTo>
                  <a:lnTo>
                    <a:pt x="9632" y="37848"/>
                  </a:lnTo>
                  <a:lnTo>
                    <a:pt x="9785" y="38040"/>
                  </a:lnTo>
                  <a:lnTo>
                    <a:pt x="9914" y="38232"/>
                  </a:lnTo>
                  <a:lnTo>
                    <a:pt x="10042" y="38437"/>
                  </a:lnTo>
                  <a:lnTo>
                    <a:pt x="10170" y="38642"/>
                  </a:lnTo>
                  <a:lnTo>
                    <a:pt x="10285" y="38860"/>
                  </a:lnTo>
                  <a:lnTo>
                    <a:pt x="10387" y="39090"/>
                  </a:lnTo>
                  <a:lnTo>
                    <a:pt x="10490" y="39321"/>
                  </a:lnTo>
                  <a:lnTo>
                    <a:pt x="10567" y="39564"/>
                  </a:lnTo>
                  <a:lnTo>
                    <a:pt x="10656" y="39807"/>
                  </a:lnTo>
                  <a:lnTo>
                    <a:pt x="10720" y="40051"/>
                  </a:lnTo>
                  <a:lnTo>
                    <a:pt x="10784" y="40307"/>
                  </a:lnTo>
                  <a:lnTo>
                    <a:pt x="10823" y="40563"/>
                  </a:lnTo>
                  <a:lnTo>
                    <a:pt x="10861" y="40832"/>
                  </a:lnTo>
                  <a:lnTo>
                    <a:pt x="10900" y="41101"/>
                  </a:lnTo>
                  <a:lnTo>
                    <a:pt x="10913" y="41370"/>
                  </a:lnTo>
                  <a:lnTo>
                    <a:pt x="10913" y="41652"/>
                  </a:lnTo>
                  <a:lnTo>
                    <a:pt x="10913" y="51065"/>
                  </a:lnTo>
                  <a:lnTo>
                    <a:pt x="10925" y="51168"/>
                  </a:lnTo>
                  <a:lnTo>
                    <a:pt x="10938" y="51258"/>
                  </a:lnTo>
                  <a:lnTo>
                    <a:pt x="10964" y="51360"/>
                  </a:lnTo>
                  <a:lnTo>
                    <a:pt x="10989" y="51450"/>
                  </a:lnTo>
                  <a:lnTo>
                    <a:pt x="11028" y="51527"/>
                  </a:lnTo>
                  <a:lnTo>
                    <a:pt x="11079" y="51616"/>
                  </a:lnTo>
                  <a:lnTo>
                    <a:pt x="11143" y="51680"/>
                  </a:lnTo>
                  <a:lnTo>
                    <a:pt x="11207" y="51757"/>
                  </a:lnTo>
                  <a:lnTo>
                    <a:pt x="11271" y="51821"/>
                  </a:lnTo>
                  <a:lnTo>
                    <a:pt x="11348" y="51872"/>
                  </a:lnTo>
                  <a:lnTo>
                    <a:pt x="11425" y="51924"/>
                  </a:lnTo>
                  <a:lnTo>
                    <a:pt x="11515" y="51962"/>
                  </a:lnTo>
                  <a:lnTo>
                    <a:pt x="11604" y="52000"/>
                  </a:lnTo>
                  <a:lnTo>
                    <a:pt x="11694" y="52013"/>
                  </a:lnTo>
                  <a:lnTo>
                    <a:pt x="11783" y="52039"/>
                  </a:lnTo>
                  <a:lnTo>
                    <a:pt x="11988" y="52039"/>
                  </a:lnTo>
                  <a:lnTo>
                    <a:pt x="12078" y="52013"/>
                  </a:lnTo>
                  <a:lnTo>
                    <a:pt x="12181" y="52000"/>
                  </a:lnTo>
                  <a:lnTo>
                    <a:pt x="12270" y="51962"/>
                  </a:lnTo>
                  <a:lnTo>
                    <a:pt x="12347" y="51924"/>
                  </a:lnTo>
                  <a:lnTo>
                    <a:pt x="12437" y="51872"/>
                  </a:lnTo>
                  <a:lnTo>
                    <a:pt x="12501" y="51821"/>
                  </a:lnTo>
                  <a:lnTo>
                    <a:pt x="12578" y="51757"/>
                  </a:lnTo>
                  <a:lnTo>
                    <a:pt x="12642" y="51680"/>
                  </a:lnTo>
                  <a:lnTo>
                    <a:pt x="12693" y="51616"/>
                  </a:lnTo>
                  <a:lnTo>
                    <a:pt x="12744" y="51527"/>
                  </a:lnTo>
                  <a:lnTo>
                    <a:pt x="12783" y="51450"/>
                  </a:lnTo>
                  <a:lnTo>
                    <a:pt x="12821" y="51360"/>
                  </a:lnTo>
                  <a:lnTo>
                    <a:pt x="12834" y="51258"/>
                  </a:lnTo>
                  <a:lnTo>
                    <a:pt x="12859" y="51168"/>
                  </a:lnTo>
                  <a:lnTo>
                    <a:pt x="12859" y="51065"/>
                  </a:lnTo>
                  <a:lnTo>
                    <a:pt x="12859" y="41652"/>
                  </a:lnTo>
                  <a:lnTo>
                    <a:pt x="12847" y="41267"/>
                  </a:lnTo>
                  <a:lnTo>
                    <a:pt x="12821" y="40896"/>
                  </a:lnTo>
                  <a:lnTo>
                    <a:pt x="12783" y="40537"/>
                  </a:lnTo>
                  <a:lnTo>
                    <a:pt x="12731" y="40179"/>
                  </a:lnTo>
                  <a:lnTo>
                    <a:pt x="12654" y="39820"/>
                  </a:lnTo>
                  <a:lnTo>
                    <a:pt x="12578" y="39474"/>
                  </a:lnTo>
                  <a:lnTo>
                    <a:pt x="12475" y="39141"/>
                  </a:lnTo>
                  <a:lnTo>
                    <a:pt x="12360" y="38808"/>
                  </a:lnTo>
                  <a:lnTo>
                    <a:pt x="12232" y="38475"/>
                  </a:lnTo>
                  <a:lnTo>
                    <a:pt x="12091" y="38168"/>
                  </a:lnTo>
                  <a:lnTo>
                    <a:pt x="11937" y="37861"/>
                  </a:lnTo>
                  <a:lnTo>
                    <a:pt x="11783" y="37566"/>
                  </a:lnTo>
                  <a:lnTo>
                    <a:pt x="11604" y="37271"/>
                  </a:lnTo>
                  <a:lnTo>
                    <a:pt x="11412" y="37002"/>
                  </a:lnTo>
                  <a:lnTo>
                    <a:pt x="11220" y="36733"/>
                  </a:lnTo>
                  <a:lnTo>
                    <a:pt x="11002" y="36477"/>
                  </a:lnTo>
                  <a:lnTo>
                    <a:pt x="10784" y="36234"/>
                  </a:lnTo>
                  <a:lnTo>
                    <a:pt x="10554" y="36003"/>
                  </a:lnTo>
                  <a:lnTo>
                    <a:pt x="10323" y="35786"/>
                  </a:lnTo>
                  <a:lnTo>
                    <a:pt x="10067" y="35581"/>
                  </a:lnTo>
                  <a:lnTo>
                    <a:pt x="9811" y="35401"/>
                  </a:lnTo>
                  <a:lnTo>
                    <a:pt x="9555" y="35222"/>
                  </a:lnTo>
                  <a:lnTo>
                    <a:pt x="9273" y="35056"/>
                  </a:lnTo>
                  <a:lnTo>
                    <a:pt x="9004" y="34915"/>
                  </a:lnTo>
                  <a:lnTo>
                    <a:pt x="8710" y="34787"/>
                  </a:lnTo>
                  <a:lnTo>
                    <a:pt x="8415" y="34671"/>
                  </a:lnTo>
                  <a:lnTo>
                    <a:pt x="8120" y="34569"/>
                  </a:lnTo>
                  <a:lnTo>
                    <a:pt x="7813" y="34479"/>
                  </a:lnTo>
                  <a:lnTo>
                    <a:pt x="7506" y="34415"/>
                  </a:lnTo>
                  <a:lnTo>
                    <a:pt x="7185" y="34377"/>
                  </a:lnTo>
                  <a:lnTo>
                    <a:pt x="6865" y="34351"/>
                  </a:lnTo>
                  <a:lnTo>
                    <a:pt x="6545" y="34338"/>
                  </a:lnTo>
                  <a:lnTo>
                    <a:pt x="6315" y="34338"/>
                  </a:lnTo>
                  <a:lnTo>
                    <a:pt x="6097" y="34326"/>
                  </a:lnTo>
                  <a:lnTo>
                    <a:pt x="5866" y="34313"/>
                  </a:lnTo>
                  <a:lnTo>
                    <a:pt x="5649" y="34274"/>
                  </a:lnTo>
                  <a:lnTo>
                    <a:pt x="5431" y="34223"/>
                  </a:lnTo>
                  <a:lnTo>
                    <a:pt x="5226" y="34172"/>
                  </a:lnTo>
                  <a:lnTo>
                    <a:pt x="5021" y="34095"/>
                  </a:lnTo>
                  <a:lnTo>
                    <a:pt x="4816" y="34005"/>
                  </a:lnTo>
                  <a:lnTo>
                    <a:pt x="4611" y="33916"/>
                  </a:lnTo>
                  <a:lnTo>
                    <a:pt x="4419" y="33800"/>
                  </a:lnTo>
                  <a:lnTo>
                    <a:pt x="4227" y="33685"/>
                  </a:lnTo>
                  <a:lnTo>
                    <a:pt x="4048" y="33557"/>
                  </a:lnTo>
                  <a:lnTo>
                    <a:pt x="3868" y="33416"/>
                  </a:lnTo>
                  <a:lnTo>
                    <a:pt x="3702" y="33275"/>
                  </a:lnTo>
                  <a:lnTo>
                    <a:pt x="3535" y="33109"/>
                  </a:lnTo>
                  <a:lnTo>
                    <a:pt x="3382" y="32942"/>
                  </a:lnTo>
                  <a:lnTo>
                    <a:pt x="3228" y="32763"/>
                  </a:lnTo>
                  <a:lnTo>
                    <a:pt x="3074" y="32571"/>
                  </a:lnTo>
                  <a:lnTo>
                    <a:pt x="2946" y="32379"/>
                  </a:lnTo>
                  <a:lnTo>
                    <a:pt x="2818" y="32174"/>
                  </a:lnTo>
                  <a:lnTo>
                    <a:pt x="2690" y="31969"/>
                  </a:lnTo>
                  <a:lnTo>
                    <a:pt x="2575" y="31751"/>
                  </a:lnTo>
                  <a:lnTo>
                    <a:pt x="2472" y="31521"/>
                  </a:lnTo>
                  <a:lnTo>
                    <a:pt x="2370" y="31290"/>
                  </a:lnTo>
                  <a:lnTo>
                    <a:pt x="2280" y="31060"/>
                  </a:lnTo>
                  <a:lnTo>
                    <a:pt x="2203" y="30816"/>
                  </a:lnTo>
                  <a:lnTo>
                    <a:pt x="2139" y="30560"/>
                  </a:lnTo>
                  <a:lnTo>
                    <a:pt x="2075" y="30304"/>
                  </a:lnTo>
                  <a:lnTo>
                    <a:pt x="2037" y="30048"/>
                  </a:lnTo>
                  <a:lnTo>
                    <a:pt x="1998" y="29792"/>
                  </a:lnTo>
                  <a:lnTo>
                    <a:pt x="1960" y="29523"/>
                  </a:lnTo>
                  <a:lnTo>
                    <a:pt x="1947" y="29241"/>
                  </a:lnTo>
                  <a:lnTo>
                    <a:pt x="1947" y="28972"/>
                  </a:lnTo>
                  <a:lnTo>
                    <a:pt x="1947" y="23067"/>
                  </a:lnTo>
                  <a:lnTo>
                    <a:pt x="1947" y="22798"/>
                  </a:lnTo>
                  <a:lnTo>
                    <a:pt x="1960" y="22529"/>
                  </a:lnTo>
                  <a:lnTo>
                    <a:pt x="1998" y="22260"/>
                  </a:lnTo>
                  <a:lnTo>
                    <a:pt x="2037" y="21992"/>
                  </a:lnTo>
                  <a:lnTo>
                    <a:pt x="2075" y="21735"/>
                  </a:lnTo>
                  <a:lnTo>
                    <a:pt x="2139" y="21479"/>
                  </a:lnTo>
                  <a:lnTo>
                    <a:pt x="2203" y="21223"/>
                  </a:lnTo>
                  <a:lnTo>
                    <a:pt x="2280" y="20980"/>
                  </a:lnTo>
                  <a:lnTo>
                    <a:pt x="2370" y="20749"/>
                  </a:lnTo>
                  <a:lnTo>
                    <a:pt x="2472" y="20519"/>
                  </a:lnTo>
                  <a:lnTo>
                    <a:pt x="2575" y="20288"/>
                  </a:lnTo>
                  <a:lnTo>
                    <a:pt x="2690" y="20070"/>
                  </a:lnTo>
                  <a:lnTo>
                    <a:pt x="2818" y="19865"/>
                  </a:lnTo>
                  <a:lnTo>
                    <a:pt x="2946" y="19660"/>
                  </a:lnTo>
                  <a:lnTo>
                    <a:pt x="3074" y="19468"/>
                  </a:lnTo>
                  <a:lnTo>
                    <a:pt x="3228" y="19276"/>
                  </a:lnTo>
                  <a:lnTo>
                    <a:pt x="3382" y="19097"/>
                  </a:lnTo>
                  <a:lnTo>
                    <a:pt x="3535" y="18930"/>
                  </a:lnTo>
                  <a:lnTo>
                    <a:pt x="3702" y="18777"/>
                  </a:lnTo>
                  <a:lnTo>
                    <a:pt x="3868" y="18623"/>
                  </a:lnTo>
                  <a:lnTo>
                    <a:pt x="4048" y="18482"/>
                  </a:lnTo>
                  <a:lnTo>
                    <a:pt x="4227" y="18354"/>
                  </a:lnTo>
                  <a:lnTo>
                    <a:pt x="4419" y="18239"/>
                  </a:lnTo>
                  <a:lnTo>
                    <a:pt x="4611" y="18124"/>
                  </a:lnTo>
                  <a:lnTo>
                    <a:pt x="4816" y="18034"/>
                  </a:lnTo>
                  <a:lnTo>
                    <a:pt x="5021" y="17944"/>
                  </a:lnTo>
                  <a:lnTo>
                    <a:pt x="5226" y="17880"/>
                  </a:lnTo>
                  <a:lnTo>
                    <a:pt x="5431" y="17816"/>
                  </a:lnTo>
                  <a:lnTo>
                    <a:pt x="5649" y="17765"/>
                  </a:lnTo>
                  <a:lnTo>
                    <a:pt x="5866" y="17739"/>
                  </a:lnTo>
                  <a:lnTo>
                    <a:pt x="6097" y="17714"/>
                  </a:lnTo>
                  <a:lnTo>
                    <a:pt x="6315" y="17701"/>
                  </a:lnTo>
                  <a:lnTo>
                    <a:pt x="6865" y="17701"/>
                  </a:lnTo>
                  <a:lnTo>
                    <a:pt x="7185" y="17662"/>
                  </a:lnTo>
                  <a:lnTo>
                    <a:pt x="7506" y="17624"/>
                  </a:lnTo>
                  <a:lnTo>
                    <a:pt x="7813" y="17560"/>
                  </a:lnTo>
                  <a:lnTo>
                    <a:pt x="8120" y="17470"/>
                  </a:lnTo>
                  <a:lnTo>
                    <a:pt x="8415" y="17381"/>
                  </a:lnTo>
                  <a:lnTo>
                    <a:pt x="8710" y="17265"/>
                  </a:lnTo>
                  <a:lnTo>
                    <a:pt x="9004" y="17125"/>
                  </a:lnTo>
                  <a:lnTo>
                    <a:pt x="9273" y="16984"/>
                  </a:lnTo>
                  <a:lnTo>
                    <a:pt x="9555" y="16817"/>
                  </a:lnTo>
                  <a:lnTo>
                    <a:pt x="9811" y="16651"/>
                  </a:lnTo>
                  <a:lnTo>
                    <a:pt x="10067" y="16459"/>
                  </a:lnTo>
                  <a:lnTo>
                    <a:pt x="10323" y="16254"/>
                  </a:lnTo>
                  <a:lnTo>
                    <a:pt x="10554" y="16036"/>
                  </a:lnTo>
                  <a:lnTo>
                    <a:pt x="10784" y="15805"/>
                  </a:lnTo>
                  <a:lnTo>
                    <a:pt x="11002" y="15562"/>
                  </a:lnTo>
                  <a:lnTo>
                    <a:pt x="11220" y="15306"/>
                  </a:lnTo>
                  <a:lnTo>
                    <a:pt x="11412" y="15050"/>
                  </a:lnTo>
                  <a:lnTo>
                    <a:pt x="11604" y="14768"/>
                  </a:lnTo>
                  <a:lnTo>
                    <a:pt x="11783" y="14486"/>
                  </a:lnTo>
                  <a:lnTo>
                    <a:pt x="11937" y="14179"/>
                  </a:lnTo>
                  <a:lnTo>
                    <a:pt x="12091" y="13884"/>
                  </a:lnTo>
                  <a:lnTo>
                    <a:pt x="12232" y="13564"/>
                  </a:lnTo>
                  <a:lnTo>
                    <a:pt x="12360" y="13244"/>
                  </a:lnTo>
                  <a:lnTo>
                    <a:pt x="12475" y="12911"/>
                  </a:lnTo>
                  <a:lnTo>
                    <a:pt x="12578" y="12565"/>
                  </a:lnTo>
                  <a:lnTo>
                    <a:pt x="12654" y="12219"/>
                  </a:lnTo>
                  <a:lnTo>
                    <a:pt x="12731" y="11873"/>
                  </a:lnTo>
                  <a:lnTo>
                    <a:pt x="12783" y="11515"/>
                  </a:lnTo>
                  <a:lnTo>
                    <a:pt x="12821" y="11143"/>
                  </a:lnTo>
                  <a:lnTo>
                    <a:pt x="12847" y="10772"/>
                  </a:lnTo>
                  <a:lnTo>
                    <a:pt x="12859" y="10400"/>
                  </a:lnTo>
                  <a:lnTo>
                    <a:pt x="12859" y="974"/>
                  </a:lnTo>
                  <a:lnTo>
                    <a:pt x="12859" y="871"/>
                  </a:lnTo>
                  <a:lnTo>
                    <a:pt x="12834" y="782"/>
                  </a:lnTo>
                  <a:lnTo>
                    <a:pt x="12821" y="692"/>
                  </a:lnTo>
                  <a:lnTo>
                    <a:pt x="12783" y="602"/>
                  </a:lnTo>
                  <a:lnTo>
                    <a:pt x="12744" y="513"/>
                  </a:lnTo>
                  <a:lnTo>
                    <a:pt x="12693" y="436"/>
                  </a:lnTo>
                  <a:lnTo>
                    <a:pt x="12642" y="359"/>
                  </a:lnTo>
                  <a:lnTo>
                    <a:pt x="12578" y="282"/>
                  </a:lnTo>
                  <a:lnTo>
                    <a:pt x="12501" y="231"/>
                  </a:lnTo>
                  <a:lnTo>
                    <a:pt x="12437" y="167"/>
                  </a:lnTo>
                  <a:lnTo>
                    <a:pt x="12347" y="116"/>
                  </a:lnTo>
                  <a:lnTo>
                    <a:pt x="12270" y="77"/>
                  </a:lnTo>
                  <a:lnTo>
                    <a:pt x="12181" y="52"/>
                  </a:lnTo>
                  <a:lnTo>
                    <a:pt x="12078" y="26"/>
                  </a:lnTo>
                  <a:lnTo>
                    <a:pt x="11988" y="13"/>
                  </a:lnTo>
                  <a:lnTo>
                    <a:pt x="1188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1"/>
            <p:cNvSpPr/>
            <p:nvPr/>
          </p:nvSpPr>
          <p:spPr>
            <a:xfrm rot="5400000">
              <a:off x="4514156" y="2219528"/>
              <a:ext cx="239121" cy="239203"/>
            </a:xfrm>
            <a:custGeom>
              <a:avLst/>
              <a:gdLst/>
              <a:ahLst/>
              <a:cxnLst/>
              <a:rect l="l" t="t" r="r" b="b"/>
              <a:pathLst>
                <a:path w="2908" h="2909" extrusionOk="0">
                  <a:moveTo>
                    <a:pt x="1448" y="1"/>
                  </a:moveTo>
                  <a:lnTo>
                    <a:pt x="1307" y="14"/>
                  </a:lnTo>
                  <a:lnTo>
                    <a:pt x="1153" y="26"/>
                  </a:lnTo>
                  <a:lnTo>
                    <a:pt x="1025" y="65"/>
                  </a:lnTo>
                  <a:lnTo>
                    <a:pt x="884" y="116"/>
                  </a:lnTo>
                  <a:lnTo>
                    <a:pt x="756" y="180"/>
                  </a:lnTo>
                  <a:lnTo>
                    <a:pt x="641" y="244"/>
                  </a:lnTo>
                  <a:lnTo>
                    <a:pt x="526" y="334"/>
                  </a:lnTo>
                  <a:lnTo>
                    <a:pt x="423" y="423"/>
                  </a:lnTo>
                  <a:lnTo>
                    <a:pt x="333" y="526"/>
                  </a:lnTo>
                  <a:lnTo>
                    <a:pt x="244" y="641"/>
                  </a:lnTo>
                  <a:lnTo>
                    <a:pt x="167" y="756"/>
                  </a:lnTo>
                  <a:lnTo>
                    <a:pt x="116" y="884"/>
                  </a:lnTo>
                  <a:lnTo>
                    <a:pt x="65" y="1025"/>
                  </a:lnTo>
                  <a:lnTo>
                    <a:pt x="26" y="1166"/>
                  </a:lnTo>
                  <a:lnTo>
                    <a:pt x="0" y="1307"/>
                  </a:lnTo>
                  <a:lnTo>
                    <a:pt x="0" y="1461"/>
                  </a:lnTo>
                  <a:lnTo>
                    <a:pt x="0" y="1602"/>
                  </a:lnTo>
                  <a:lnTo>
                    <a:pt x="26" y="1755"/>
                  </a:lnTo>
                  <a:lnTo>
                    <a:pt x="65" y="1883"/>
                  </a:lnTo>
                  <a:lnTo>
                    <a:pt x="116" y="2024"/>
                  </a:lnTo>
                  <a:lnTo>
                    <a:pt x="167" y="2152"/>
                  </a:lnTo>
                  <a:lnTo>
                    <a:pt x="244" y="2268"/>
                  </a:lnTo>
                  <a:lnTo>
                    <a:pt x="333" y="2383"/>
                  </a:lnTo>
                  <a:lnTo>
                    <a:pt x="423" y="2485"/>
                  </a:lnTo>
                  <a:lnTo>
                    <a:pt x="526" y="2575"/>
                  </a:lnTo>
                  <a:lnTo>
                    <a:pt x="641" y="2665"/>
                  </a:lnTo>
                  <a:lnTo>
                    <a:pt x="756" y="2742"/>
                  </a:lnTo>
                  <a:lnTo>
                    <a:pt x="884" y="2793"/>
                  </a:lnTo>
                  <a:lnTo>
                    <a:pt x="1025" y="2844"/>
                  </a:lnTo>
                  <a:lnTo>
                    <a:pt x="1153" y="2882"/>
                  </a:lnTo>
                  <a:lnTo>
                    <a:pt x="1307" y="2908"/>
                  </a:lnTo>
                  <a:lnTo>
                    <a:pt x="1601" y="2908"/>
                  </a:lnTo>
                  <a:lnTo>
                    <a:pt x="1742" y="2882"/>
                  </a:lnTo>
                  <a:lnTo>
                    <a:pt x="1883" y="2844"/>
                  </a:lnTo>
                  <a:lnTo>
                    <a:pt x="2024" y="2793"/>
                  </a:lnTo>
                  <a:lnTo>
                    <a:pt x="2139" y="2742"/>
                  </a:lnTo>
                  <a:lnTo>
                    <a:pt x="2267" y="2665"/>
                  </a:lnTo>
                  <a:lnTo>
                    <a:pt x="2383" y="2575"/>
                  </a:lnTo>
                  <a:lnTo>
                    <a:pt x="2485" y="2485"/>
                  </a:lnTo>
                  <a:lnTo>
                    <a:pt x="2575" y="2383"/>
                  </a:lnTo>
                  <a:lnTo>
                    <a:pt x="2665" y="2268"/>
                  </a:lnTo>
                  <a:lnTo>
                    <a:pt x="2729" y="2152"/>
                  </a:lnTo>
                  <a:lnTo>
                    <a:pt x="2793" y="2024"/>
                  </a:lnTo>
                  <a:lnTo>
                    <a:pt x="2844" y="1883"/>
                  </a:lnTo>
                  <a:lnTo>
                    <a:pt x="2882" y="1755"/>
                  </a:lnTo>
                  <a:lnTo>
                    <a:pt x="2895" y="1602"/>
                  </a:lnTo>
                  <a:lnTo>
                    <a:pt x="2908" y="1461"/>
                  </a:lnTo>
                  <a:lnTo>
                    <a:pt x="2895" y="1307"/>
                  </a:lnTo>
                  <a:lnTo>
                    <a:pt x="2882" y="1166"/>
                  </a:lnTo>
                  <a:lnTo>
                    <a:pt x="2844" y="1025"/>
                  </a:lnTo>
                  <a:lnTo>
                    <a:pt x="2793" y="884"/>
                  </a:lnTo>
                  <a:lnTo>
                    <a:pt x="2729" y="756"/>
                  </a:lnTo>
                  <a:lnTo>
                    <a:pt x="2665" y="641"/>
                  </a:lnTo>
                  <a:lnTo>
                    <a:pt x="2575" y="526"/>
                  </a:lnTo>
                  <a:lnTo>
                    <a:pt x="2485" y="423"/>
                  </a:lnTo>
                  <a:lnTo>
                    <a:pt x="2383" y="334"/>
                  </a:lnTo>
                  <a:lnTo>
                    <a:pt x="2267" y="244"/>
                  </a:lnTo>
                  <a:lnTo>
                    <a:pt x="2139" y="180"/>
                  </a:lnTo>
                  <a:lnTo>
                    <a:pt x="2024" y="116"/>
                  </a:lnTo>
                  <a:lnTo>
                    <a:pt x="1883" y="65"/>
                  </a:lnTo>
                  <a:lnTo>
                    <a:pt x="1742" y="26"/>
                  </a:lnTo>
                  <a:lnTo>
                    <a:pt x="1601"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1"/>
            <p:cNvSpPr/>
            <p:nvPr/>
          </p:nvSpPr>
          <p:spPr>
            <a:xfrm rot="5400000">
              <a:off x="5969916" y="2734931"/>
              <a:ext cx="174378" cy="174378"/>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1"/>
            <p:cNvSpPr/>
            <p:nvPr/>
          </p:nvSpPr>
          <p:spPr>
            <a:xfrm rot="5400000">
              <a:off x="3819307" y="2536551"/>
              <a:ext cx="174378" cy="174378"/>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1"/>
            <p:cNvSpPr/>
            <p:nvPr/>
          </p:nvSpPr>
          <p:spPr>
            <a:xfrm rot="5400000">
              <a:off x="2775274" y="2524387"/>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6" name="Google Shape;2186;p41"/>
          <p:cNvCxnSpPr>
            <a:stCxn id="2146" idx="3"/>
            <a:endCxn id="2183" idx="2"/>
          </p:cNvCxnSpPr>
          <p:nvPr/>
        </p:nvCxnSpPr>
        <p:spPr>
          <a:xfrm>
            <a:off x="2952825" y="1498825"/>
            <a:ext cx="134100" cy="1236000"/>
          </a:xfrm>
          <a:prstGeom prst="bentConnector2">
            <a:avLst/>
          </a:prstGeom>
          <a:noFill/>
          <a:ln w="9525" cap="flat" cmpd="sng">
            <a:solidFill>
              <a:schemeClr val="dk2"/>
            </a:solidFill>
            <a:prstDash val="solid"/>
            <a:round/>
            <a:headEnd type="none" w="med" len="med"/>
            <a:tailEnd type="oval" w="med" len="med"/>
          </a:ln>
        </p:spPr>
      </p:cxnSp>
      <p:cxnSp>
        <p:nvCxnSpPr>
          <p:cNvPr id="2187" name="Google Shape;2187;p41"/>
          <p:cNvCxnSpPr>
            <a:stCxn id="2141" idx="3"/>
            <a:endCxn id="2184" idx="2"/>
          </p:cNvCxnSpPr>
          <p:nvPr/>
        </p:nvCxnSpPr>
        <p:spPr>
          <a:xfrm flipH="1">
            <a:off x="5237550" y="1498825"/>
            <a:ext cx="429900" cy="1037700"/>
          </a:xfrm>
          <a:prstGeom prst="bentConnector4">
            <a:avLst>
              <a:gd name="adj1" fmla="val -55391"/>
              <a:gd name="adj2" fmla="val 66451"/>
            </a:avLst>
          </a:prstGeom>
          <a:noFill/>
          <a:ln w="9525" cap="flat" cmpd="sng">
            <a:solidFill>
              <a:schemeClr val="dk2"/>
            </a:solidFill>
            <a:prstDash val="solid"/>
            <a:round/>
            <a:headEnd type="none" w="med" len="med"/>
            <a:tailEnd type="oval" w="med" len="med"/>
          </a:ln>
        </p:spPr>
      </p:cxnSp>
      <p:cxnSp>
        <p:nvCxnSpPr>
          <p:cNvPr id="2188" name="Google Shape;2188;p41"/>
          <p:cNvCxnSpPr>
            <a:stCxn id="2151" idx="3"/>
            <a:endCxn id="2185" idx="4"/>
          </p:cNvCxnSpPr>
          <p:nvPr/>
        </p:nvCxnSpPr>
        <p:spPr>
          <a:xfrm flipH="1">
            <a:off x="6368775" y="1498825"/>
            <a:ext cx="2013300" cy="1112700"/>
          </a:xfrm>
          <a:prstGeom prst="bentConnector3">
            <a:avLst>
              <a:gd name="adj1" fmla="val -11828"/>
            </a:avLst>
          </a:prstGeom>
          <a:noFill/>
          <a:ln w="9525" cap="flat" cmpd="sng">
            <a:solidFill>
              <a:schemeClr val="dk2"/>
            </a:solidFill>
            <a:prstDash val="solid"/>
            <a:round/>
            <a:headEnd type="none" w="med" len="med"/>
            <a:tailEnd type="oval"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4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aphicFrame>
        <p:nvGraphicFramePr>
          <p:cNvPr id="2194" name="Google Shape;2194;p42"/>
          <p:cNvGraphicFramePr/>
          <p:nvPr/>
        </p:nvGraphicFramePr>
        <p:xfrm>
          <a:off x="457200" y="1107065"/>
          <a:ext cx="3000000" cy="3000000"/>
        </p:xfrm>
        <a:graphic>
          <a:graphicData uri="http://schemas.openxmlformats.org/drawingml/2006/table">
            <a:tbl>
              <a:tblPr>
                <a:noFill/>
                <a:tableStyleId>{C586F8C2-2495-4482-AA6D-69C13F856FEB}</a:tableStyleId>
              </a:tblPr>
              <a:tblGrid>
                <a:gridCol w="642500">
                  <a:extLst>
                    <a:ext uri="{9D8B030D-6E8A-4147-A177-3AD203B41FA5}">
                      <a16:colId xmlns:a16="http://schemas.microsoft.com/office/drawing/2014/main" val="20000"/>
                    </a:ext>
                  </a:extLst>
                </a:gridCol>
                <a:gridCol w="3208800">
                  <a:extLst>
                    <a:ext uri="{9D8B030D-6E8A-4147-A177-3AD203B41FA5}">
                      <a16:colId xmlns:a16="http://schemas.microsoft.com/office/drawing/2014/main" val="20001"/>
                    </a:ext>
                  </a:extLst>
                </a:gridCol>
                <a:gridCol w="4378300">
                  <a:extLst>
                    <a:ext uri="{9D8B030D-6E8A-4147-A177-3AD203B41FA5}">
                      <a16:colId xmlns:a16="http://schemas.microsoft.com/office/drawing/2014/main" val="20002"/>
                    </a:ext>
                  </a:extLst>
                </a:gridCol>
              </a:tblGrid>
              <a:tr h="446100">
                <a:tc>
                  <a:txBody>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gridSpan="2">
                  <a:txBody>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Common Uses for Machine Learning</a:t>
                      </a:r>
                      <a:endParaRPr sz="1800"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hMerge="1">
                  <a:txBody>
                    <a:bodyPr/>
                    <a:lstStyle/>
                    <a:p>
                      <a:endParaRPr lang="fr-FR"/>
                    </a:p>
                  </a:txBody>
                  <a:tcPr/>
                </a:tc>
                <a:extLst>
                  <a:ext uri="{0D108BD9-81ED-4DB2-BD59-A6C34878D82A}">
                    <a16:rowId xmlns:a16="http://schemas.microsoft.com/office/drawing/2014/main" val="10000"/>
                  </a:ext>
                </a:extLst>
              </a:tr>
              <a:tr h="454125">
                <a:tc>
                  <a:txBody>
                    <a:bodyPr/>
                    <a:lstStyle/>
                    <a:p>
                      <a:pPr marL="0" lvl="0" indent="0" algn="ctr" rtl="0">
                        <a:spcBef>
                          <a:spcPts val="0"/>
                        </a:spcBef>
                        <a:spcAft>
                          <a:spcPts val="0"/>
                        </a:spcAft>
                        <a:buNone/>
                      </a:pPr>
                      <a:r>
                        <a:rPr lang="en" sz="1600" b="1">
                          <a:solidFill>
                            <a:schemeClr val="accent4"/>
                          </a:solidFill>
                          <a:latin typeface="Fira Sans Extra Condensed"/>
                          <a:ea typeface="Fira Sans Extra Condensed"/>
                          <a:cs typeface="Fira Sans Extra Condensed"/>
                          <a:sym typeface="Fira Sans Extra Condensed"/>
                        </a:rPr>
                        <a:t>01</a:t>
                      </a:r>
                      <a:endParaRPr sz="1600"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99B27">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Chatbot systems</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Venus has a beautiful name, but it’s hot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54125">
                <a:tc>
                  <a:txBody>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02</a:t>
                      </a:r>
                      <a:endParaRPr sz="1600"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A4827">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Decision support</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54125">
                <a:tc>
                  <a:txBody>
                    <a:bodyPr/>
                    <a:lstStyle/>
                    <a:p>
                      <a:pPr marL="0" lvl="0" indent="0" algn="ctr"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03</a:t>
                      </a:r>
                      <a:endParaRPr sz="1600"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027EA">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Customer recommendation engines</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The Earth is the third planet from the Sun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54125">
                <a:tc>
                  <a:txBody>
                    <a:bodyPr/>
                    <a:lstStyle/>
                    <a:p>
                      <a:pPr marL="0" lvl="0" indent="0" algn="ctr" rtl="0">
                        <a:spcBef>
                          <a:spcPts val="0"/>
                        </a:spcBef>
                        <a:spcAft>
                          <a:spcPts val="0"/>
                        </a:spcAft>
                        <a:buNone/>
                      </a:pPr>
                      <a:r>
                        <a:rPr lang="en" sz="1600" b="1">
                          <a:solidFill>
                            <a:schemeClr val="accent3"/>
                          </a:solidFill>
                          <a:latin typeface="Fira Sans Extra Condensed"/>
                          <a:ea typeface="Fira Sans Extra Condensed"/>
                          <a:cs typeface="Fira Sans Extra Condensed"/>
                          <a:sym typeface="Fira Sans Extra Condensed"/>
                        </a:rPr>
                        <a:t>04</a:t>
                      </a:r>
                      <a:endParaRPr sz="1600"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776EA">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Customer churn modeling</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54125">
                <a:tc>
                  <a:txBody>
                    <a:bodyPr/>
                    <a:lstStyle/>
                    <a:p>
                      <a:pPr marL="0" lvl="0" indent="0" algn="ctr" rtl="0">
                        <a:spcBef>
                          <a:spcPts val="0"/>
                        </a:spcBef>
                        <a:spcAft>
                          <a:spcPts val="0"/>
                        </a:spcAft>
                        <a:buNone/>
                      </a:pPr>
                      <a:r>
                        <a:rPr lang="en" sz="1600" b="1">
                          <a:solidFill>
                            <a:schemeClr val="accent2"/>
                          </a:solidFill>
                          <a:latin typeface="Fira Sans Extra Condensed"/>
                          <a:ea typeface="Fira Sans Extra Condensed"/>
                          <a:cs typeface="Fira Sans Extra Condensed"/>
                          <a:sym typeface="Fira Sans Extra Condensed"/>
                        </a:rPr>
                        <a:t>05</a:t>
                      </a:r>
                      <a:endParaRPr sz="1600" b="1">
                        <a:solidFill>
                          <a:schemeClr val="accent2"/>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6EAB8">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Pricing strategies</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Neptune is the farthest planet from the Sun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454125">
                <a:tc>
                  <a:txBody>
                    <a:bodyPr/>
                    <a:lstStyle/>
                    <a:p>
                      <a:pPr marL="0" lvl="0" indent="0" algn="ctr" rtl="0">
                        <a:spcBef>
                          <a:spcPts val="0"/>
                        </a:spcBef>
                        <a:spcAft>
                          <a:spcPts val="0"/>
                        </a:spcAft>
                        <a:buNone/>
                      </a:pPr>
                      <a:r>
                        <a:rPr lang="en" sz="1600" b="1">
                          <a:solidFill>
                            <a:schemeClr val="accent1"/>
                          </a:solidFill>
                          <a:latin typeface="Fira Sans Extra Condensed"/>
                          <a:ea typeface="Fira Sans Extra Condensed"/>
                          <a:cs typeface="Fira Sans Extra Condensed"/>
                          <a:sym typeface="Fira Sans Extra Condensed"/>
                        </a:rPr>
                        <a:t>06</a:t>
                      </a:r>
                      <a:endParaRPr sz="1600"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Customer segmentation</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r h="454125">
                <a:tc>
                  <a:txBody>
                    <a:bodyPr/>
                    <a:lstStyle/>
                    <a:p>
                      <a:pPr marL="0" lvl="0" indent="0" algn="ctr" rtl="0">
                        <a:spcBef>
                          <a:spcPts val="0"/>
                        </a:spcBef>
                        <a:spcAft>
                          <a:spcPts val="0"/>
                        </a:spcAft>
                        <a:buNone/>
                      </a:pPr>
                      <a:r>
                        <a:rPr lang="en" sz="1600" b="1">
                          <a:solidFill>
                            <a:schemeClr val="accent4"/>
                          </a:solidFill>
                          <a:latin typeface="Fira Sans Extra Condensed"/>
                          <a:ea typeface="Fira Sans Extra Condensed"/>
                          <a:cs typeface="Fira Sans Extra Condensed"/>
                          <a:sym typeface="Fira Sans Extra Condensed"/>
                        </a:rPr>
                        <a:t>07</a:t>
                      </a:r>
                      <a:endParaRPr sz="1600"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99B27">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Image classification</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Pluto is now considered a dwarf planet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98"/>
        <p:cNvGrpSpPr/>
        <p:nvPr/>
      </p:nvGrpSpPr>
      <p:grpSpPr>
        <a:xfrm>
          <a:off x="0" y="0"/>
          <a:ext cx="0" cy="0"/>
          <a:chOff x="0" y="0"/>
          <a:chExt cx="0" cy="0"/>
        </a:xfrm>
      </p:grpSpPr>
      <p:cxnSp>
        <p:nvCxnSpPr>
          <p:cNvPr id="2199" name="Google Shape;2199;p43"/>
          <p:cNvCxnSpPr>
            <a:stCxn id="2200" idx="3"/>
            <a:endCxn id="2201" idx="0"/>
          </p:cNvCxnSpPr>
          <p:nvPr/>
        </p:nvCxnSpPr>
        <p:spPr>
          <a:xfrm>
            <a:off x="2406040" y="1723050"/>
            <a:ext cx="5306400" cy="715200"/>
          </a:xfrm>
          <a:prstGeom prst="bentConnector2">
            <a:avLst/>
          </a:prstGeom>
          <a:noFill/>
          <a:ln w="9525" cap="flat" cmpd="sng">
            <a:solidFill>
              <a:schemeClr val="dk2"/>
            </a:solidFill>
            <a:prstDash val="solid"/>
            <a:round/>
            <a:headEnd type="none" w="med" len="med"/>
            <a:tailEnd type="triangle" w="med" len="med"/>
          </a:ln>
        </p:spPr>
      </p:cxnSp>
      <p:cxnSp>
        <p:nvCxnSpPr>
          <p:cNvPr id="2202" name="Google Shape;2202;p43"/>
          <p:cNvCxnSpPr>
            <a:stCxn id="2203" idx="1"/>
            <a:endCxn id="2204" idx="2"/>
          </p:cNvCxnSpPr>
          <p:nvPr/>
        </p:nvCxnSpPr>
        <p:spPr>
          <a:xfrm rot="10800000">
            <a:off x="1431538" y="3265150"/>
            <a:ext cx="5306400" cy="736800"/>
          </a:xfrm>
          <a:prstGeom prst="bentConnector2">
            <a:avLst/>
          </a:prstGeom>
          <a:noFill/>
          <a:ln w="9525" cap="flat" cmpd="sng">
            <a:solidFill>
              <a:schemeClr val="dk2"/>
            </a:solidFill>
            <a:prstDash val="solid"/>
            <a:round/>
            <a:headEnd type="none" w="med" len="med"/>
            <a:tailEnd type="triangle" w="med" len="med"/>
          </a:ln>
        </p:spPr>
      </p:cxnSp>
      <p:sp>
        <p:nvSpPr>
          <p:cNvPr id="2205" name="Google Shape;2205;p43"/>
          <p:cNvSpPr/>
          <p:nvPr/>
        </p:nvSpPr>
        <p:spPr>
          <a:xfrm>
            <a:off x="3082350" y="1752675"/>
            <a:ext cx="2979300" cy="29793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p:cNvSpPr/>
          <p:nvPr/>
        </p:nvSpPr>
        <p:spPr>
          <a:xfrm>
            <a:off x="3898138" y="1126300"/>
            <a:ext cx="1347900" cy="134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208" name="Google Shape;2208;p43"/>
          <p:cNvGrpSpPr/>
          <p:nvPr/>
        </p:nvGrpSpPr>
        <p:grpSpPr>
          <a:xfrm>
            <a:off x="4076706" y="1296659"/>
            <a:ext cx="990758" cy="1007202"/>
            <a:chOff x="5142325" y="1951175"/>
            <a:chExt cx="1293925" cy="1315400"/>
          </a:xfrm>
        </p:grpSpPr>
        <p:sp>
          <p:nvSpPr>
            <p:cNvPr id="2209" name="Google Shape;2209;p43"/>
            <p:cNvSpPr/>
            <p:nvPr/>
          </p:nvSpPr>
          <p:spPr>
            <a:xfrm>
              <a:off x="5933850" y="2137850"/>
              <a:ext cx="168775" cy="239200"/>
            </a:xfrm>
            <a:custGeom>
              <a:avLst/>
              <a:gdLst/>
              <a:ahLst/>
              <a:cxnLst/>
              <a:rect l="l" t="t" r="r" b="b"/>
              <a:pathLst>
                <a:path w="6751" h="9568" extrusionOk="0">
                  <a:moveTo>
                    <a:pt x="5995" y="0"/>
                  </a:moveTo>
                  <a:lnTo>
                    <a:pt x="5854" y="13"/>
                  </a:lnTo>
                  <a:lnTo>
                    <a:pt x="5713" y="64"/>
                  </a:lnTo>
                  <a:lnTo>
                    <a:pt x="423" y="2498"/>
                  </a:lnTo>
                  <a:lnTo>
                    <a:pt x="333" y="2549"/>
                  </a:lnTo>
                  <a:lnTo>
                    <a:pt x="257" y="2613"/>
                  </a:lnTo>
                  <a:lnTo>
                    <a:pt x="180" y="2677"/>
                  </a:lnTo>
                  <a:lnTo>
                    <a:pt x="116" y="2767"/>
                  </a:lnTo>
                  <a:lnTo>
                    <a:pt x="77" y="2856"/>
                  </a:lnTo>
                  <a:lnTo>
                    <a:pt x="39" y="2946"/>
                  </a:lnTo>
                  <a:lnTo>
                    <a:pt x="13" y="3049"/>
                  </a:lnTo>
                  <a:lnTo>
                    <a:pt x="0" y="3151"/>
                  </a:lnTo>
                  <a:lnTo>
                    <a:pt x="0" y="8851"/>
                  </a:lnTo>
                  <a:lnTo>
                    <a:pt x="26" y="8991"/>
                  </a:lnTo>
                  <a:lnTo>
                    <a:pt x="65" y="9132"/>
                  </a:lnTo>
                  <a:lnTo>
                    <a:pt x="129" y="9248"/>
                  </a:lnTo>
                  <a:lnTo>
                    <a:pt x="218" y="9363"/>
                  </a:lnTo>
                  <a:lnTo>
                    <a:pt x="321" y="9452"/>
                  </a:lnTo>
                  <a:lnTo>
                    <a:pt x="449" y="9517"/>
                  </a:lnTo>
                  <a:lnTo>
                    <a:pt x="590" y="9555"/>
                  </a:lnTo>
                  <a:lnTo>
                    <a:pt x="731" y="9568"/>
                  </a:lnTo>
                  <a:lnTo>
                    <a:pt x="884" y="9555"/>
                  </a:lnTo>
                  <a:lnTo>
                    <a:pt x="1012" y="9517"/>
                  </a:lnTo>
                  <a:lnTo>
                    <a:pt x="1140" y="9452"/>
                  </a:lnTo>
                  <a:lnTo>
                    <a:pt x="1243" y="9363"/>
                  </a:lnTo>
                  <a:lnTo>
                    <a:pt x="1333" y="9248"/>
                  </a:lnTo>
                  <a:lnTo>
                    <a:pt x="1409" y="9132"/>
                  </a:lnTo>
                  <a:lnTo>
                    <a:pt x="1448" y="8991"/>
                  </a:lnTo>
                  <a:lnTo>
                    <a:pt x="1461" y="8851"/>
                  </a:lnTo>
                  <a:lnTo>
                    <a:pt x="1461" y="3625"/>
                  </a:lnTo>
                  <a:lnTo>
                    <a:pt x="6328" y="1384"/>
                  </a:lnTo>
                  <a:lnTo>
                    <a:pt x="6456" y="1307"/>
                  </a:lnTo>
                  <a:lnTo>
                    <a:pt x="6558" y="1217"/>
                  </a:lnTo>
                  <a:lnTo>
                    <a:pt x="6648" y="1102"/>
                  </a:lnTo>
                  <a:lnTo>
                    <a:pt x="6712" y="974"/>
                  </a:lnTo>
                  <a:lnTo>
                    <a:pt x="6737" y="846"/>
                  </a:lnTo>
                  <a:lnTo>
                    <a:pt x="6750" y="705"/>
                  </a:lnTo>
                  <a:lnTo>
                    <a:pt x="6737" y="564"/>
                  </a:lnTo>
                  <a:lnTo>
                    <a:pt x="6686" y="423"/>
                  </a:lnTo>
                  <a:lnTo>
                    <a:pt x="6609" y="295"/>
                  </a:lnTo>
                  <a:lnTo>
                    <a:pt x="6520" y="180"/>
                  </a:lnTo>
                  <a:lnTo>
                    <a:pt x="6404" y="103"/>
                  </a:lnTo>
                  <a:lnTo>
                    <a:pt x="6276" y="39"/>
                  </a:lnTo>
                  <a:lnTo>
                    <a:pt x="61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p:cNvSpPr/>
            <p:nvPr/>
          </p:nvSpPr>
          <p:spPr>
            <a:xfrm>
              <a:off x="5831700" y="1979025"/>
              <a:ext cx="90325" cy="399625"/>
            </a:xfrm>
            <a:custGeom>
              <a:avLst/>
              <a:gdLst/>
              <a:ahLst/>
              <a:cxnLst/>
              <a:rect l="l" t="t" r="r" b="b"/>
              <a:pathLst>
                <a:path w="3613" h="15985" extrusionOk="0">
                  <a:moveTo>
                    <a:pt x="2883" y="1"/>
                  </a:moveTo>
                  <a:lnTo>
                    <a:pt x="2742" y="13"/>
                  </a:lnTo>
                  <a:lnTo>
                    <a:pt x="2601" y="52"/>
                  </a:lnTo>
                  <a:lnTo>
                    <a:pt x="2486" y="129"/>
                  </a:lnTo>
                  <a:lnTo>
                    <a:pt x="2370" y="218"/>
                  </a:lnTo>
                  <a:lnTo>
                    <a:pt x="2281" y="321"/>
                  </a:lnTo>
                  <a:lnTo>
                    <a:pt x="2217" y="449"/>
                  </a:lnTo>
                  <a:lnTo>
                    <a:pt x="2178" y="577"/>
                  </a:lnTo>
                  <a:lnTo>
                    <a:pt x="2165" y="731"/>
                  </a:lnTo>
                  <a:lnTo>
                    <a:pt x="2165" y="6020"/>
                  </a:lnTo>
                  <a:lnTo>
                    <a:pt x="244" y="7724"/>
                  </a:lnTo>
                  <a:lnTo>
                    <a:pt x="180" y="7788"/>
                  </a:lnTo>
                  <a:lnTo>
                    <a:pt x="142" y="7839"/>
                  </a:lnTo>
                  <a:lnTo>
                    <a:pt x="90" y="7903"/>
                  </a:lnTo>
                  <a:lnTo>
                    <a:pt x="65" y="7967"/>
                  </a:lnTo>
                  <a:lnTo>
                    <a:pt x="39" y="8044"/>
                  </a:lnTo>
                  <a:lnTo>
                    <a:pt x="14" y="8121"/>
                  </a:lnTo>
                  <a:lnTo>
                    <a:pt x="1" y="8198"/>
                  </a:lnTo>
                  <a:lnTo>
                    <a:pt x="1" y="8274"/>
                  </a:lnTo>
                  <a:lnTo>
                    <a:pt x="1" y="15268"/>
                  </a:lnTo>
                  <a:lnTo>
                    <a:pt x="14" y="15408"/>
                  </a:lnTo>
                  <a:lnTo>
                    <a:pt x="52" y="15549"/>
                  </a:lnTo>
                  <a:lnTo>
                    <a:pt x="116" y="15665"/>
                  </a:lnTo>
                  <a:lnTo>
                    <a:pt x="206" y="15780"/>
                  </a:lnTo>
                  <a:lnTo>
                    <a:pt x="321" y="15870"/>
                  </a:lnTo>
                  <a:lnTo>
                    <a:pt x="436" y="15934"/>
                  </a:lnTo>
                  <a:lnTo>
                    <a:pt x="577" y="15972"/>
                  </a:lnTo>
                  <a:lnTo>
                    <a:pt x="731" y="15985"/>
                  </a:lnTo>
                  <a:lnTo>
                    <a:pt x="872" y="15972"/>
                  </a:lnTo>
                  <a:lnTo>
                    <a:pt x="1013" y="15934"/>
                  </a:lnTo>
                  <a:lnTo>
                    <a:pt x="1128" y="15870"/>
                  </a:lnTo>
                  <a:lnTo>
                    <a:pt x="1243" y="15780"/>
                  </a:lnTo>
                  <a:lnTo>
                    <a:pt x="1333" y="15665"/>
                  </a:lnTo>
                  <a:lnTo>
                    <a:pt x="1397" y="15549"/>
                  </a:lnTo>
                  <a:lnTo>
                    <a:pt x="1435" y="15408"/>
                  </a:lnTo>
                  <a:lnTo>
                    <a:pt x="1461" y="15268"/>
                  </a:lnTo>
                  <a:lnTo>
                    <a:pt x="1461" y="8595"/>
                  </a:lnTo>
                  <a:lnTo>
                    <a:pt x="3369" y="6878"/>
                  </a:lnTo>
                  <a:lnTo>
                    <a:pt x="3433" y="6827"/>
                  </a:lnTo>
                  <a:lnTo>
                    <a:pt x="3472" y="6763"/>
                  </a:lnTo>
                  <a:lnTo>
                    <a:pt x="3523" y="6699"/>
                  </a:lnTo>
                  <a:lnTo>
                    <a:pt x="3549" y="6635"/>
                  </a:lnTo>
                  <a:lnTo>
                    <a:pt x="3574" y="6571"/>
                  </a:lnTo>
                  <a:lnTo>
                    <a:pt x="3600" y="6494"/>
                  </a:lnTo>
                  <a:lnTo>
                    <a:pt x="3613" y="6417"/>
                  </a:lnTo>
                  <a:lnTo>
                    <a:pt x="3613" y="6340"/>
                  </a:lnTo>
                  <a:lnTo>
                    <a:pt x="3613" y="731"/>
                  </a:lnTo>
                  <a:lnTo>
                    <a:pt x="3600" y="577"/>
                  </a:lnTo>
                  <a:lnTo>
                    <a:pt x="3561" y="449"/>
                  </a:lnTo>
                  <a:lnTo>
                    <a:pt x="3497" y="321"/>
                  </a:lnTo>
                  <a:lnTo>
                    <a:pt x="3408" y="218"/>
                  </a:lnTo>
                  <a:lnTo>
                    <a:pt x="3292" y="129"/>
                  </a:lnTo>
                  <a:lnTo>
                    <a:pt x="3177" y="52"/>
                  </a:lnTo>
                  <a:lnTo>
                    <a:pt x="3036" y="13"/>
                  </a:lnTo>
                  <a:lnTo>
                    <a:pt x="28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p:cNvSpPr/>
            <p:nvPr/>
          </p:nvSpPr>
          <p:spPr>
            <a:xfrm>
              <a:off x="5705225" y="2077975"/>
              <a:ext cx="36525" cy="299075"/>
            </a:xfrm>
            <a:custGeom>
              <a:avLst/>
              <a:gdLst/>
              <a:ahLst/>
              <a:cxnLst/>
              <a:rect l="l" t="t" r="r" b="b"/>
              <a:pathLst>
                <a:path w="1461" h="11963" extrusionOk="0">
                  <a:moveTo>
                    <a:pt x="731" y="0"/>
                  </a:moveTo>
                  <a:lnTo>
                    <a:pt x="577" y="13"/>
                  </a:lnTo>
                  <a:lnTo>
                    <a:pt x="436" y="51"/>
                  </a:lnTo>
                  <a:lnTo>
                    <a:pt x="321" y="128"/>
                  </a:lnTo>
                  <a:lnTo>
                    <a:pt x="206" y="205"/>
                  </a:lnTo>
                  <a:lnTo>
                    <a:pt x="116" y="320"/>
                  </a:lnTo>
                  <a:lnTo>
                    <a:pt x="52" y="448"/>
                  </a:lnTo>
                  <a:lnTo>
                    <a:pt x="13" y="577"/>
                  </a:lnTo>
                  <a:lnTo>
                    <a:pt x="1" y="730"/>
                  </a:lnTo>
                  <a:lnTo>
                    <a:pt x="1" y="11246"/>
                  </a:lnTo>
                  <a:lnTo>
                    <a:pt x="13" y="11386"/>
                  </a:lnTo>
                  <a:lnTo>
                    <a:pt x="52" y="11527"/>
                  </a:lnTo>
                  <a:lnTo>
                    <a:pt x="116" y="11643"/>
                  </a:lnTo>
                  <a:lnTo>
                    <a:pt x="206" y="11758"/>
                  </a:lnTo>
                  <a:lnTo>
                    <a:pt x="321" y="11847"/>
                  </a:lnTo>
                  <a:lnTo>
                    <a:pt x="436" y="11912"/>
                  </a:lnTo>
                  <a:lnTo>
                    <a:pt x="577" y="11950"/>
                  </a:lnTo>
                  <a:lnTo>
                    <a:pt x="731" y="11963"/>
                  </a:lnTo>
                  <a:lnTo>
                    <a:pt x="872" y="11950"/>
                  </a:lnTo>
                  <a:lnTo>
                    <a:pt x="1013" y="11912"/>
                  </a:lnTo>
                  <a:lnTo>
                    <a:pt x="1128" y="11847"/>
                  </a:lnTo>
                  <a:lnTo>
                    <a:pt x="1243" y="11758"/>
                  </a:lnTo>
                  <a:lnTo>
                    <a:pt x="1333" y="11643"/>
                  </a:lnTo>
                  <a:lnTo>
                    <a:pt x="1397" y="11527"/>
                  </a:lnTo>
                  <a:lnTo>
                    <a:pt x="1435" y="11386"/>
                  </a:lnTo>
                  <a:lnTo>
                    <a:pt x="1461" y="11246"/>
                  </a:lnTo>
                  <a:lnTo>
                    <a:pt x="1461" y="730"/>
                  </a:lnTo>
                  <a:lnTo>
                    <a:pt x="1435" y="577"/>
                  </a:lnTo>
                  <a:lnTo>
                    <a:pt x="1397" y="448"/>
                  </a:lnTo>
                  <a:lnTo>
                    <a:pt x="1333" y="320"/>
                  </a:lnTo>
                  <a:lnTo>
                    <a:pt x="1243" y="205"/>
                  </a:lnTo>
                  <a:lnTo>
                    <a:pt x="1128" y="128"/>
                  </a:lnTo>
                  <a:lnTo>
                    <a:pt x="1013" y="51"/>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p:cNvSpPr/>
            <p:nvPr/>
          </p:nvSpPr>
          <p:spPr>
            <a:xfrm>
              <a:off x="5426975" y="1967500"/>
              <a:ext cx="169725" cy="395800"/>
            </a:xfrm>
            <a:custGeom>
              <a:avLst/>
              <a:gdLst/>
              <a:ahLst/>
              <a:cxnLst/>
              <a:rect l="l" t="t" r="r" b="b"/>
              <a:pathLst>
                <a:path w="6789" h="15832" extrusionOk="0">
                  <a:moveTo>
                    <a:pt x="731" y="0"/>
                  </a:moveTo>
                  <a:lnTo>
                    <a:pt x="577" y="13"/>
                  </a:lnTo>
                  <a:lnTo>
                    <a:pt x="436" y="64"/>
                  </a:lnTo>
                  <a:lnTo>
                    <a:pt x="321" y="129"/>
                  </a:lnTo>
                  <a:lnTo>
                    <a:pt x="206" y="218"/>
                  </a:lnTo>
                  <a:lnTo>
                    <a:pt x="116" y="321"/>
                  </a:lnTo>
                  <a:lnTo>
                    <a:pt x="52" y="449"/>
                  </a:lnTo>
                  <a:lnTo>
                    <a:pt x="13" y="577"/>
                  </a:lnTo>
                  <a:lnTo>
                    <a:pt x="1" y="731"/>
                  </a:lnTo>
                  <a:lnTo>
                    <a:pt x="1" y="7352"/>
                  </a:lnTo>
                  <a:lnTo>
                    <a:pt x="1" y="7467"/>
                  </a:lnTo>
                  <a:lnTo>
                    <a:pt x="26" y="7570"/>
                  </a:lnTo>
                  <a:lnTo>
                    <a:pt x="65" y="7660"/>
                  </a:lnTo>
                  <a:lnTo>
                    <a:pt x="116" y="7762"/>
                  </a:lnTo>
                  <a:lnTo>
                    <a:pt x="180" y="7839"/>
                  </a:lnTo>
                  <a:lnTo>
                    <a:pt x="257" y="7916"/>
                  </a:lnTo>
                  <a:lnTo>
                    <a:pt x="346" y="7980"/>
                  </a:lnTo>
                  <a:lnTo>
                    <a:pt x="449" y="8031"/>
                  </a:lnTo>
                  <a:lnTo>
                    <a:pt x="5329" y="10055"/>
                  </a:lnTo>
                  <a:lnTo>
                    <a:pt x="5329" y="15101"/>
                  </a:lnTo>
                  <a:lnTo>
                    <a:pt x="5342" y="15255"/>
                  </a:lnTo>
                  <a:lnTo>
                    <a:pt x="5393" y="15396"/>
                  </a:lnTo>
                  <a:lnTo>
                    <a:pt x="5457" y="15511"/>
                  </a:lnTo>
                  <a:lnTo>
                    <a:pt x="5546" y="15626"/>
                  </a:lnTo>
                  <a:lnTo>
                    <a:pt x="5649" y="15716"/>
                  </a:lnTo>
                  <a:lnTo>
                    <a:pt x="5777" y="15780"/>
                  </a:lnTo>
                  <a:lnTo>
                    <a:pt x="5918" y="15818"/>
                  </a:lnTo>
                  <a:lnTo>
                    <a:pt x="6059" y="15831"/>
                  </a:lnTo>
                  <a:lnTo>
                    <a:pt x="6212" y="15818"/>
                  </a:lnTo>
                  <a:lnTo>
                    <a:pt x="6341" y="15780"/>
                  </a:lnTo>
                  <a:lnTo>
                    <a:pt x="6469" y="15716"/>
                  </a:lnTo>
                  <a:lnTo>
                    <a:pt x="6571" y="15626"/>
                  </a:lnTo>
                  <a:lnTo>
                    <a:pt x="6661" y="15511"/>
                  </a:lnTo>
                  <a:lnTo>
                    <a:pt x="6738" y="15396"/>
                  </a:lnTo>
                  <a:lnTo>
                    <a:pt x="6776" y="15255"/>
                  </a:lnTo>
                  <a:lnTo>
                    <a:pt x="6789" y="15101"/>
                  </a:lnTo>
                  <a:lnTo>
                    <a:pt x="6789" y="9568"/>
                  </a:lnTo>
                  <a:lnTo>
                    <a:pt x="6776" y="9465"/>
                  </a:lnTo>
                  <a:lnTo>
                    <a:pt x="6763" y="9363"/>
                  </a:lnTo>
                  <a:lnTo>
                    <a:pt x="6725" y="9261"/>
                  </a:lnTo>
                  <a:lnTo>
                    <a:pt x="6674" y="9171"/>
                  </a:lnTo>
                  <a:lnTo>
                    <a:pt x="6597" y="9081"/>
                  </a:lnTo>
                  <a:lnTo>
                    <a:pt x="6520" y="9017"/>
                  </a:lnTo>
                  <a:lnTo>
                    <a:pt x="6443" y="8953"/>
                  </a:lnTo>
                  <a:lnTo>
                    <a:pt x="6341" y="8902"/>
                  </a:lnTo>
                  <a:lnTo>
                    <a:pt x="1448" y="6865"/>
                  </a:lnTo>
                  <a:lnTo>
                    <a:pt x="1448" y="731"/>
                  </a:lnTo>
                  <a:lnTo>
                    <a:pt x="1435" y="577"/>
                  </a:lnTo>
                  <a:lnTo>
                    <a:pt x="1397" y="449"/>
                  </a:lnTo>
                  <a:lnTo>
                    <a:pt x="1333" y="321"/>
                  </a:lnTo>
                  <a:lnTo>
                    <a:pt x="1243" y="218"/>
                  </a:lnTo>
                  <a:lnTo>
                    <a:pt x="1128" y="129"/>
                  </a:lnTo>
                  <a:lnTo>
                    <a:pt x="1012" y="64"/>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p:cNvSpPr/>
            <p:nvPr/>
          </p:nvSpPr>
          <p:spPr>
            <a:xfrm>
              <a:off x="5231975" y="2259525"/>
              <a:ext cx="309025" cy="126175"/>
            </a:xfrm>
            <a:custGeom>
              <a:avLst/>
              <a:gdLst/>
              <a:ahLst/>
              <a:cxnLst/>
              <a:rect l="l" t="t" r="r" b="b"/>
              <a:pathLst>
                <a:path w="12361" h="5047" extrusionOk="0">
                  <a:moveTo>
                    <a:pt x="679" y="0"/>
                  </a:moveTo>
                  <a:lnTo>
                    <a:pt x="539" y="26"/>
                  </a:lnTo>
                  <a:lnTo>
                    <a:pt x="411" y="77"/>
                  </a:lnTo>
                  <a:lnTo>
                    <a:pt x="282" y="154"/>
                  </a:lnTo>
                  <a:lnTo>
                    <a:pt x="180" y="256"/>
                  </a:lnTo>
                  <a:lnTo>
                    <a:pt x="103" y="372"/>
                  </a:lnTo>
                  <a:lnTo>
                    <a:pt x="39" y="513"/>
                  </a:lnTo>
                  <a:lnTo>
                    <a:pt x="13" y="653"/>
                  </a:lnTo>
                  <a:lnTo>
                    <a:pt x="1" y="794"/>
                  </a:lnTo>
                  <a:lnTo>
                    <a:pt x="26" y="922"/>
                  </a:lnTo>
                  <a:lnTo>
                    <a:pt x="78" y="1051"/>
                  </a:lnTo>
                  <a:lnTo>
                    <a:pt x="154" y="1179"/>
                  </a:lnTo>
                  <a:lnTo>
                    <a:pt x="257" y="1281"/>
                  </a:lnTo>
                  <a:lnTo>
                    <a:pt x="372" y="1371"/>
                  </a:lnTo>
                  <a:lnTo>
                    <a:pt x="6725" y="4957"/>
                  </a:lnTo>
                  <a:lnTo>
                    <a:pt x="6802" y="4995"/>
                  </a:lnTo>
                  <a:lnTo>
                    <a:pt x="6891" y="5021"/>
                  </a:lnTo>
                  <a:lnTo>
                    <a:pt x="6981" y="5047"/>
                  </a:lnTo>
                  <a:lnTo>
                    <a:pt x="11630" y="5047"/>
                  </a:lnTo>
                  <a:lnTo>
                    <a:pt x="11784" y="5034"/>
                  </a:lnTo>
                  <a:lnTo>
                    <a:pt x="11912" y="4995"/>
                  </a:lnTo>
                  <a:lnTo>
                    <a:pt x="12040" y="4918"/>
                  </a:lnTo>
                  <a:lnTo>
                    <a:pt x="12143" y="4829"/>
                  </a:lnTo>
                  <a:lnTo>
                    <a:pt x="12232" y="4726"/>
                  </a:lnTo>
                  <a:lnTo>
                    <a:pt x="12309" y="4598"/>
                  </a:lnTo>
                  <a:lnTo>
                    <a:pt x="12347" y="4470"/>
                  </a:lnTo>
                  <a:lnTo>
                    <a:pt x="12360" y="4317"/>
                  </a:lnTo>
                  <a:lnTo>
                    <a:pt x="12347" y="4176"/>
                  </a:lnTo>
                  <a:lnTo>
                    <a:pt x="12309" y="4035"/>
                  </a:lnTo>
                  <a:lnTo>
                    <a:pt x="12232" y="3907"/>
                  </a:lnTo>
                  <a:lnTo>
                    <a:pt x="12143" y="3804"/>
                  </a:lnTo>
                  <a:lnTo>
                    <a:pt x="12040" y="3715"/>
                  </a:lnTo>
                  <a:lnTo>
                    <a:pt x="11912" y="3651"/>
                  </a:lnTo>
                  <a:lnTo>
                    <a:pt x="11784" y="3599"/>
                  </a:lnTo>
                  <a:lnTo>
                    <a:pt x="11630" y="3586"/>
                  </a:lnTo>
                  <a:lnTo>
                    <a:pt x="7276" y="3586"/>
                  </a:lnTo>
                  <a:lnTo>
                    <a:pt x="1089" y="103"/>
                  </a:lnTo>
                  <a:lnTo>
                    <a:pt x="961" y="39"/>
                  </a:lnTo>
                  <a:lnTo>
                    <a:pt x="820" y="13"/>
                  </a:lnTo>
                  <a:lnTo>
                    <a:pt x="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p:cNvSpPr/>
            <p:nvPr/>
          </p:nvSpPr>
          <p:spPr>
            <a:xfrm>
              <a:off x="5158325" y="2470850"/>
              <a:ext cx="382675" cy="36200"/>
            </a:xfrm>
            <a:custGeom>
              <a:avLst/>
              <a:gdLst/>
              <a:ahLst/>
              <a:cxnLst/>
              <a:rect l="l" t="t" r="r" b="b"/>
              <a:pathLst>
                <a:path w="15307" h="1448" extrusionOk="0">
                  <a:moveTo>
                    <a:pt x="731" y="0"/>
                  </a:moveTo>
                  <a:lnTo>
                    <a:pt x="590" y="13"/>
                  </a:lnTo>
                  <a:lnTo>
                    <a:pt x="449" y="52"/>
                  </a:lnTo>
                  <a:lnTo>
                    <a:pt x="334" y="116"/>
                  </a:lnTo>
                  <a:lnTo>
                    <a:pt x="219" y="205"/>
                  </a:lnTo>
                  <a:lnTo>
                    <a:pt x="129" y="321"/>
                  </a:lnTo>
                  <a:lnTo>
                    <a:pt x="65" y="436"/>
                  </a:lnTo>
                  <a:lnTo>
                    <a:pt x="26" y="577"/>
                  </a:lnTo>
                  <a:lnTo>
                    <a:pt x="1" y="731"/>
                  </a:lnTo>
                  <a:lnTo>
                    <a:pt x="26" y="871"/>
                  </a:lnTo>
                  <a:lnTo>
                    <a:pt x="65" y="1012"/>
                  </a:lnTo>
                  <a:lnTo>
                    <a:pt x="129" y="1128"/>
                  </a:lnTo>
                  <a:lnTo>
                    <a:pt x="219" y="1243"/>
                  </a:lnTo>
                  <a:lnTo>
                    <a:pt x="334" y="1332"/>
                  </a:lnTo>
                  <a:lnTo>
                    <a:pt x="449" y="1397"/>
                  </a:lnTo>
                  <a:lnTo>
                    <a:pt x="590" y="1435"/>
                  </a:lnTo>
                  <a:lnTo>
                    <a:pt x="731" y="1448"/>
                  </a:lnTo>
                  <a:lnTo>
                    <a:pt x="14576" y="1448"/>
                  </a:lnTo>
                  <a:lnTo>
                    <a:pt x="14730" y="1435"/>
                  </a:lnTo>
                  <a:lnTo>
                    <a:pt x="14858" y="1397"/>
                  </a:lnTo>
                  <a:lnTo>
                    <a:pt x="14986" y="1332"/>
                  </a:lnTo>
                  <a:lnTo>
                    <a:pt x="15089" y="1243"/>
                  </a:lnTo>
                  <a:lnTo>
                    <a:pt x="15178" y="1128"/>
                  </a:lnTo>
                  <a:lnTo>
                    <a:pt x="15255" y="1012"/>
                  </a:lnTo>
                  <a:lnTo>
                    <a:pt x="15293" y="871"/>
                  </a:lnTo>
                  <a:lnTo>
                    <a:pt x="15306" y="731"/>
                  </a:lnTo>
                  <a:lnTo>
                    <a:pt x="15293" y="577"/>
                  </a:lnTo>
                  <a:lnTo>
                    <a:pt x="15255" y="436"/>
                  </a:lnTo>
                  <a:lnTo>
                    <a:pt x="15178" y="321"/>
                  </a:lnTo>
                  <a:lnTo>
                    <a:pt x="15089" y="205"/>
                  </a:lnTo>
                  <a:lnTo>
                    <a:pt x="14986" y="116"/>
                  </a:lnTo>
                  <a:lnTo>
                    <a:pt x="14858" y="52"/>
                  </a:lnTo>
                  <a:lnTo>
                    <a:pt x="14730" y="13"/>
                  </a:lnTo>
                  <a:lnTo>
                    <a:pt x="14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p:nvPr/>
          </p:nvSpPr>
          <p:spPr>
            <a:xfrm>
              <a:off x="5319400" y="2638950"/>
              <a:ext cx="221600" cy="36525"/>
            </a:xfrm>
            <a:custGeom>
              <a:avLst/>
              <a:gdLst/>
              <a:ahLst/>
              <a:cxnLst/>
              <a:rect l="l" t="t" r="r" b="b"/>
              <a:pathLst>
                <a:path w="8864" h="1461" extrusionOk="0">
                  <a:moveTo>
                    <a:pt x="730" y="1"/>
                  </a:moveTo>
                  <a:lnTo>
                    <a:pt x="589" y="13"/>
                  </a:lnTo>
                  <a:lnTo>
                    <a:pt x="448" y="65"/>
                  </a:lnTo>
                  <a:lnTo>
                    <a:pt x="320" y="129"/>
                  </a:lnTo>
                  <a:lnTo>
                    <a:pt x="218" y="218"/>
                  </a:lnTo>
                  <a:lnTo>
                    <a:pt x="128" y="321"/>
                  </a:lnTo>
                  <a:lnTo>
                    <a:pt x="64" y="449"/>
                  </a:lnTo>
                  <a:lnTo>
                    <a:pt x="13" y="590"/>
                  </a:lnTo>
                  <a:lnTo>
                    <a:pt x="0" y="731"/>
                  </a:lnTo>
                  <a:lnTo>
                    <a:pt x="13" y="884"/>
                  </a:lnTo>
                  <a:lnTo>
                    <a:pt x="64" y="1012"/>
                  </a:lnTo>
                  <a:lnTo>
                    <a:pt x="128" y="1141"/>
                  </a:lnTo>
                  <a:lnTo>
                    <a:pt x="218" y="1243"/>
                  </a:lnTo>
                  <a:lnTo>
                    <a:pt x="320" y="1333"/>
                  </a:lnTo>
                  <a:lnTo>
                    <a:pt x="448" y="1397"/>
                  </a:lnTo>
                  <a:lnTo>
                    <a:pt x="589" y="1448"/>
                  </a:lnTo>
                  <a:lnTo>
                    <a:pt x="730" y="1461"/>
                  </a:lnTo>
                  <a:lnTo>
                    <a:pt x="8133" y="1461"/>
                  </a:lnTo>
                  <a:lnTo>
                    <a:pt x="8287" y="1448"/>
                  </a:lnTo>
                  <a:lnTo>
                    <a:pt x="8415" y="1397"/>
                  </a:lnTo>
                  <a:lnTo>
                    <a:pt x="8543" y="1333"/>
                  </a:lnTo>
                  <a:lnTo>
                    <a:pt x="8646" y="1243"/>
                  </a:lnTo>
                  <a:lnTo>
                    <a:pt x="8735" y="1141"/>
                  </a:lnTo>
                  <a:lnTo>
                    <a:pt x="8812" y="1012"/>
                  </a:lnTo>
                  <a:lnTo>
                    <a:pt x="8850" y="884"/>
                  </a:lnTo>
                  <a:lnTo>
                    <a:pt x="8863" y="731"/>
                  </a:lnTo>
                  <a:lnTo>
                    <a:pt x="8850" y="590"/>
                  </a:lnTo>
                  <a:lnTo>
                    <a:pt x="8812" y="449"/>
                  </a:lnTo>
                  <a:lnTo>
                    <a:pt x="8735" y="321"/>
                  </a:lnTo>
                  <a:lnTo>
                    <a:pt x="8646" y="218"/>
                  </a:lnTo>
                  <a:lnTo>
                    <a:pt x="8543" y="129"/>
                  </a:lnTo>
                  <a:lnTo>
                    <a:pt x="8415" y="65"/>
                  </a:lnTo>
                  <a:lnTo>
                    <a:pt x="8287" y="13"/>
                  </a:lnTo>
                  <a:lnTo>
                    <a:pt x="81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p:cNvSpPr/>
            <p:nvPr/>
          </p:nvSpPr>
          <p:spPr>
            <a:xfrm>
              <a:off x="5158325" y="2740775"/>
              <a:ext cx="382675" cy="119450"/>
            </a:xfrm>
            <a:custGeom>
              <a:avLst/>
              <a:gdLst/>
              <a:ahLst/>
              <a:cxnLst/>
              <a:rect l="l" t="t" r="r" b="b"/>
              <a:pathLst>
                <a:path w="15307" h="4778" extrusionOk="0">
                  <a:moveTo>
                    <a:pt x="7660" y="1"/>
                  </a:moveTo>
                  <a:lnTo>
                    <a:pt x="7558" y="13"/>
                  </a:lnTo>
                  <a:lnTo>
                    <a:pt x="7468" y="26"/>
                  </a:lnTo>
                  <a:lnTo>
                    <a:pt x="7378" y="65"/>
                  </a:lnTo>
                  <a:lnTo>
                    <a:pt x="7301" y="103"/>
                  </a:lnTo>
                  <a:lnTo>
                    <a:pt x="7212" y="154"/>
                  </a:lnTo>
                  <a:lnTo>
                    <a:pt x="7148" y="218"/>
                  </a:lnTo>
                  <a:lnTo>
                    <a:pt x="7084" y="282"/>
                  </a:lnTo>
                  <a:lnTo>
                    <a:pt x="7032" y="359"/>
                  </a:lnTo>
                  <a:lnTo>
                    <a:pt x="5291" y="3318"/>
                  </a:lnTo>
                  <a:lnTo>
                    <a:pt x="731" y="3318"/>
                  </a:lnTo>
                  <a:lnTo>
                    <a:pt x="590" y="3331"/>
                  </a:lnTo>
                  <a:lnTo>
                    <a:pt x="449" y="3369"/>
                  </a:lnTo>
                  <a:lnTo>
                    <a:pt x="334" y="3446"/>
                  </a:lnTo>
                  <a:lnTo>
                    <a:pt x="219" y="3536"/>
                  </a:lnTo>
                  <a:lnTo>
                    <a:pt x="129" y="3638"/>
                  </a:lnTo>
                  <a:lnTo>
                    <a:pt x="65" y="3766"/>
                  </a:lnTo>
                  <a:lnTo>
                    <a:pt x="26" y="3894"/>
                  </a:lnTo>
                  <a:lnTo>
                    <a:pt x="1" y="4048"/>
                  </a:lnTo>
                  <a:lnTo>
                    <a:pt x="26" y="4189"/>
                  </a:lnTo>
                  <a:lnTo>
                    <a:pt x="65" y="4330"/>
                  </a:lnTo>
                  <a:lnTo>
                    <a:pt x="129" y="4458"/>
                  </a:lnTo>
                  <a:lnTo>
                    <a:pt x="219" y="4560"/>
                  </a:lnTo>
                  <a:lnTo>
                    <a:pt x="334" y="4650"/>
                  </a:lnTo>
                  <a:lnTo>
                    <a:pt x="449" y="4714"/>
                  </a:lnTo>
                  <a:lnTo>
                    <a:pt x="590" y="4752"/>
                  </a:lnTo>
                  <a:lnTo>
                    <a:pt x="731" y="4778"/>
                  </a:lnTo>
                  <a:lnTo>
                    <a:pt x="5700" y="4778"/>
                  </a:lnTo>
                  <a:lnTo>
                    <a:pt x="5803" y="4765"/>
                  </a:lnTo>
                  <a:lnTo>
                    <a:pt x="5892" y="4752"/>
                  </a:lnTo>
                  <a:lnTo>
                    <a:pt x="5982" y="4714"/>
                  </a:lnTo>
                  <a:lnTo>
                    <a:pt x="6059" y="4675"/>
                  </a:lnTo>
                  <a:lnTo>
                    <a:pt x="6136" y="4624"/>
                  </a:lnTo>
                  <a:lnTo>
                    <a:pt x="6213" y="4560"/>
                  </a:lnTo>
                  <a:lnTo>
                    <a:pt x="6277" y="4496"/>
                  </a:lnTo>
                  <a:lnTo>
                    <a:pt x="6328" y="4419"/>
                  </a:lnTo>
                  <a:lnTo>
                    <a:pt x="8070" y="1461"/>
                  </a:lnTo>
                  <a:lnTo>
                    <a:pt x="14576" y="1461"/>
                  </a:lnTo>
                  <a:lnTo>
                    <a:pt x="14730" y="1448"/>
                  </a:lnTo>
                  <a:lnTo>
                    <a:pt x="14858" y="1409"/>
                  </a:lnTo>
                  <a:lnTo>
                    <a:pt x="14986" y="1333"/>
                  </a:lnTo>
                  <a:lnTo>
                    <a:pt x="15089" y="1243"/>
                  </a:lnTo>
                  <a:lnTo>
                    <a:pt x="15178" y="1140"/>
                  </a:lnTo>
                  <a:lnTo>
                    <a:pt x="15255" y="1012"/>
                  </a:lnTo>
                  <a:lnTo>
                    <a:pt x="15293" y="884"/>
                  </a:lnTo>
                  <a:lnTo>
                    <a:pt x="15306" y="731"/>
                  </a:lnTo>
                  <a:lnTo>
                    <a:pt x="15293" y="590"/>
                  </a:lnTo>
                  <a:lnTo>
                    <a:pt x="15255" y="449"/>
                  </a:lnTo>
                  <a:lnTo>
                    <a:pt x="15178" y="321"/>
                  </a:lnTo>
                  <a:lnTo>
                    <a:pt x="15089" y="218"/>
                  </a:lnTo>
                  <a:lnTo>
                    <a:pt x="14986" y="129"/>
                  </a:lnTo>
                  <a:lnTo>
                    <a:pt x="14858" y="65"/>
                  </a:lnTo>
                  <a:lnTo>
                    <a:pt x="14730" y="13"/>
                  </a:lnTo>
                  <a:lnTo>
                    <a:pt x="14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p:cNvSpPr/>
            <p:nvPr/>
          </p:nvSpPr>
          <p:spPr>
            <a:xfrm>
              <a:off x="5575225" y="2823700"/>
              <a:ext cx="36525" cy="173575"/>
            </a:xfrm>
            <a:custGeom>
              <a:avLst/>
              <a:gdLst/>
              <a:ahLst/>
              <a:cxnLst/>
              <a:rect l="l" t="t" r="r" b="b"/>
              <a:pathLst>
                <a:path w="1461" h="6943" extrusionOk="0">
                  <a:moveTo>
                    <a:pt x="731" y="1"/>
                  </a:moveTo>
                  <a:lnTo>
                    <a:pt x="577" y="14"/>
                  </a:lnTo>
                  <a:lnTo>
                    <a:pt x="449" y="52"/>
                  </a:lnTo>
                  <a:lnTo>
                    <a:pt x="321" y="129"/>
                  </a:lnTo>
                  <a:lnTo>
                    <a:pt x="218" y="219"/>
                  </a:lnTo>
                  <a:lnTo>
                    <a:pt x="129" y="321"/>
                  </a:lnTo>
                  <a:lnTo>
                    <a:pt x="52" y="449"/>
                  </a:lnTo>
                  <a:lnTo>
                    <a:pt x="14" y="577"/>
                  </a:lnTo>
                  <a:lnTo>
                    <a:pt x="1" y="731"/>
                  </a:lnTo>
                  <a:lnTo>
                    <a:pt x="1" y="6225"/>
                  </a:lnTo>
                  <a:lnTo>
                    <a:pt x="14" y="6366"/>
                  </a:lnTo>
                  <a:lnTo>
                    <a:pt x="52" y="6507"/>
                  </a:lnTo>
                  <a:lnTo>
                    <a:pt x="129" y="6622"/>
                  </a:lnTo>
                  <a:lnTo>
                    <a:pt x="218" y="6738"/>
                  </a:lnTo>
                  <a:lnTo>
                    <a:pt x="321" y="6827"/>
                  </a:lnTo>
                  <a:lnTo>
                    <a:pt x="449" y="6891"/>
                  </a:lnTo>
                  <a:lnTo>
                    <a:pt x="577" y="6930"/>
                  </a:lnTo>
                  <a:lnTo>
                    <a:pt x="731" y="6943"/>
                  </a:lnTo>
                  <a:lnTo>
                    <a:pt x="872" y="6930"/>
                  </a:lnTo>
                  <a:lnTo>
                    <a:pt x="1013" y="6891"/>
                  </a:lnTo>
                  <a:lnTo>
                    <a:pt x="1141" y="6827"/>
                  </a:lnTo>
                  <a:lnTo>
                    <a:pt x="1243" y="6738"/>
                  </a:lnTo>
                  <a:lnTo>
                    <a:pt x="1333" y="6622"/>
                  </a:lnTo>
                  <a:lnTo>
                    <a:pt x="1397" y="6507"/>
                  </a:lnTo>
                  <a:lnTo>
                    <a:pt x="1448" y="6366"/>
                  </a:lnTo>
                  <a:lnTo>
                    <a:pt x="1461" y="6225"/>
                  </a:lnTo>
                  <a:lnTo>
                    <a:pt x="1461" y="731"/>
                  </a:lnTo>
                  <a:lnTo>
                    <a:pt x="1448" y="577"/>
                  </a:lnTo>
                  <a:lnTo>
                    <a:pt x="1397" y="449"/>
                  </a:lnTo>
                  <a:lnTo>
                    <a:pt x="1333" y="321"/>
                  </a:lnTo>
                  <a:lnTo>
                    <a:pt x="1243" y="219"/>
                  </a:lnTo>
                  <a:lnTo>
                    <a:pt x="1141" y="129"/>
                  </a:lnTo>
                  <a:lnTo>
                    <a:pt x="1013" y="52"/>
                  </a:lnTo>
                  <a:lnTo>
                    <a:pt x="872" y="14"/>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p:cNvSpPr/>
            <p:nvPr/>
          </p:nvSpPr>
          <p:spPr>
            <a:xfrm>
              <a:off x="5575225" y="2823700"/>
              <a:ext cx="129700" cy="426525"/>
            </a:xfrm>
            <a:custGeom>
              <a:avLst/>
              <a:gdLst/>
              <a:ahLst/>
              <a:cxnLst/>
              <a:rect l="l" t="t" r="r" b="b"/>
              <a:pathLst>
                <a:path w="5188" h="17061" extrusionOk="0">
                  <a:moveTo>
                    <a:pt x="4458" y="1"/>
                  </a:moveTo>
                  <a:lnTo>
                    <a:pt x="4304" y="14"/>
                  </a:lnTo>
                  <a:lnTo>
                    <a:pt x="4176" y="52"/>
                  </a:lnTo>
                  <a:lnTo>
                    <a:pt x="4048" y="129"/>
                  </a:lnTo>
                  <a:lnTo>
                    <a:pt x="3946" y="219"/>
                  </a:lnTo>
                  <a:lnTo>
                    <a:pt x="3856" y="321"/>
                  </a:lnTo>
                  <a:lnTo>
                    <a:pt x="3779" y="449"/>
                  </a:lnTo>
                  <a:lnTo>
                    <a:pt x="3741" y="577"/>
                  </a:lnTo>
                  <a:lnTo>
                    <a:pt x="3728" y="731"/>
                  </a:lnTo>
                  <a:lnTo>
                    <a:pt x="3728" y="7058"/>
                  </a:lnTo>
                  <a:lnTo>
                    <a:pt x="167" y="11361"/>
                  </a:lnTo>
                  <a:lnTo>
                    <a:pt x="90" y="11464"/>
                  </a:lnTo>
                  <a:lnTo>
                    <a:pt x="39" y="11579"/>
                  </a:lnTo>
                  <a:lnTo>
                    <a:pt x="14" y="11707"/>
                  </a:lnTo>
                  <a:lnTo>
                    <a:pt x="1" y="11835"/>
                  </a:lnTo>
                  <a:lnTo>
                    <a:pt x="1" y="16344"/>
                  </a:lnTo>
                  <a:lnTo>
                    <a:pt x="14" y="16485"/>
                  </a:lnTo>
                  <a:lnTo>
                    <a:pt x="52" y="16625"/>
                  </a:lnTo>
                  <a:lnTo>
                    <a:pt x="129" y="16741"/>
                  </a:lnTo>
                  <a:lnTo>
                    <a:pt x="218" y="16856"/>
                  </a:lnTo>
                  <a:lnTo>
                    <a:pt x="321" y="16946"/>
                  </a:lnTo>
                  <a:lnTo>
                    <a:pt x="449" y="17010"/>
                  </a:lnTo>
                  <a:lnTo>
                    <a:pt x="577" y="17048"/>
                  </a:lnTo>
                  <a:lnTo>
                    <a:pt x="731" y="17061"/>
                  </a:lnTo>
                  <a:lnTo>
                    <a:pt x="872" y="17048"/>
                  </a:lnTo>
                  <a:lnTo>
                    <a:pt x="1013" y="17010"/>
                  </a:lnTo>
                  <a:lnTo>
                    <a:pt x="1141" y="16946"/>
                  </a:lnTo>
                  <a:lnTo>
                    <a:pt x="1243" y="16856"/>
                  </a:lnTo>
                  <a:lnTo>
                    <a:pt x="1333" y="16741"/>
                  </a:lnTo>
                  <a:lnTo>
                    <a:pt x="1397" y="16625"/>
                  </a:lnTo>
                  <a:lnTo>
                    <a:pt x="1448" y="16485"/>
                  </a:lnTo>
                  <a:lnTo>
                    <a:pt x="1461" y="16344"/>
                  </a:lnTo>
                  <a:lnTo>
                    <a:pt x="1461" y="12091"/>
                  </a:lnTo>
                  <a:lnTo>
                    <a:pt x="5021" y="7788"/>
                  </a:lnTo>
                  <a:lnTo>
                    <a:pt x="5085" y="7686"/>
                  </a:lnTo>
                  <a:lnTo>
                    <a:pt x="5137" y="7570"/>
                  </a:lnTo>
                  <a:lnTo>
                    <a:pt x="5175" y="7455"/>
                  </a:lnTo>
                  <a:lnTo>
                    <a:pt x="5188" y="7327"/>
                  </a:lnTo>
                  <a:lnTo>
                    <a:pt x="5188" y="731"/>
                  </a:lnTo>
                  <a:lnTo>
                    <a:pt x="5162" y="577"/>
                  </a:lnTo>
                  <a:lnTo>
                    <a:pt x="5124" y="449"/>
                  </a:lnTo>
                  <a:lnTo>
                    <a:pt x="5060" y="321"/>
                  </a:lnTo>
                  <a:lnTo>
                    <a:pt x="4970" y="219"/>
                  </a:lnTo>
                  <a:lnTo>
                    <a:pt x="4868" y="129"/>
                  </a:lnTo>
                  <a:lnTo>
                    <a:pt x="4740" y="52"/>
                  </a:lnTo>
                  <a:lnTo>
                    <a:pt x="4599" y="14"/>
                  </a:lnTo>
                  <a:lnTo>
                    <a:pt x="4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p:cNvSpPr/>
            <p:nvPr/>
          </p:nvSpPr>
          <p:spPr>
            <a:xfrm>
              <a:off x="5787850" y="2823700"/>
              <a:ext cx="36525" cy="274750"/>
            </a:xfrm>
            <a:custGeom>
              <a:avLst/>
              <a:gdLst/>
              <a:ahLst/>
              <a:cxnLst/>
              <a:rect l="l" t="t" r="r" b="b"/>
              <a:pathLst>
                <a:path w="1461" h="10990" extrusionOk="0">
                  <a:moveTo>
                    <a:pt x="730" y="1"/>
                  </a:moveTo>
                  <a:lnTo>
                    <a:pt x="589" y="14"/>
                  </a:lnTo>
                  <a:lnTo>
                    <a:pt x="448" y="52"/>
                  </a:lnTo>
                  <a:lnTo>
                    <a:pt x="320" y="129"/>
                  </a:lnTo>
                  <a:lnTo>
                    <a:pt x="218" y="219"/>
                  </a:lnTo>
                  <a:lnTo>
                    <a:pt x="128" y="321"/>
                  </a:lnTo>
                  <a:lnTo>
                    <a:pt x="64" y="449"/>
                  </a:lnTo>
                  <a:lnTo>
                    <a:pt x="13" y="577"/>
                  </a:lnTo>
                  <a:lnTo>
                    <a:pt x="0" y="731"/>
                  </a:lnTo>
                  <a:lnTo>
                    <a:pt x="0" y="10273"/>
                  </a:lnTo>
                  <a:lnTo>
                    <a:pt x="13" y="10414"/>
                  </a:lnTo>
                  <a:lnTo>
                    <a:pt x="64" y="10554"/>
                  </a:lnTo>
                  <a:lnTo>
                    <a:pt x="128" y="10670"/>
                  </a:lnTo>
                  <a:lnTo>
                    <a:pt x="218" y="10785"/>
                  </a:lnTo>
                  <a:lnTo>
                    <a:pt x="320" y="10875"/>
                  </a:lnTo>
                  <a:lnTo>
                    <a:pt x="448" y="10939"/>
                  </a:lnTo>
                  <a:lnTo>
                    <a:pt x="589" y="10977"/>
                  </a:lnTo>
                  <a:lnTo>
                    <a:pt x="730" y="10990"/>
                  </a:lnTo>
                  <a:lnTo>
                    <a:pt x="884" y="10977"/>
                  </a:lnTo>
                  <a:lnTo>
                    <a:pt x="1012" y="10939"/>
                  </a:lnTo>
                  <a:lnTo>
                    <a:pt x="1140" y="10875"/>
                  </a:lnTo>
                  <a:lnTo>
                    <a:pt x="1242" y="10785"/>
                  </a:lnTo>
                  <a:lnTo>
                    <a:pt x="1332" y="10670"/>
                  </a:lnTo>
                  <a:lnTo>
                    <a:pt x="1409" y="10554"/>
                  </a:lnTo>
                  <a:lnTo>
                    <a:pt x="1447" y="10414"/>
                  </a:lnTo>
                  <a:lnTo>
                    <a:pt x="1460" y="10273"/>
                  </a:lnTo>
                  <a:lnTo>
                    <a:pt x="1460" y="731"/>
                  </a:lnTo>
                  <a:lnTo>
                    <a:pt x="1447" y="577"/>
                  </a:lnTo>
                  <a:lnTo>
                    <a:pt x="1409" y="449"/>
                  </a:lnTo>
                  <a:lnTo>
                    <a:pt x="1332" y="321"/>
                  </a:lnTo>
                  <a:lnTo>
                    <a:pt x="1242" y="219"/>
                  </a:lnTo>
                  <a:lnTo>
                    <a:pt x="1140" y="129"/>
                  </a:lnTo>
                  <a:lnTo>
                    <a:pt x="1012" y="52"/>
                  </a:lnTo>
                  <a:lnTo>
                    <a:pt x="884" y="14"/>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p:cNvSpPr/>
            <p:nvPr/>
          </p:nvSpPr>
          <p:spPr>
            <a:xfrm>
              <a:off x="5933850" y="2823700"/>
              <a:ext cx="150525" cy="332400"/>
            </a:xfrm>
            <a:custGeom>
              <a:avLst/>
              <a:gdLst/>
              <a:ahLst/>
              <a:cxnLst/>
              <a:rect l="l" t="t" r="r" b="b"/>
              <a:pathLst>
                <a:path w="6021" h="13296" extrusionOk="0">
                  <a:moveTo>
                    <a:pt x="731" y="1"/>
                  </a:moveTo>
                  <a:lnTo>
                    <a:pt x="590" y="14"/>
                  </a:lnTo>
                  <a:lnTo>
                    <a:pt x="449" y="52"/>
                  </a:lnTo>
                  <a:lnTo>
                    <a:pt x="321" y="129"/>
                  </a:lnTo>
                  <a:lnTo>
                    <a:pt x="218" y="219"/>
                  </a:lnTo>
                  <a:lnTo>
                    <a:pt x="129" y="321"/>
                  </a:lnTo>
                  <a:lnTo>
                    <a:pt x="65" y="449"/>
                  </a:lnTo>
                  <a:lnTo>
                    <a:pt x="26" y="577"/>
                  </a:lnTo>
                  <a:lnTo>
                    <a:pt x="0" y="731"/>
                  </a:lnTo>
                  <a:lnTo>
                    <a:pt x="0" y="4560"/>
                  </a:lnTo>
                  <a:lnTo>
                    <a:pt x="13" y="4688"/>
                  </a:lnTo>
                  <a:lnTo>
                    <a:pt x="52" y="4817"/>
                  </a:lnTo>
                  <a:lnTo>
                    <a:pt x="103" y="4919"/>
                  </a:lnTo>
                  <a:lnTo>
                    <a:pt x="167" y="5021"/>
                  </a:lnTo>
                  <a:lnTo>
                    <a:pt x="257" y="5111"/>
                  </a:lnTo>
                  <a:lnTo>
                    <a:pt x="359" y="5188"/>
                  </a:lnTo>
                  <a:lnTo>
                    <a:pt x="462" y="5239"/>
                  </a:lnTo>
                  <a:lnTo>
                    <a:pt x="590" y="5278"/>
                  </a:lnTo>
                  <a:lnTo>
                    <a:pt x="4560" y="6097"/>
                  </a:lnTo>
                  <a:lnTo>
                    <a:pt x="4560" y="12565"/>
                  </a:lnTo>
                  <a:lnTo>
                    <a:pt x="4573" y="12719"/>
                  </a:lnTo>
                  <a:lnTo>
                    <a:pt x="4611" y="12847"/>
                  </a:lnTo>
                  <a:lnTo>
                    <a:pt x="4688" y="12975"/>
                  </a:lnTo>
                  <a:lnTo>
                    <a:pt x="4778" y="13078"/>
                  </a:lnTo>
                  <a:lnTo>
                    <a:pt x="4880" y="13167"/>
                  </a:lnTo>
                  <a:lnTo>
                    <a:pt x="5008" y="13231"/>
                  </a:lnTo>
                  <a:lnTo>
                    <a:pt x="5136" y="13283"/>
                  </a:lnTo>
                  <a:lnTo>
                    <a:pt x="5290" y="13295"/>
                  </a:lnTo>
                  <a:lnTo>
                    <a:pt x="5431" y="13283"/>
                  </a:lnTo>
                  <a:lnTo>
                    <a:pt x="5572" y="13231"/>
                  </a:lnTo>
                  <a:lnTo>
                    <a:pt x="5700" y="13167"/>
                  </a:lnTo>
                  <a:lnTo>
                    <a:pt x="5802" y="13078"/>
                  </a:lnTo>
                  <a:lnTo>
                    <a:pt x="5892" y="12975"/>
                  </a:lnTo>
                  <a:lnTo>
                    <a:pt x="5956" y="12847"/>
                  </a:lnTo>
                  <a:lnTo>
                    <a:pt x="5995" y="12719"/>
                  </a:lnTo>
                  <a:lnTo>
                    <a:pt x="6020" y="12565"/>
                  </a:lnTo>
                  <a:lnTo>
                    <a:pt x="6020" y="5495"/>
                  </a:lnTo>
                  <a:lnTo>
                    <a:pt x="6007" y="5367"/>
                  </a:lnTo>
                  <a:lnTo>
                    <a:pt x="5969" y="5252"/>
                  </a:lnTo>
                  <a:lnTo>
                    <a:pt x="5918" y="5137"/>
                  </a:lnTo>
                  <a:lnTo>
                    <a:pt x="5854" y="5034"/>
                  </a:lnTo>
                  <a:lnTo>
                    <a:pt x="5764" y="4945"/>
                  </a:lnTo>
                  <a:lnTo>
                    <a:pt x="5662" y="4881"/>
                  </a:lnTo>
                  <a:lnTo>
                    <a:pt x="5559" y="4817"/>
                  </a:lnTo>
                  <a:lnTo>
                    <a:pt x="5431" y="4778"/>
                  </a:lnTo>
                  <a:lnTo>
                    <a:pt x="1461" y="3971"/>
                  </a:lnTo>
                  <a:lnTo>
                    <a:pt x="1461" y="731"/>
                  </a:lnTo>
                  <a:lnTo>
                    <a:pt x="1448" y="577"/>
                  </a:lnTo>
                  <a:lnTo>
                    <a:pt x="1409" y="449"/>
                  </a:lnTo>
                  <a:lnTo>
                    <a:pt x="1333" y="321"/>
                  </a:lnTo>
                  <a:lnTo>
                    <a:pt x="1243" y="219"/>
                  </a:lnTo>
                  <a:lnTo>
                    <a:pt x="1140" y="129"/>
                  </a:lnTo>
                  <a:lnTo>
                    <a:pt x="1012" y="52"/>
                  </a:lnTo>
                  <a:lnTo>
                    <a:pt x="884" y="14"/>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p:cNvSpPr/>
            <p:nvPr/>
          </p:nvSpPr>
          <p:spPr>
            <a:xfrm>
              <a:off x="6016775" y="2268800"/>
              <a:ext cx="313500" cy="149875"/>
            </a:xfrm>
            <a:custGeom>
              <a:avLst/>
              <a:gdLst/>
              <a:ahLst/>
              <a:cxnLst/>
              <a:rect l="l" t="t" r="r" b="b"/>
              <a:pathLst>
                <a:path w="12540" h="5995" extrusionOk="0">
                  <a:moveTo>
                    <a:pt x="11822" y="1"/>
                  </a:moveTo>
                  <a:lnTo>
                    <a:pt x="11681" y="13"/>
                  </a:lnTo>
                  <a:lnTo>
                    <a:pt x="11553" y="52"/>
                  </a:lnTo>
                  <a:lnTo>
                    <a:pt x="11413" y="116"/>
                  </a:lnTo>
                  <a:lnTo>
                    <a:pt x="4612" y="4535"/>
                  </a:lnTo>
                  <a:lnTo>
                    <a:pt x="731" y="4535"/>
                  </a:lnTo>
                  <a:lnTo>
                    <a:pt x="577" y="4547"/>
                  </a:lnTo>
                  <a:lnTo>
                    <a:pt x="449" y="4586"/>
                  </a:lnTo>
                  <a:lnTo>
                    <a:pt x="321" y="4663"/>
                  </a:lnTo>
                  <a:lnTo>
                    <a:pt x="218" y="4752"/>
                  </a:lnTo>
                  <a:lnTo>
                    <a:pt x="129" y="4855"/>
                  </a:lnTo>
                  <a:lnTo>
                    <a:pt x="52" y="4983"/>
                  </a:lnTo>
                  <a:lnTo>
                    <a:pt x="14" y="5111"/>
                  </a:lnTo>
                  <a:lnTo>
                    <a:pt x="1" y="5265"/>
                  </a:lnTo>
                  <a:lnTo>
                    <a:pt x="14" y="5406"/>
                  </a:lnTo>
                  <a:lnTo>
                    <a:pt x="52" y="5547"/>
                  </a:lnTo>
                  <a:lnTo>
                    <a:pt x="129" y="5675"/>
                  </a:lnTo>
                  <a:lnTo>
                    <a:pt x="218" y="5777"/>
                  </a:lnTo>
                  <a:lnTo>
                    <a:pt x="321" y="5867"/>
                  </a:lnTo>
                  <a:lnTo>
                    <a:pt x="449" y="5931"/>
                  </a:lnTo>
                  <a:lnTo>
                    <a:pt x="577" y="5982"/>
                  </a:lnTo>
                  <a:lnTo>
                    <a:pt x="731" y="5995"/>
                  </a:lnTo>
                  <a:lnTo>
                    <a:pt x="4816" y="5995"/>
                  </a:lnTo>
                  <a:lnTo>
                    <a:pt x="4932" y="5982"/>
                  </a:lnTo>
                  <a:lnTo>
                    <a:pt x="5034" y="5956"/>
                  </a:lnTo>
                  <a:lnTo>
                    <a:pt x="5124" y="5918"/>
                  </a:lnTo>
                  <a:lnTo>
                    <a:pt x="5214" y="5880"/>
                  </a:lnTo>
                  <a:lnTo>
                    <a:pt x="12207" y="1333"/>
                  </a:lnTo>
                  <a:lnTo>
                    <a:pt x="12322" y="1243"/>
                  </a:lnTo>
                  <a:lnTo>
                    <a:pt x="12412" y="1141"/>
                  </a:lnTo>
                  <a:lnTo>
                    <a:pt x="12488" y="1013"/>
                  </a:lnTo>
                  <a:lnTo>
                    <a:pt x="12527" y="884"/>
                  </a:lnTo>
                  <a:lnTo>
                    <a:pt x="12540" y="744"/>
                  </a:lnTo>
                  <a:lnTo>
                    <a:pt x="12527" y="603"/>
                  </a:lnTo>
                  <a:lnTo>
                    <a:pt x="12488" y="462"/>
                  </a:lnTo>
                  <a:lnTo>
                    <a:pt x="12424" y="334"/>
                  </a:lnTo>
                  <a:lnTo>
                    <a:pt x="12335" y="218"/>
                  </a:lnTo>
                  <a:lnTo>
                    <a:pt x="12219" y="129"/>
                  </a:lnTo>
                  <a:lnTo>
                    <a:pt x="12091" y="52"/>
                  </a:lnTo>
                  <a:lnTo>
                    <a:pt x="11963" y="13"/>
                  </a:lnTo>
                  <a:lnTo>
                    <a:pt x="11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p:cNvSpPr/>
            <p:nvPr/>
          </p:nvSpPr>
          <p:spPr>
            <a:xfrm>
              <a:off x="6016775" y="2474700"/>
              <a:ext cx="403150" cy="123300"/>
            </a:xfrm>
            <a:custGeom>
              <a:avLst/>
              <a:gdLst/>
              <a:ahLst/>
              <a:cxnLst/>
              <a:rect l="l" t="t" r="r" b="b"/>
              <a:pathLst>
                <a:path w="16126" h="4932" extrusionOk="0">
                  <a:moveTo>
                    <a:pt x="731" y="0"/>
                  </a:moveTo>
                  <a:lnTo>
                    <a:pt x="577" y="13"/>
                  </a:lnTo>
                  <a:lnTo>
                    <a:pt x="449" y="51"/>
                  </a:lnTo>
                  <a:lnTo>
                    <a:pt x="321" y="115"/>
                  </a:lnTo>
                  <a:lnTo>
                    <a:pt x="218" y="205"/>
                  </a:lnTo>
                  <a:lnTo>
                    <a:pt x="129" y="320"/>
                  </a:lnTo>
                  <a:lnTo>
                    <a:pt x="52" y="436"/>
                  </a:lnTo>
                  <a:lnTo>
                    <a:pt x="14" y="577"/>
                  </a:lnTo>
                  <a:lnTo>
                    <a:pt x="1" y="730"/>
                  </a:lnTo>
                  <a:lnTo>
                    <a:pt x="14" y="871"/>
                  </a:lnTo>
                  <a:lnTo>
                    <a:pt x="52" y="1012"/>
                  </a:lnTo>
                  <a:lnTo>
                    <a:pt x="129" y="1127"/>
                  </a:lnTo>
                  <a:lnTo>
                    <a:pt x="218" y="1243"/>
                  </a:lnTo>
                  <a:lnTo>
                    <a:pt x="321" y="1332"/>
                  </a:lnTo>
                  <a:lnTo>
                    <a:pt x="449" y="1396"/>
                  </a:lnTo>
                  <a:lnTo>
                    <a:pt x="577" y="1435"/>
                  </a:lnTo>
                  <a:lnTo>
                    <a:pt x="731" y="1447"/>
                  </a:lnTo>
                  <a:lnTo>
                    <a:pt x="5944" y="1447"/>
                  </a:lnTo>
                  <a:lnTo>
                    <a:pt x="8787" y="4688"/>
                  </a:lnTo>
                  <a:lnTo>
                    <a:pt x="8838" y="4739"/>
                  </a:lnTo>
                  <a:lnTo>
                    <a:pt x="8902" y="4790"/>
                  </a:lnTo>
                  <a:lnTo>
                    <a:pt x="8966" y="4829"/>
                  </a:lnTo>
                  <a:lnTo>
                    <a:pt x="9030" y="4867"/>
                  </a:lnTo>
                  <a:lnTo>
                    <a:pt x="9094" y="4893"/>
                  </a:lnTo>
                  <a:lnTo>
                    <a:pt x="9171" y="4918"/>
                  </a:lnTo>
                  <a:lnTo>
                    <a:pt x="9248" y="4931"/>
                  </a:lnTo>
                  <a:lnTo>
                    <a:pt x="15396" y="4931"/>
                  </a:lnTo>
                  <a:lnTo>
                    <a:pt x="15549" y="4918"/>
                  </a:lnTo>
                  <a:lnTo>
                    <a:pt x="15678" y="4867"/>
                  </a:lnTo>
                  <a:lnTo>
                    <a:pt x="15806" y="4803"/>
                  </a:lnTo>
                  <a:lnTo>
                    <a:pt x="15921" y="4713"/>
                  </a:lnTo>
                  <a:lnTo>
                    <a:pt x="15998" y="4611"/>
                  </a:lnTo>
                  <a:lnTo>
                    <a:pt x="16075" y="4483"/>
                  </a:lnTo>
                  <a:lnTo>
                    <a:pt x="16113" y="4342"/>
                  </a:lnTo>
                  <a:lnTo>
                    <a:pt x="16126" y="4201"/>
                  </a:lnTo>
                  <a:lnTo>
                    <a:pt x="16113" y="4060"/>
                  </a:lnTo>
                  <a:lnTo>
                    <a:pt x="16075" y="3919"/>
                  </a:lnTo>
                  <a:lnTo>
                    <a:pt x="15998" y="3791"/>
                  </a:lnTo>
                  <a:lnTo>
                    <a:pt x="15921" y="3689"/>
                  </a:lnTo>
                  <a:lnTo>
                    <a:pt x="15806" y="3599"/>
                  </a:lnTo>
                  <a:lnTo>
                    <a:pt x="15678" y="3535"/>
                  </a:lnTo>
                  <a:lnTo>
                    <a:pt x="15549" y="3484"/>
                  </a:lnTo>
                  <a:lnTo>
                    <a:pt x="15396" y="3471"/>
                  </a:lnTo>
                  <a:lnTo>
                    <a:pt x="9658" y="3471"/>
                  </a:lnTo>
                  <a:lnTo>
                    <a:pt x="6814" y="244"/>
                  </a:lnTo>
                  <a:lnTo>
                    <a:pt x="6763" y="192"/>
                  </a:lnTo>
                  <a:lnTo>
                    <a:pt x="6699" y="141"/>
                  </a:lnTo>
                  <a:lnTo>
                    <a:pt x="6635" y="90"/>
                  </a:lnTo>
                  <a:lnTo>
                    <a:pt x="6571" y="64"/>
                  </a:lnTo>
                  <a:lnTo>
                    <a:pt x="6494" y="39"/>
                  </a:lnTo>
                  <a:lnTo>
                    <a:pt x="6430" y="13"/>
                  </a:lnTo>
                  <a:lnTo>
                    <a:pt x="6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p:cNvSpPr/>
            <p:nvPr/>
          </p:nvSpPr>
          <p:spPr>
            <a:xfrm>
              <a:off x="6016775" y="2606925"/>
              <a:ext cx="313500" cy="211675"/>
            </a:xfrm>
            <a:custGeom>
              <a:avLst/>
              <a:gdLst/>
              <a:ahLst/>
              <a:cxnLst/>
              <a:rect l="l" t="t" r="r" b="b"/>
              <a:pathLst>
                <a:path w="12540" h="8467" extrusionOk="0">
                  <a:moveTo>
                    <a:pt x="731" y="1"/>
                  </a:moveTo>
                  <a:lnTo>
                    <a:pt x="577" y="14"/>
                  </a:lnTo>
                  <a:lnTo>
                    <a:pt x="449" y="52"/>
                  </a:lnTo>
                  <a:lnTo>
                    <a:pt x="321" y="116"/>
                  </a:lnTo>
                  <a:lnTo>
                    <a:pt x="218" y="206"/>
                  </a:lnTo>
                  <a:lnTo>
                    <a:pt x="129" y="321"/>
                  </a:lnTo>
                  <a:lnTo>
                    <a:pt x="52" y="436"/>
                  </a:lnTo>
                  <a:lnTo>
                    <a:pt x="14" y="577"/>
                  </a:lnTo>
                  <a:lnTo>
                    <a:pt x="1" y="731"/>
                  </a:lnTo>
                  <a:lnTo>
                    <a:pt x="14" y="872"/>
                  </a:lnTo>
                  <a:lnTo>
                    <a:pt x="52" y="1013"/>
                  </a:lnTo>
                  <a:lnTo>
                    <a:pt x="129" y="1128"/>
                  </a:lnTo>
                  <a:lnTo>
                    <a:pt x="218" y="1243"/>
                  </a:lnTo>
                  <a:lnTo>
                    <a:pt x="321" y="1333"/>
                  </a:lnTo>
                  <a:lnTo>
                    <a:pt x="449" y="1397"/>
                  </a:lnTo>
                  <a:lnTo>
                    <a:pt x="577" y="1435"/>
                  </a:lnTo>
                  <a:lnTo>
                    <a:pt x="731" y="1448"/>
                  </a:lnTo>
                  <a:lnTo>
                    <a:pt x="5918" y="1448"/>
                  </a:lnTo>
                  <a:lnTo>
                    <a:pt x="11246" y="8198"/>
                  </a:lnTo>
                  <a:lnTo>
                    <a:pt x="11297" y="8262"/>
                  </a:lnTo>
                  <a:lnTo>
                    <a:pt x="11361" y="8313"/>
                  </a:lnTo>
                  <a:lnTo>
                    <a:pt x="11425" y="8364"/>
                  </a:lnTo>
                  <a:lnTo>
                    <a:pt x="11502" y="8403"/>
                  </a:lnTo>
                  <a:lnTo>
                    <a:pt x="11579" y="8428"/>
                  </a:lnTo>
                  <a:lnTo>
                    <a:pt x="11656" y="8454"/>
                  </a:lnTo>
                  <a:lnTo>
                    <a:pt x="11733" y="8467"/>
                  </a:lnTo>
                  <a:lnTo>
                    <a:pt x="11925" y="8467"/>
                  </a:lnTo>
                  <a:lnTo>
                    <a:pt x="12053" y="8428"/>
                  </a:lnTo>
                  <a:lnTo>
                    <a:pt x="12155" y="8377"/>
                  </a:lnTo>
                  <a:lnTo>
                    <a:pt x="12258" y="8313"/>
                  </a:lnTo>
                  <a:lnTo>
                    <a:pt x="12373" y="8211"/>
                  </a:lnTo>
                  <a:lnTo>
                    <a:pt x="12450" y="8095"/>
                  </a:lnTo>
                  <a:lnTo>
                    <a:pt x="12501" y="7967"/>
                  </a:lnTo>
                  <a:lnTo>
                    <a:pt x="12540" y="7826"/>
                  </a:lnTo>
                  <a:lnTo>
                    <a:pt x="12540" y="7686"/>
                  </a:lnTo>
                  <a:lnTo>
                    <a:pt x="12514" y="7545"/>
                  </a:lnTo>
                  <a:lnTo>
                    <a:pt x="12463" y="7417"/>
                  </a:lnTo>
                  <a:lnTo>
                    <a:pt x="12386" y="7289"/>
                  </a:lnTo>
                  <a:lnTo>
                    <a:pt x="6840" y="270"/>
                  </a:lnTo>
                  <a:lnTo>
                    <a:pt x="6789" y="206"/>
                  </a:lnTo>
                  <a:lnTo>
                    <a:pt x="6725" y="155"/>
                  </a:lnTo>
                  <a:lnTo>
                    <a:pt x="6661" y="103"/>
                  </a:lnTo>
                  <a:lnTo>
                    <a:pt x="6584" y="65"/>
                  </a:lnTo>
                  <a:lnTo>
                    <a:pt x="6507" y="39"/>
                  </a:lnTo>
                  <a:lnTo>
                    <a:pt x="6430" y="14"/>
                  </a:lnTo>
                  <a:lnTo>
                    <a:pt x="6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p:cNvSpPr/>
            <p:nvPr/>
          </p:nvSpPr>
          <p:spPr>
            <a:xfrm>
              <a:off x="6016775" y="2740775"/>
              <a:ext cx="143475" cy="36525"/>
            </a:xfrm>
            <a:custGeom>
              <a:avLst/>
              <a:gdLst/>
              <a:ahLst/>
              <a:cxnLst/>
              <a:rect l="l" t="t" r="r" b="b"/>
              <a:pathLst>
                <a:path w="5739" h="1461" extrusionOk="0">
                  <a:moveTo>
                    <a:pt x="731" y="1"/>
                  </a:moveTo>
                  <a:lnTo>
                    <a:pt x="577" y="13"/>
                  </a:lnTo>
                  <a:lnTo>
                    <a:pt x="449" y="65"/>
                  </a:lnTo>
                  <a:lnTo>
                    <a:pt x="321" y="129"/>
                  </a:lnTo>
                  <a:lnTo>
                    <a:pt x="218" y="218"/>
                  </a:lnTo>
                  <a:lnTo>
                    <a:pt x="129" y="321"/>
                  </a:lnTo>
                  <a:lnTo>
                    <a:pt x="52" y="449"/>
                  </a:lnTo>
                  <a:lnTo>
                    <a:pt x="14" y="590"/>
                  </a:lnTo>
                  <a:lnTo>
                    <a:pt x="1" y="731"/>
                  </a:lnTo>
                  <a:lnTo>
                    <a:pt x="14" y="884"/>
                  </a:lnTo>
                  <a:lnTo>
                    <a:pt x="52" y="1012"/>
                  </a:lnTo>
                  <a:lnTo>
                    <a:pt x="129" y="1140"/>
                  </a:lnTo>
                  <a:lnTo>
                    <a:pt x="218" y="1243"/>
                  </a:lnTo>
                  <a:lnTo>
                    <a:pt x="321" y="1333"/>
                  </a:lnTo>
                  <a:lnTo>
                    <a:pt x="449" y="1409"/>
                  </a:lnTo>
                  <a:lnTo>
                    <a:pt x="577" y="1448"/>
                  </a:lnTo>
                  <a:lnTo>
                    <a:pt x="731" y="1461"/>
                  </a:lnTo>
                  <a:lnTo>
                    <a:pt x="5009" y="1461"/>
                  </a:lnTo>
                  <a:lnTo>
                    <a:pt x="5149" y="1448"/>
                  </a:lnTo>
                  <a:lnTo>
                    <a:pt x="5290" y="1409"/>
                  </a:lnTo>
                  <a:lnTo>
                    <a:pt x="5418" y="1333"/>
                  </a:lnTo>
                  <a:lnTo>
                    <a:pt x="5521" y="1243"/>
                  </a:lnTo>
                  <a:lnTo>
                    <a:pt x="5611" y="1140"/>
                  </a:lnTo>
                  <a:lnTo>
                    <a:pt x="5675" y="1012"/>
                  </a:lnTo>
                  <a:lnTo>
                    <a:pt x="5713" y="884"/>
                  </a:lnTo>
                  <a:lnTo>
                    <a:pt x="5739" y="731"/>
                  </a:lnTo>
                  <a:lnTo>
                    <a:pt x="5713" y="590"/>
                  </a:lnTo>
                  <a:lnTo>
                    <a:pt x="5675" y="449"/>
                  </a:lnTo>
                  <a:lnTo>
                    <a:pt x="5611" y="321"/>
                  </a:lnTo>
                  <a:lnTo>
                    <a:pt x="5521" y="218"/>
                  </a:lnTo>
                  <a:lnTo>
                    <a:pt x="5418" y="129"/>
                  </a:lnTo>
                  <a:lnTo>
                    <a:pt x="5290" y="65"/>
                  </a:lnTo>
                  <a:lnTo>
                    <a:pt x="5149" y="13"/>
                  </a:lnTo>
                  <a:lnTo>
                    <a:pt x="5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p:cNvSpPr/>
            <p:nvPr/>
          </p:nvSpPr>
          <p:spPr>
            <a:xfrm>
              <a:off x="5142325" y="2807375"/>
              <a:ext cx="68875" cy="68875"/>
            </a:xfrm>
            <a:custGeom>
              <a:avLst/>
              <a:gdLst/>
              <a:ahLst/>
              <a:cxnLst/>
              <a:rect l="l" t="t" r="r" b="b"/>
              <a:pathLst>
                <a:path w="2755" h="2755" extrusionOk="0">
                  <a:moveTo>
                    <a:pt x="1371" y="1"/>
                  </a:moveTo>
                  <a:lnTo>
                    <a:pt x="1230" y="13"/>
                  </a:lnTo>
                  <a:lnTo>
                    <a:pt x="1102" y="26"/>
                  </a:lnTo>
                  <a:lnTo>
                    <a:pt x="961" y="65"/>
                  </a:lnTo>
                  <a:lnTo>
                    <a:pt x="833" y="103"/>
                  </a:lnTo>
                  <a:lnTo>
                    <a:pt x="718" y="167"/>
                  </a:lnTo>
                  <a:lnTo>
                    <a:pt x="602" y="231"/>
                  </a:lnTo>
                  <a:lnTo>
                    <a:pt x="500" y="321"/>
                  </a:lnTo>
                  <a:lnTo>
                    <a:pt x="398" y="410"/>
                  </a:lnTo>
                  <a:lnTo>
                    <a:pt x="308" y="500"/>
                  </a:lnTo>
                  <a:lnTo>
                    <a:pt x="231" y="615"/>
                  </a:lnTo>
                  <a:lnTo>
                    <a:pt x="167" y="718"/>
                  </a:lnTo>
                  <a:lnTo>
                    <a:pt x="103" y="846"/>
                  </a:lnTo>
                  <a:lnTo>
                    <a:pt x="52" y="974"/>
                  </a:lnTo>
                  <a:lnTo>
                    <a:pt x="26" y="1102"/>
                  </a:lnTo>
                  <a:lnTo>
                    <a:pt x="0" y="1243"/>
                  </a:lnTo>
                  <a:lnTo>
                    <a:pt x="0" y="1384"/>
                  </a:lnTo>
                  <a:lnTo>
                    <a:pt x="0" y="1525"/>
                  </a:lnTo>
                  <a:lnTo>
                    <a:pt x="26" y="1653"/>
                  </a:lnTo>
                  <a:lnTo>
                    <a:pt x="52" y="1794"/>
                  </a:lnTo>
                  <a:lnTo>
                    <a:pt x="103" y="1922"/>
                  </a:lnTo>
                  <a:lnTo>
                    <a:pt x="167" y="2037"/>
                  </a:lnTo>
                  <a:lnTo>
                    <a:pt x="231" y="2152"/>
                  </a:lnTo>
                  <a:lnTo>
                    <a:pt x="308" y="2255"/>
                  </a:lnTo>
                  <a:lnTo>
                    <a:pt x="398" y="2357"/>
                  </a:lnTo>
                  <a:lnTo>
                    <a:pt x="500" y="2447"/>
                  </a:lnTo>
                  <a:lnTo>
                    <a:pt x="602" y="2524"/>
                  </a:lnTo>
                  <a:lnTo>
                    <a:pt x="718" y="2588"/>
                  </a:lnTo>
                  <a:lnTo>
                    <a:pt x="833" y="2652"/>
                  </a:lnTo>
                  <a:lnTo>
                    <a:pt x="961" y="2703"/>
                  </a:lnTo>
                  <a:lnTo>
                    <a:pt x="1102" y="2729"/>
                  </a:lnTo>
                  <a:lnTo>
                    <a:pt x="1230" y="2754"/>
                  </a:lnTo>
                  <a:lnTo>
                    <a:pt x="1512" y="2754"/>
                  </a:lnTo>
                  <a:lnTo>
                    <a:pt x="1653" y="2729"/>
                  </a:lnTo>
                  <a:lnTo>
                    <a:pt x="1781" y="2703"/>
                  </a:lnTo>
                  <a:lnTo>
                    <a:pt x="1909" y="2652"/>
                  </a:lnTo>
                  <a:lnTo>
                    <a:pt x="2037" y="2588"/>
                  </a:lnTo>
                  <a:lnTo>
                    <a:pt x="2152" y="2524"/>
                  </a:lnTo>
                  <a:lnTo>
                    <a:pt x="2255" y="2447"/>
                  </a:lnTo>
                  <a:lnTo>
                    <a:pt x="2357" y="2357"/>
                  </a:lnTo>
                  <a:lnTo>
                    <a:pt x="2434" y="2255"/>
                  </a:lnTo>
                  <a:lnTo>
                    <a:pt x="2524" y="2152"/>
                  </a:lnTo>
                  <a:lnTo>
                    <a:pt x="2588" y="2037"/>
                  </a:lnTo>
                  <a:lnTo>
                    <a:pt x="2652" y="1922"/>
                  </a:lnTo>
                  <a:lnTo>
                    <a:pt x="2690" y="1794"/>
                  </a:lnTo>
                  <a:lnTo>
                    <a:pt x="2729" y="1653"/>
                  </a:lnTo>
                  <a:lnTo>
                    <a:pt x="2754" y="1525"/>
                  </a:lnTo>
                  <a:lnTo>
                    <a:pt x="2754" y="1384"/>
                  </a:lnTo>
                  <a:lnTo>
                    <a:pt x="2754" y="1243"/>
                  </a:lnTo>
                  <a:lnTo>
                    <a:pt x="2729" y="1102"/>
                  </a:lnTo>
                  <a:lnTo>
                    <a:pt x="2690" y="974"/>
                  </a:lnTo>
                  <a:lnTo>
                    <a:pt x="2652" y="846"/>
                  </a:lnTo>
                  <a:lnTo>
                    <a:pt x="2588" y="718"/>
                  </a:lnTo>
                  <a:lnTo>
                    <a:pt x="2524" y="615"/>
                  </a:lnTo>
                  <a:lnTo>
                    <a:pt x="2434" y="500"/>
                  </a:lnTo>
                  <a:lnTo>
                    <a:pt x="2357" y="410"/>
                  </a:lnTo>
                  <a:lnTo>
                    <a:pt x="2255" y="321"/>
                  </a:lnTo>
                  <a:lnTo>
                    <a:pt x="2152" y="231"/>
                  </a:lnTo>
                  <a:lnTo>
                    <a:pt x="2037" y="167"/>
                  </a:lnTo>
                  <a:lnTo>
                    <a:pt x="1909" y="103"/>
                  </a:lnTo>
                  <a:lnTo>
                    <a:pt x="1781" y="65"/>
                  </a:lnTo>
                  <a:lnTo>
                    <a:pt x="1653" y="26"/>
                  </a:lnTo>
                  <a:lnTo>
                    <a:pt x="1512" y="13"/>
                  </a:lnTo>
                  <a:lnTo>
                    <a:pt x="1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p:cNvSpPr/>
            <p:nvPr/>
          </p:nvSpPr>
          <p:spPr>
            <a:xfrm>
              <a:off x="5303075" y="2622625"/>
              <a:ext cx="69175" cy="69175"/>
            </a:xfrm>
            <a:custGeom>
              <a:avLst/>
              <a:gdLst/>
              <a:ahLst/>
              <a:cxnLst/>
              <a:rect l="l" t="t" r="r" b="b"/>
              <a:pathLst>
                <a:path w="2767" h="2767" extrusionOk="0">
                  <a:moveTo>
                    <a:pt x="1383" y="0"/>
                  </a:moveTo>
                  <a:lnTo>
                    <a:pt x="1242" y="13"/>
                  </a:lnTo>
                  <a:lnTo>
                    <a:pt x="1101" y="39"/>
                  </a:lnTo>
                  <a:lnTo>
                    <a:pt x="973" y="64"/>
                  </a:lnTo>
                  <a:lnTo>
                    <a:pt x="845" y="116"/>
                  </a:lnTo>
                  <a:lnTo>
                    <a:pt x="730" y="167"/>
                  </a:lnTo>
                  <a:lnTo>
                    <a:pt x="615" y="244"/>
                  </a:lnTo>
                  <a:lnTo>
                    <a:pt x="512" y="321"/>
                  </a:lnTo>
                  <a:lnTo>
                    <a:pt x="410" y="410"/>
                  </a:lnTo>
                  <a:lnTo>
                    <a:pt x="320" y="513"/>
                  </a:lnTo>
                  <a:lnTo>
                    <a:pt x="243" y="615"/>
                  </a:lnTo>
                  <a:lnTo>
                    <a:pt x="167" y="730"/>
                  </a:lnTo>
                  <a:lnTo>
                    <a:pt x="115" y="846"/>
                  </a:lnTo>
                  <a:lnTo>
                    <a:pt x="64" y="974"/>
                  </a:lnTo>
                  <a:lnTo>
                    <a:pt x="38" y="1102"/>
                  </a:lnTo>
                  <a:lnTo>
                    <a:pt x="13" y="1243"/>
                  </a:lnTo>
                  <a:lnTo>
                    <a:pt x="0" y="1384"/>
                  </a:lnTo>
                  <a:lnTo>
                    <a:pt x="13" y="1525"/>
                  </a:lnTo>
                  <a:lnTo>
                    <a:pt x="38" y="1665"/>
                  </a:lnTo>
                  <a:lnTo>
                    <a:pt x="64" y="1794"/>
                  </a:lnTo>
                  <a:lnTo>
                    <a:pt x="115" y="1922"/>
                  </a:lnTo>
                  <a:lnTo>
                    <a:pt x="167" y="2037"/>
                  </a:lnTo>
                  <a:lnTo>
                    <a:pt x="243" y="2152"/>
                  </a:lnTo>
                  <a:lnTo>
                    <a:pt x="320" y="2267"/>
                  </a:lnTo>
                  <a:lnTo>
                    <a:pt x="410" y="2357"/>
                  </a:lnTo>
                  <a:lnTo>
                    <a:pt x="512" y="2447"/>
                  </a:lnTo>
                  <a:lnTo>
                    <a:pt x="615" y="2524"/>
                  </a:lnTo>
                  <a:lnTo>
                    <a:pt x="730" y="2600"/>
                  </a:lnTo>
                  <a:lnTo>
                    <a:pt x="845" y="2652"/>
                  </a:lnTo>
                  <a:lnTo>
                    <a:pt x="973" y="2703"/>
                  </a:lnTo>
                  <a:lnTo>
                    <a:pt x="1101" y="2741"/>
                  </a:lnTo>
                  <a:lnTo>
                    <a:pt x="1242" y="2754"/>
                  </a:lnTo>
                  <a:lnTo>
                    <a:pt x="1383" y="2767"/>
                  </a:lnTo>
                  <a:lnTo>
                    <a:pt x="1524" y="2754"/>
                  </a:lnTo>
                  <a:lnTo>
                    <a:pt x="1665" y="2741"/>
                  </a:lnTo>
                  <a:lnTo>
                    <a:pt x="1793" y="2703"/>
                  </a:lnTo>
                  <a:lnTo>
                    <a:pt x="1921" y="2652"/>
                  </a:lnTo>
                  <a:lnTo>
                    <a:pt x="2036" y="2600"/>
                  </a:lnTo>
                  <a:lnTo>
                    <a:pt x="2152" y="2524"/>
                  </a:lnTo>
                  <a:lnTo>
                    <a:pt x="2267" y="2447"/>
                  </a:lnTo>
                  <a:lnTo>
                    <a:pt x="2357" y="2357"/>
                  </a:lnTo>
                  <a:lnTo>
                    <a:pt x="2446" y="2267"/>
                  </a:lnTo>
                  <a:lnTo>
                    <a:pt x="2523" y="2152"/>
                  </a:lnTo>
                  <a:lnTo>
                    <a:pt x="2600" y="2037"/>
                  </a:lnTo>
                  <a:lnTo>
                    <a:pt x="2651" y="1922"/>
                  </a:lnTo>
                  <a:lnTo>
                    <a:pt x="2702" y="1794"/>
                  </a:lnTo>
                  <a:lnTo>
                    <a:pt x="2741" y="1665"/>
                  </a:lnTo>
                  <a:lnTo>
                    <a:pt x="2754" y="1525"/>
                  </a:lnTo>
                  <a:lnTo>
                    <a:pt x="2767" y="1384"/>
                  </a:lnTo>
                  <a:lnTo>
                    <a:pt x="2754" y="1243"/>
                  </a:lnTo>
                  <a:lnTo>
                    <a:pt x="2741" y="1102"/>
                  </a:lnTo>
                  <a:lnTo>
                    <a:pt x="2702" y="974"/>
                  </a:lnTo>
                  <a:lnTo>
                    <a:pt x="2651" y="846"/>
                  </a:lnTo>
                  <a:lnTo>
                    <a:pt x="2600" y="730"/>
                  </a:lnTo>
                  <a:lnTo>
                    <a:pt x="2523" y="615"/>
                  </a:lnTo>
                  <a:lnTo>
                    <a:pt x="2446" y="513"/>
                  </a:lnTo>
                  <a:lnTo>
                    <a:pt x="2357" y="410"/>
                  </a:lnTo>
                  <a:lnTo>
                    <a:pt x="2267" y="321"/>
                  </a:lnTo>
                  <a:lnTo>
                    <a:pt x="2152" y="244"/>
                  </a:lnTo>
                  <a:lnTo>
                    <a:pt x="2036" y="167"/>
                  </a:lnTo>
                  <a:lnTo>
                    <a:pt x="1921" y="116"/>
                  </a:lnTo>
                  <a:lnTo>
                    <a:pt x="1793" y="64"/>
                  </a:lnTo>
                  <a:lnTo>
                    <a:pt x="1665"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p:cNvSpPr/>
            <p:nvPr/>
          </p:nvSpPr>
          <p:spPr>
            <a:xfrm>
              <a:off x="5142325" y="2454525"/>
              <a:ext cx="68875" cy="68850"/>
            </a:xfrm>
            <a:custGeom>
              <a:avLst/>
              <a:gdLst/>
              <a:ahLst/>
              <a:cxnLst/>
              <a:rect l="l" t="t" r="r" b="b"/>
              <a:pathLst>
                <a:path w="2755" h="2754" extrusionOk="0">
                  <a:moveTo>
                    <a:pt x="1230" y="0"/>
                  </a:moveTo>
                  <a:lnTo>
                    <a:pt x="1102" y="26"/>
                  </a:lnTo>
                  <a:lnTo>
                    <a:pt x="961" y="64"/>
                  </a:lnTo>
                  <a:lnTo>
                    <a:pt x="833" y="103"/>
                  </a:lnTo>
                  <a:lnTo>
                    <a:pt x="718" y="167"/>
                  </a:lnTo>
                  <a:lnTo>
                    <a:pt x="602" y="231"/>
                  </a:lnTo>
                  <a:lnTo>
                    <a:pt x="500" y="308"/>
                  </a:lnTo>
                  <a:lnTo>
                    <a:pt x="398" y="397"/>
                  </a:lnTo>
                  <a:lnTo>
                    <a:pt x="308" y="500"/>
                  </a:lnTo>
                  <a:lnTo>
                    <a:pt x="231" y="602"/>
                  </a:lnTo>
                  <a:lnTo>
                    <a:pt x="167" y="718"/>
                  </a:lnTo>
                  <a:lnTo>
                    <a:pt x="103" y="846"/>
                  </a:lnTo>
                  <a:lnTo>
                    <a:pt x="52" y="974"/>
                  </a:lnTo>
                  <a:lnTo>
                    <a:pt x="26" y="1102"/>
                  </a:lnTo>
                  <a:lnTo>
                    <a:pt x="0" y="1243"/>
                  </a:lnTo>
                  <a:lnTo>
                    <a:pt x="0" y="1384"/>
                  </a:lnTo>
                  <a:lnTo>
                    <a:pt x="0" y="1524"/>
                  </a:lnTo>
                  <a:lnTo>
                    <a:pt x="26" y="1652"/>
                  </a:lnTo>
                  <a:lnTo>
                    <a:pt x="52" y="1793"/>
                  </a:lnTo>
                  <a:lnTo>
                    <a:pt x="103" y="1909"/>
                  </a:lnTo>
                  <a:lnTo>
                    <a:pt x="167" y="2037"/>
                  </a:lnTo>
                  <a:lnTo>
                    <a:pt x="231" y="2152"/>
                  </a:lnTo>
                  <a:lnTo>
                    <a:pt x="308" y="2254"/>
                  </a:lnTo>
                  <a:lnTo>
                    <a:pt x="398" y="2357"/>
                  </a:lnTo>
                  <a:lnTo>
                    <a:pt x="500" y="2447"/>
                  </a:lnTo>
                  <a:lnTo>
                    <a:pt x="602" y="2523"/>
                  </a:lnTo>
                  <a:lnTo>
                    <a:pt x="718" y="2587"/>
                  </a:lnTo>
                  <a:lnTo>
                    <a:pt x="833" y="2652"/>
                  </a:lnTo>
                  <a:lnTo>
                    <a:pt x="961" y="2690"/>
                  </a:lnTo>
                  <a:lnTo>
                    <a:pt x="1102" y="2728"/>
                  </a:lnTo>
                  <a:lnTo>
                    <a:pt x="1230" y="2754"/>
                  </a:lnTo>
                  <a:lnTo>
                    <a:pt x="1512" y="2754"/>
                  </a:lnTo>
                  <a:lnTo>
                    <a:pt x="1653" y="2728"/>
                  </a:lnTo>
                  <a:lnTo>
                    <a:pt x="1781" y="2690"/>
                  </a:lnTo>
                  <a:lnTo>
                    <a:pt x="1909" y="2652"/>
                  </a:lnTo>
                  <a:lnTo>
                    <a:pt x="2037" y="2587"/>
                  </a:lnTo>
                  <a:lnTo>
                    <a:pt x="2152" y="2523"/>
                  </a:lnTo>
                  <a:lnTo>
                    <a:pt x="2255" y="2447"/>
                  </a:lnTo>
                  <a:lnTo>
                    <a:pt x="2357" y="2357"/>
                  </a:lnTo>
                  <a:lnTo>
                    <a:pt x="2434" y="2254"/>
                  </a:lnTo>
                  <a:lnTo>
                    <a:pt x="2524" y="2152"/>
                  </a:lnTo>
                  <a:lnTo>
                    <a:pt x="2588" y="2037"/>
                  </a:lnTo>
                  <a:lnTo>
                    <a:pt x="2652" y="1909"/>
                  </a:lnTo>
                  <a:lnTo>
                    <a:pt x="2690" y="1793"/>
                  </a:lnTo>
                  <a:lnTo>
                    <a:pt x="2729" y="1652"/>
                  </a:lnTo>
                  <a:lnTo>
                    <a:pt x="2754" y="1524"/>
                  </a:lnTo>
                  <a:lnTo>
                    <a:pt x="2754" y="1384"/>
                  </a:lnTo>
                  <a:lnTo>
                    <a:pt x="2754" y="1243"/>
                  </a:lnTo>
                  <a:lnTo>
                    <a:pt x="2729" y="1102"/>
                  </a:lnTo>
                  <a:lnTo>
                    <a:pt x="2690" y="974"/>
                  </a:lnTo>
                  <a:lnTo>
                    <a:pt x="2652" y="846"/>
                  </a:lnTo>
                  <a:lnTo>
                    <a:pt x="2588" y="718"/>
                  </a:lnTo>
                  <a:lnTo>
                    <a:pt x="2524" y="602"/>
                  </a:lnTo>
                  <a:lnTo>
                    <a:pt x="2434" y="500"/>
                  </a:lnTo>
                  <a:lnTo>
                    <a:pt x="2357" y="397"/>
                  </a:lnTo>
                  <a:lnTo>
                    <a:pt x="2255" y="308"/>
                  </a:lnTo>
                  <a:lnTo>
                    <a:pt x="2152" y="231"/>
                  </a:lnTo>
                  <a:lnTo>
                    <a:pt x="2037" y="167"/>
                  </a:lnTo>
                  <a:lnTo>
                    <a:pt x="1909" y="103"/>
                  </a:lnTo>
                  <a:lnTo>
                    <a:pt x="1781" y="64"/>
                  </a:lnTo>
                  <a:lnTo>
                    <a:pt x="1653" y="26"/>
                  </a:lnTo>
                  <a:lnTo>
                    <a:pt x="1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p:nvPr/>
          </p:nvSpPr>
          <p:spPr>
            <a:xfrm>
              <a:off x="5215650" y="2243200"/>
              <a:ext cx="69175" cy="69175"/>
            </a:xfrm>
            <a:custGeom>
              <a:avLst/>
              <a:gdLst/>
              <a:ahLst/>
              <a:cxnLst/>
              <a:rect l="l" t="t" r="r" b="b"/>
              <a:pathLst>
                <a:path w="2767" h="2767" extrusionOk="0">
                  <a:moveTo>
                    <a:pt x="1384" y="0"/>
                  </a:moveTo>
                  <a:lnTo>
                    <a:pt x="1243" y="13"/>
                  </a:lnTo>
                  <a:lnTo>
                    <a:pt x="1102" y="38"/>
                  </a:lnTo>
                  <a:lnTo>
                    <a:pt x="974" y="64"/>
                  </a:lnTo>
                  <a:lnTo>
                    <a:pt x="846" y="115"/>
                  </a:lnTo>
                  <a:lnTo>
                    <a:pt x="731" y="167"/>
                  </a:lnTo>
                  <a:lnTo>
                    <a:pt x="615" y="243"/>
                  </a:lnTo>
                  <a:lnTo>
                    <a:pt x="513" y="320"/>
                  </a:lnTo>
                  <a:lnTo>
                    <a:pt x="410" y="410"/>
                  </a:lnTo>
                  <a:lnTo>
                    <a:pt x="321" y="512"/>
                  </a:lnTo>
                  <a:lnTo>
                    <a:pt x="244" y="615"/>
                  </a:lnTo>
                  <a:lnTo>
                    <a:pt x="167" y="730"/>
                  </a:lnTo>
                  <a:lnTo>
                    <a:pt x="116" y="845"/>
                  </a:lnTo>
                  <a:lnTo>
                    <a:pt x="65" y="973"/>
                  </a:lnTo>
                  <a:lnTo>
                    <a:pt x="39" y="1102"/>
                  </a:lnTo>
                  <a:lnTo>
                    <a:pt x="13" y="1242"/>
                  </a:lnTo>
                  <a:lnTo>
                    <a:pt x="0" y="1383"/>
                  </a:lnTo>
                  <a:lnTo>
                    <a:pt x="13" y="1524"/>
                  </a:lnTo>
                  <a:lnTo>
                    <a:pt x="39" y="1665"/>
                  </a:lnTo>
                  <a:lnTo>
                    <a:pt x="65" y="1793"/>
                  </a:lnTo>
                  <a:lnTo>
                    <a:pt x="116" y="1921"/>
                  </a:lnTo>
                  <a:lnTo>
                    <a:pt x="167" y="2037"/>
                  </a:lnTo>
                  <a:lnTo>
                    <a:pt x="244" y="2152"/>
                  </a:lnTo>
                  <a:lnTo>
                    <a:pt x="321" y="2267"/>
                  </a:lnTo>
                  <a:lnTo>
                    <a:pt x="410" y="2357"/>
                  </a:lnTo>
                  <a:lnTo>
                    <a:pt x="513" y="2446"/>
                  </a:lnTo>
                  <a:lnTo>
                    <a:pt x="615" y="2523"/>
                  </a:lnTo>
                  <a:lnTo>
                    <a:pt x="731" y="2600"/>
                  </a:lnTo>
                  <a:lnTo>
                    <a:pt x="846" y="2651"/>
                  </a:lnTo>
                  <a:lnTo>
                    <a:pt x="974" y="2703"/>
                  </a:lnTo>
                  <a:lnTo>
                    <a:pt x="1102" y="2741"/>
                  </a:lnTo>
                  <a:lnTo>
                    <a:pt x="1243" y="2754"/>
                  </a:lnTo>
                  <a:lnTo>
                    <a:pt x="1384" y="2767"/>
                  </a:lnTo>
                  <a:lnTo>
                    <a:pt x="1525" y="2754"/>
                  </a:lnTo>
                  <a:lnTo>
                    <a:pt x="1665" y="2741"/>
                  </a:lnTo>
                  <a:lnTo>
                    <a:pt x="1794" y="2703"/>
                  </a:lnTo>
                  <a:lnTo>
                    <a:pt x="1922" y="2651"/>
                  </a:lnTo>
                  <a:lnTo>
                    <a:pt x="2050" y="2600"/>
                  </a:lnTo>
                  <a:lnTo>
                    <a:pt x="2152" y="2523"/>
                  </a:lnTo>
                  <a:lnTo>
                    <a:pt x="2267" y="2446"/>
                  </a:lnTo>
                  <a:lnTo>
                    <a:pt x="2357" y="2357"/>
                  </a:lnTo>
                  <a:lnTo>
                    <a:pt x="2447" y="2267"/>
                  </a:lnTo>
                  <a:lnTo>
                    <a:pt x="2536" y="2152"/>
                  </a:lnTo>
                  <a:lnTo>
                    <a:pt x="2600" y="2037"/>
                  </a:lnTo>
                  <a:lnTo>
                    <a:pt x="2652" y="1921"/>
                  </a:lnTo>
                  <a:lnTo>
                    <a:pt x="2703" y="1793"/>
                  </a:lnTo>
                  <a:lnTo>
                    <a:pt x="2741" y="1665"/>
                  </a:lnTo>
                  <a:lnTo>
                    <a:pt x="2754" y="1524"/>
                  </a:lnTo>
                  <a:lnTo>
                    <a:pt x="2767" y="1383"/>
                  </a:lnTo>
                  <a:lnTo>
                    <a:pt x="2754" y="1242"/>
                  </a:lnTo>
                  <a:lnTo>
                    <a:pt x="2741" y="1102"/>
                  </a:lnTo>
                  <a:lnTo>
                    <a:pt x="2703" y="973"/>
                  </a:lnTo>
                  <a:lnTo>
                    <a:pt x="2652" y="845"/>
                  </a:lnTo>
                  <a:lnTo>
                    <a:pt x="2600" y="730"/>
                  </a:lnTo>
                  <a:lnTo>
                    <a:pt x="2536" y="615"/>
                  </a:lnTo>
                  <a:lnTo>
                    <a:pt x="2447" y="512"/>
                  </a:lnTo>
                  <a:lnTo>
                    <a:pt x="2357" y="410"/>
                  </a:lnTo>
                  <a:lnTo>
                    <a:pt x="2267" y="320"/>
                  </a:lnTo>
                  <a:lnTo>
                    <a:pt x="2152" y="243"/>
                  </a:lnTo>
                  <a:lnTo>
                    <a:pt x="2050" y="167"/>
                  </a:lnTo>
                  <a:lnTo>
                    <a:pt x="1922" y="115"/>
                  </a:lnTo>
                  <a:lnTo>
                    <a:pt x="1794" y="64"/>
                  </a:lnTo>
                  <a:lnTo>
                    <a:pt x="1665"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p:cNvSpPr/>
            <p:nvPr/>
          </p:nvSpPr>
          <p:spPr>
            <a:xfrm>
              <a:off x="5410650" y="1951175"/>
              <a:ext cx="68875" cy="69175"/>
            </a:xfrm>
            <a:custGeom>
              <a:avLst/>
              <a:gdLst/>
              <a:ahLst/>
              <a:cxnLst/>
              <a:rect l="l" t="t" r="r" b="b"/>
              <a:pathLst>
                <a:path w="2755" h="2767" extrusionOk="0">
                  <a:moveTo>
                    <a:pt x="1384" y="0"/>
                  </a:moveTo>
                  <a:lnTo>
                    <a:pt x="1243" y="13"/>
                  </a:lnTo>
                  <a:lnTo>
                    <a:pt x="1102" y="26"/>
                  </a:lnTo>
                  <a:lnTo>
                    <a:pt x="974" y="64"/>
                  </a:lnTo>
                  <a:lnTo>
                    <a:pt x="846" y="116"/>
                  </a:lnTo>
                  <a:lnTo>
                    <a:pt x="718" y="167"/>
                  </a:lnTo>
                  <a:lnTo>
                    <a:pt x="602" y="244"/>
                  </a:lnTo>
                  <a:lnTo>
                    <a:pt x="500" y="320"/>
                  </a:lnTo>
                  <a:lnTo>
                    <a:pt x="398" y="410"/>
                  </a:lnTo>
                  <a:lnTo>
                    <a:pt x="321"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1"/>
                  </a:lnTo>
                  <a:lnTo>
                    <a:pt x="167" y="2037"/>
                  </a:lnTo>
                  <a:lnTo>
                    <a:pt x="231" y="2152"/>
                  </a:lnTo>
                  <a:lnTo>
                    <a:pt x="321" y="2254"/>
                  </a:lnTo>
                  <a:lnTo>
                    <a:pt x="398" y="2357"/>
                  </a:lnTo>
                  <a:lnTo>
                    <a:pt x="500" y="2447"/>
                  </a:lnTo>
                  <a:lnTo>
                    <a:pt x="602" y="2523"/>
                  </a:lnTo>
                  <a:lnTo>
                    <a:pt x="718" y="2600"/>
                  </a:lnTo>
                  <a:lnTo>
                    <a:pt x="846" y="2651"/>
                  </a:lnTo>
                  <a:lnTo>
                    <a:pt x="974" y="2703"/>
                  </a:lnTo>
                  <a:lnTo>
                    <a:pt x="1102" y="2728"/>
                  </a:lnTo>
                  <a:lnTo>
                    <a:pt x="1243" y="2754"/>
                  </a:lnTo>
                  <a:lnTo>
                    <a:pt x="1384" y="2767"/>
                  </a:lnTo>
                  <a:lnTo>
                    <a:pt x="1525" y="2754"/>
                  </a:lnTo>
                  <a:lnTo>
                    <a:pt x="1653" y="2728"/>
                  </a:lnTo>
                  <a:lnTo>
                    <a:pt x="1794" y="2703"/>
                  </a:lnTo>
                  <a:lnTo>
                    <a:pt x="1922" y="2651"/>
                  </a:lnTo>
                  <a:lnTo>
                    <a:pt x="2037" y="2600"/>
                  </a:lnTo>
                  <a:lnTo>
                    <a:pt x="2152" y="2523"/>
                  </a:lnTo>
                  <a:lnTo>
                    <a:pt x="2255" y="2447"/>
                  </a:lnTo>
                  <a:lnTo>
                    <a:pt x="2357" y="2357"/>
                  </a:lnTo>
                  <a:lnTo>
                    <a:pt x="2447" y="2254"/>
                  </a:lnTo>
                  <a:lnTo>
                    <a:pt x="2524" y="2152"/>
                  </a:lnTo>
                  <a:lnTo>
                    <a:pt x="2588" y="2037"/>
                  </a:lnTo>
                  <a:lnTo>
                    <a:pt x="2652" y="1921"/>
                  </a:lnTo>
                  <a:lnTo>
                    <a:pt x="2703" y="1793"/>
                  </a:lnTo>
                  <a:lnTo>
                    <a:pt x="2729" y="1665"/>
                  </a:lnTo>
                  <a:lnTo>
                    <a:pt x="2754" y="1524"/>
                  </a:lnTo>
                  <a:lnTo>
                    <a:pt x="2754" y="1384"/>
                  </a:lnTo>
                  <a:lnTo>
                    <a:pt x="2754" y="1243"/>
                  </a:lnTo>
                  <a:lnTo>
                    <a:pt x="2729" y="1102"/>
                  </a:lnTo>
                  <a:lnTo>
                    <a:pt x="2703" y="974"/>
                  </a:lnTo>
                  <a:lnTo>
                    <a:pt x="2652" y="846"/>
                  </a:lnTo>
                  <a:lnTo>
                    <a:pt x="2588" y="730"/>
                  </a:lnTo>
                  <a:lnTo>
                    <a:pt x="2524" y="615"/>
                  </a:lnTo>
                  <a:lnTo>
                    <a:pt x="2447" y="500"/>
                  </a:lnTo>
                  <a:lnTo>
                    <a:pt x="2357" y="410"/>
                  </a:lnTo>
                  <a:lnTo>
                    <a:pt x="2255" y="320"/>
                  </a:lnTo>
                  <a:lnTo>
                    <a:pt x="2152" y="244"/>
                  </a:lnTo>
                  <a:lnTo>
                    <a:pt x="2037" y="167"/>
                  </a:lnTo>
                  <a:lnTo>
                    <a:pt x="1922" y="116"/>
                  </a:lnTo>
                  <a:lnTo>
                    <a:pt x="1794" y="64"/>
                  </a:lnTo>
                  <a:lnTo>
                    <a:pt x="1653" y="26"/>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p:cNvSpPr/>
            <p:nvPr/>
          </p:nvSpPr>
          <p:spPr>
            <a:xfrm>
              <a:off x="5688900" y="2061625"/>
              <a:ext cx="68875" cy="68875"/>
            </a:xfrm>
            <a:custGeom>
              <a:avLst/>
              <a:gdLst/>
              <a:ahLst/>
              <a:cxnLst/>
              <a:rect l="l" t="t" r="r" b="b"/>
              <a:pathLst>
                <a:path w="2755" h="2755" extrusionOk="0">
                  <a:moveTo>
                    <a:pt x="1384" y="1"/>
                  </a:moveTo>
                  <a:lnTo>
                    <a:pt x="1243" y="14"/>
                  </a:lnTo>
                  <a:lnTo>
                    <a:pt x="1102" y="27"/>
                  </a:lnTo>
                  <a:lnTo>
                    <a:pt x="974" y="65"/>
                  </a:lnTo>
                  <a:lnTo>
                    <a:pt x="846" y="103"/>
                  </a:lnTo>
                  <a:lnTo>
                    <a:pt x="718" y="167"/>
                  </a:lnTo>
                  <a:lnTo>
                    <a:pt x="602" y="232"/>
                  </a:lnTo>
                  <a:lnTo>
                    <a:pt x="500" y="321"/>
                  </a:lnTo>
                  <a:lnTo>
                    <a:pt x="398" y="411"/>
                  </a:lnTo>
                  <a:lnTo>
                    <a:pt x="321" y="500"/>
                  </a:lnTo>
                  <a:lnTo>
                    <a:pt x="231" y="603"/>
                  </a:lnTo>
                  <a:lnTo>
                    <a:pt x="167" y="718"/>
                  </a:lnTo>
                  <a:lnTo>
                    <a:pt x="103" y="846"/>
                  </a:lnTo>
                  <a:lnTo>
                    <a:pt x="65" y="974"/>
                  </a:lnTo>
                  <a:lnTo>
                    <a:pt x="26" y="1102"/>
                  </a:lnTo>
                  <a:lnTo>
                    <a:pt x="0" y="1243"/>
                  </a:lnTo>
                  <a:lnTo>
                    <a:pt x="0" y="1384"/>
                  </a:lnTo>
                  <a:lnTo>
                    <a:pt x="0" y="1525"/>
                  </a:lnTo>
                  <a:lnTo>
                    <a:pt x="26" y="1653"/>
                  </a:lnTo>
                  <a:lnTo>
                    <a:pt x="65" y="1794"/>
                  </a:lnTo>
                  <a:lnTo>
                    <a:pt x="103" y="1922"/>
                  </a:lnTo>
                  <a:lnTo>
                    <a:pt x="167" y="2037"/>
                  </a:lnTo>
                  <a:lnTo>
                    <a:pt x="231" y="2153"/>
                  </a:lnTo>
                  <a:lnTo>
                    <a:pt x="321" y="2255"/>
                  </a:lnTo>
                  <a:lnTo>
                    <a:pt x="398" y="2358"/>
                  </a:lnTo>
                  <a:lnTo>
                    <a:pt x="500" y="2447"/>
                  </a:lnTo>
                  <a:lnTo>
                    <a:pt x="602" y="2524"/>
                  </a:lnTo>
                  <a:lnTo>
                    <a:pt x="718" y="2588"/>
                  </a:lnTo>
                  <a:lnTo>
                    <a:pt x="846" y="2652"/>
                  </a:lnTo>
                  <a:lnTo>
                    <a:pt x="974" y="2703"/>
                  </a:lnTo>
                  <a:lnTo>
                    <a:pt x="1102" y="2729"/>
                  </a:lnTo>
                  <a:lnTo>
                    <a:pt x="1243" y="2755"/>
                  </a:lnTo>
                  <a:lnTo>
                    <a:pt x="1525" y="2755"/>
                  </a:lnTo>
                  <a:lnTo>
                    <a:pt x="1653" y="2729"/>
                  </a:lnTo>
                  <a:lnTo>
                    <a:pt x="1794" y="2703"/>
                  </a:lnTo>
                  <a:lnTo>
                    <a:pt x="1922" y="2652"/>
                  </a:lnTo>
                  <a:lnTo>
                    <a:pt x="2037" y="2588"/>
                  </a:lnTo>
                  <a:lnTo>
                    <a:pt x="2152" y="2524"/>
                  </a:lnTo>
                  <a:lnTo>
                    <a:pt x="2255" y="2447"/>
                  </a:lnTo>
                  <a:lnTo>
                    <a:pt x="2357" y="2358"/>
                  </a:lnTo>
                  <a:lnTo>
                    <a:pt x="2447" y="2255"/>
                  </a:lnTo>
                  <a:lnTo>
                    <a:pt x="2524" y="2153"/>
                  </a:lnTo>
                  <a:lnTo>
                    <a:pt x="2588" y="2037"/>
                  </a:lnTo>
                  <a:lnTo>
                    <a:pt x="2652" y="1922"/>
                  </a:lnTo>
                  <a:lnTo>
                    <a:pt x="2703" y="1794"/>
                  </a:lnTo>
                  <a:lnTo>
                    <a:pt x="2729" y="1653"/>
                  </a:lnTo>
                  <a:lnTo>
                    <a:pt x="2754" y="1525"/>
                  </a:lnTo>
                  <a:lnTo>
                    <a:pt x="2754" y="1384"/>
                  </a:lnTo>
                  <a:lnTo>
                    <a:pt x="2754" y="1243"/>
                  </a:lnTo>
                  <a:lnTo>
                    <a:pt x="2729" y="1102"/>
                  </a:lnTo>
                  <a:lnTo>
                    <a:pt x="2703" y="974"/>
                  </a:lnTo>
                  <a:lnTo>
                    <a:pt x="2652" y="846"/>
                  </a:lnTo>
                  <a:lnTo>
                    <a:pt x="2588" y="718"/>
                  </a:lnTo>
                  <a:lnTo>
                    <a:pt x="2524" y="603"/>
                  </a:lnTo>
                  <a:lnTo>
                    <a:pt x="2447" y="500"/>
                  </a:lnTo>
                  <a:lnTo>
                    <a:pt x="2357" y="411"/>
                  </a:lnTo>
                  <a:lnTo>
                    <a:pt x="2255" y="321"/>
                  </a:lnTo>
                  <a:lnTo>
                    <a:pt x="2152" y="232"/>
                  </a:lnTo>
                  <a:lnTo>
                    <a:pt x="2037" y="167"/>
                  </a:lnTo>
                  <a:lnTo>
                    <a:pt x="1922" y="103"/>
                  </a:lnTo>
                  <a:lnTo>
                    <a:pt x="1794" y="65"/>
                  </a:lnTo>
                  <a:lnTo>
                    <a:pt x="1653" y="27"/>
                  </a:lnTo>
                  <a:lnTo>
                    <a:pt x="1525" y="14"/>
                  </a:lnTo>
                  <a:lnTo>
                    <a:pt x="1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p:cNvSpPr/>
            <p:nvPr/>
          </p:nvSpPr>
          <p:spPr>
            <a:xfrm>
              <a:off x="5869500" y="1962700"/>
              <a:ext cx="68850" cy="69175"/>
            </a:xfrm>
            <a:custGeom>
              <a:avLst/>
              <a:gdLst/>
              <a:ahLst/>
              <a:cxnLst/>
              <a:rect l="l" t="t" r="r" b="b"/>
              <a:pathLst>
                <a:path w="2754" h="2767" extrusionOk="0">
                  <a:moveTo>
                    <a:pt x="1371" y="0"/>
                  </a:moveTo>
                  <a:lnTo>
                    <a:pt x="1230" y="13"/>
                  </a:lnTo>
                  <a:lnTo>
                    <a:pt x="1102" y="26"/>
                  </a:lnTo>
                  <a:lnTo>
                    <a:pt x="961" y="64"/>
                  </a:lnTo>
                  <a:lnTo>
                    <a:pt x="833" y="116"/>
                  </a:lnTo>
                  <a:lnTo>
                    <a:pt x="717" y="167"/>
                  </a:lnTo>
                  <a:lnTo>
                    <a:pt x="602" y="244"/>
                  </a:lnTo>
                  <a:lnTo>
                    <a:pt x="500" y="321"/>
                  </a:lnTo>
                  <a:lnTo>
                    <a:pt x="397" y="410"/>
                  </a:lnTo>
                  <a:lnTo>
                    <a:pt x="307"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2"/>
                  </a:lnTo>
                  <a:lnTo>
                    <a:pt x="167" y="2037"/>
                  </a:lnTo>
                  <a:lnTo>
                    <a:pt x="231" y="2152"/>
                  </a:lnTo>
                  <a:lnTo>
                    <a:pt x="307" y="2255"/>
                  </a:lnTo>
                  <a:lnTo>
                    <a:pt x="397" y="2357"/>
                  </a:lnTo>
                  <a:lnTo>
                    <a:pt x="500" y="2447"/>
                  </a:lnTo>
                  <a:lnTo>
                    <a:pt x="602" y="2523"/>
                  </a:lnTo>
                  <a:lnTo>
                    <a:pt x="717" y="2600"/>
                  </a:lnTo>
                  <a:lnTo>
                    <a:pt x="833" y="2652"/>
                  </a:lnTo>
                  <a:lnTo>
                    <a:pt x="961" y="2703"/>
                  </a:lnTo>
                  <a:lnTo>
                    <a:pt x="1102" y="2728"/>
                  </a:lnTo>
                  <a:lnTo>
                    <a:pt x="1230" y="2754"/>
                  </a:lnTo>
                  <a:lnTo>
                    <a:pt x="1371" y="2767"/>
                  </a:lnTo>
                  <a:lnTo>
                    <a:pt x="1511" y="2754"/>
                  </a:lnTo>
                  <a:lnTo>
                    <a:pt x="1652" y="2728"/>
                  </a:lnTo>
                  <a:lnTo>
                    <a:pt x="1780" y="2703"/>
                  </a:lnTo>
                  <a:lnTo>
                    <a:pt x="1908" y="2652"/>
                  </a:lnTo>
                  <a:lnTo>
                    <a:pt x="2037" y="2600"/>
                  </a:lnTo>
                  <a:lnTo>
                    <a:pt x="2152" y="2523"/>
                  </a:lnTo>
                  <a:lnTo>
                    <a:pt x="2254" y="2447"/>
                  </a:lnTo>
                  <a:lnTo>
                    <a:pt x="2357" y="2357"/>
                  </a:lnTo>
                  <a:lnTo>
                    <a:pt x="2446" y="2255"/>
                  </a:lnTo>
                  <a:lnTo>
                    <a:pt x="2523" y="2152"/>
                  </a:lnTo>
                  <a:lnTo>
                    <a:pt x="2587" y="2037"/>
                  </a:lnTo>
                  <a:lnTo>
                    <a:pt x="2651" y="1922"/>
                  </a:lnTo>
                  <a:lnTo>
                    <a:pt x="2690" y="1793"/>
                  </a:lnTo>
                  <a:lnTo>
                    <a:pt x="2728" y="1665"/>
                  </a:lnTo>
                  <a:lnTo>
                    <a:pt x="2754" y="1524"/>
                  </a:lnTo>
                  <a:lnTo>
                    <a:pt x="2754" y="1384"/>
                  </a:lnTo>
                  <a:lnTo>
                    <a:pt x="2754" y="1243"/>
                  </a:lnTo>
                  <a:lnTo>
                    <a:pt x="2728" y="1102"/>
                  </a:lnTo>
                  <a:lnTo>
                    <a:pt x="2690" y="974"/>
                  </a:lnTo>
                  <a:lnTo>
                    <a:pt x="2651" y="846"/>
                  </a:lnTo>
                  <a:lnTo>
                    <a:pt x="2587" y="730"/>
                  </a:lnTo>
                  <a:lnTo>
                    <a:pt x="2523" y="615"/>
                  </a:lnTo>
                  <a:lnTo>
                    <a:pt x="2446" y="500"/>
                  </a:lnTo>
                  <a:lnTo>
                    <a:pt x="2357" y="410"/>
                  </a:lnTo>
                  <a:lnTo>
                    <a:pt x="2254" y="321"/>
                  </a:lnTo>
                  <a:lnTo>
                    <a:pt x="2152" y="244"/>
                  </a:lnTo>
                  <a:lnTo>
                    <a:pt x="2037" y="167"/>
                  </a:lnTo>
                  <a:lnTo>
                    <a:pt x="1908" y="116"/>
                  </a:lnTo>
                  <a:lnTo>
                    <a:pt x="1780" y="64"/>
                  </a:lnTo>
                  <a:lnTo>
                    <a:pt x="1652" y="26"/>
                  </a:lnTo>
                  <a:lnTo>
                    <a:pt x="1511" y="13"/>
                  </a:lnTo>
                  <a:lnTo>
                    <a:pt x="1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p:cNvSpPr/>
            <p:nvPr/>
          </p:nvSpPr>
          <p:spPr>
            <a:xfrm>
              <a:off x="6049750" y="2121525"/>
              <a:ext cx="69200" cy="68850"/>
            </a:xfrm>
            <a:custGeom>
              <a:avLst/>
              <a:gdLst/>
              <a:ahLst/>
              <a:cxnLst/>
              <a:rect l="l" t="t" r="r" b="b"/>
              <a:pathLst>
                <a:path w="2768" h="2754" extrusionOk="0">
                  <a:moveTo>
                    <a:pt x="1243" y="0"/>
                  </a:moveTo>
                  <a:lnTo>
                    <a:pt x="1102" y="26"/>
                  </a:lnTo>
                  <a:lnTo>
                    <a:pt x="974" y="64"/>
                  </a:lnTo>
                  <a:lnTo>
                    <a:pt x="846" y="103"/>
                  </a:lnTo>
                  <a:lnTo>
                    <a:pt x="731" y="167"/>
                  </a:lnTo>
                  <a:lnTo>
                    <a:pt x="616" y="231"/>
                  </a:lnTo>
                  <a:lnTo>
                    <a:pt x="513" y="307"/>
                  </a:lnTo>
                  <a:lnTo>
                    <a:pt x="411" y="397"/>
                  </a:lnTo>
                  <a:lnTo>
                    <a:pt x="321" y="500"/>
                  </a:lnTo>
                  <a:lnTo>
                    <a:pt x="244" y="602"/>
                  </a:lnTo>
                  <a:lnTo>
                    <a:pt x="167" y="717"/>
                  </a:lnTo>
                  <a:lnTo>
                    <a:pt x="116" y="833"/>
                  </a:lnTo>
                  <a:lnTo>
                    <a:pt x="65" y="961"/>
                  </a:lnTo>
                  <a:lnTo>
                    <a:pt x="39" y="1102"/>
                  </a:lnTo>
                  <a:lnTo>
                    <a:pt x="14" y="1230"/>
                  </a:lnTo>
                  <a:lnTo>
                    <a:pt x="1" y="1370"/>
                  </a:lnTo>
                  <a:lnTo>
                    <a:pt x="14" y="1511"/>
                  </a:lnTo>
                  <a:lnTo>
                    <a:pt x="39" y="1652"/>
                  </a:lnTo>
                  <a:lnTo>
                    <a:pt x="65" y="1780"/>
                  </a:lnTo>
                  <a:lnTo>
                    <a:pt x="116" y="1908"/>
                  </a:lnTo>
                  <a:lnTo>
                    <a:pt x="167" y="2037"/>
                  </a:lnTo>
                  <a:lnTo>
                    <a:pt x="244" y="2152"/>
                  </a:lnTo>
                  <a:lnTo>
                    <a:pt x="321" y="2254"/>
                  </a:lnTo>
                  <a:lnTo>
                    <a:pt x="411" y="2357"/>
                  </a:lnTo>
                  <a:lnTo>
                    <a:pt x="513" y="2446"/>
                  </a:lnTo>
                  <a:lnTo>
                    <a:pt x="616" y="2523"/>
                  </a:lnTo>
                  <a:lnTo>
                    <a:pt x="731" y="2587"/>
                  </a:lnTo>
                  <a:lnTo>
                    <a:pt x="846" y="2651"/>
                  </a:lnTo>
                  <a:lnTo>
                    <a:pt x="974" y="2690"/>
                  </a:lnTo>
                  <a:lnTo>
                    <a:pt x="1102" y="2728"/>
                  </a:lnTo>
                  <a:lnTo>
                    <a:pt x="1243" y="2754"/>
                  </a:lnTo>
                  <a:lnTo>
                    <a:pt x="1525" y="2754"/>
                  </a:lnTo>
                  <a:lnTo>
                    <a:pt x="1666" y="2728"/>
                  </a:lnTo>
                  <a:lnTo>
                    <a:pt x="1794" y="2690"/>
                  </a:lnTo>
                  <a:lnTo>
                    <a:pt x="1922" y="2651"/>
                  </a:lnTo>
                  <a:lnTo>
                    <a:pt x="2050" y="2587"/>
                  </a:lnTo>
                  <a:lnTo>
                    <a:pt x="2153" y="2523"/>
                  </a:lnTo>
                  <a:lnTo>
                    <a:pt x="2268" y="2446"/>
                  </a:lnTo>
                  <a:lnTo>
                    <a:pt x="2358" y="2357"/>
                  </a:lnTo>
                  <a:lnTo>
                    <a:pt x="2447" y="2254"/>
                  </a:lnTo>
                  <a:lnTo>
                    <a:pt x="2537" y="2152"/>
                  </a:lnTo>
                  <a:lnTo>
                    <a:pt x="2601" y="2037"/>
                  </a:lnTo>
                  <a:lnTo>
                    <a:pt x="2652" y="1908"/>
                  </a:lnTo>
                  <a:lnTo>
                    <a:pt x="2703" y="1780"/>
                  </a:lnTo>
                  <a:lnTo>
                    <a:pt x="2742" y="1652"/>
                  </a:lnTo>
                  <a:lnTo>
                    <a:pt x="2755" y="1511"/>
                  </a:lnTo>
                  <a:lnTo>
                    <a:pt x="2767" y="1370"/>
                  </a:lnTo>
                  <a:lnTo>
                    <a:pt x="2755" y="1230"/>
                  </a:lnTo>
                  <a:lnTo>
                    <a:pt x="2742" y="1102"/>
                  </a:lnTo>
                  <a:lnTo>
                    <a:pt x="2703" y="961"/>
                  </a:lnTo>
                  <a:lnTo>
                    <a:pt x="2652" y="833"/>
                  </a:lnTo>
                  <a:lnTo>
                    <a:pt x="2601" y="717"/>
                  </a:lnTo>
                  <a:lnTo>
                    <a:pt x="2537" y="602"/>
                  </a:lnTo>
                  <a:lnTo>
                    <a:pt x="2447" y="500"/>
                  </a:lnTo>
                  <a:lnTo>
                    <a:pt x="2358" y="397"/>
                  </a:lnTo>
                  <a:lnTo>
                    <a:pt x="2268" y="307"/>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p:cNvSpPr/>
            <p:nvPr/>
          </p:nvSpPr>
          <p:spPr>
            <a:xfrm>
              <a:off x="6277425" y="2252475"/>
              <a:ext cx="69175" cy="69175"/>
            </a:xfrm>
            <a:custGeom>
              <a:avLst/>
              <a:gdLst/>
              <a:ahLst/>
              <a:cxnLst/>
              <a:rect l="l" t="t" r="r" b="b"/>
              <a:pathLst>
                <a:path w="2767" h="2767" extrusionOk="0">
                  <a:moveTo>
                    <a:pt x="1384" y="0"/>
                  </a:moveTo>
                  <a:lnTo>
                    <a:pt x="1243" y="13"/>
                  </a:lnTo>
                  <a:lnTo>
                    <a:pt x="1102" y="26"/>
                  </a:lnTo>
                  <a:lnTo>
                    <a:pt x="974" y="65"/>
                  </a:lnTo>
                  <a:lnTo>
                    <a:pt x="846" y="116"/>
                  </a:lnTo>
                  <a:lnTo>
                    <a:pt x="730" y="167"/>
                  </a:lnTo>
                  <a:lnTo>
                    <a:pt x="615" y="231"/>
                  </a:lnTo>
                  <a:lnTo>
                    <a:pt x="513" y="321"/>
                  </a:lnTo>
                  <a:lnTo>
                    <a:pt x="410" y="410"/>
                  </a:lnTo>
                  <a:lnTo>
                    <a:pt x="321" y="500"/>
                  </a:lnTo>
                  <a:lnTo>
                    <a:pt x="244" y="615"/>
                  </a:lnTo>
                  <a:lnTo>
                    <a:pt x="167" y="718"/>
                  </a:lnTo>
                  <a:lnTo>
                    <a:pt x="116" y="846"/>
                  </a:lnTo>
                  <a:lnTo>
                    <a:pt x="64" y="974"/>
                  </a:lnTo>
                  <a:lnTo>
                    <a:pt x="39" y="1102"/>
                  </a:lnTo>
                  <a:lnTo>
                    <a:pt x="13" y="1243"/>
                  </a:lnTo>
                  <a:lnTo>
                    <a:pt x="0" y="1384"/>
                  </a:lnTo>
                  <a:lnTo>
                    <a:pt x="13" y="1525"/>
                  </a:lnTo>
                  <a:lnTo>
                    <a:pt x="39" y="1653"/>
                  </a:lnTo>
                  <a:lnTo>
                    <a:pt x="64" y="1794"/>
                  </a:lnTo>
                  <a:lnTo>
                    <a:pt x="116" y="1922"/>
                  </a:lnTo>
                  <a:lnTo>
                    <a:pt x="167" y="2037"/>
                  </a:lnTo>
                  <a:lnTo>
                    <a:pt x="244" y="2152"/>
                  </a:lnTo>
                  <a:lnTo>
                    <a:pt x="321" y="2255"/>
                  </a:lnTo>
                  <a:lnTo>
                    <a:pt x="410" y="2357"/>
                  </a:lnTo>
                  <a:lnTo>
                    <a:pt x="513" y="2447"/>
                  </a:lnTo>
                  <a:lnTo>
                    <a:pt x="615" y="2524"/>
                  </a:lnTo>
                  <a:lnTo>
                    <a:pt x="730" y="2600"/>
                  </a:lnTo>
                  <a:lnTo>
                    <a:pt x="846" y="2652"/>
                  </a:lnTo>
                  <a:lnTo>
                    <a:pt x="974" y="2703"/>
                  </a:lnTo>
                  <a:lnTo>
                    <a:pt x="1102" y="2729"/>
                  </a:lnTo>
                  <a:lnTo>
                    <a:pt x="1243" y="2754"/>
                  </a:lnTo>
                  <a:lnTo>
                    <a:pt x="1384" y="2767"/>
                  </a:lnTo>
                  <a:lnTo>
                    <a:pt x="1524" y="2754"/>
                  </a:lnTo>
                  <a:lnTo>
                    <a:pt x="1665" y="2729"/>
                  </a:lnTo>
                  <a:lnTo>
                    <a:pt x="1793" y="2703"/>
                  </a:lnTo>
                  <a:lnTo>
                    <a:pt x="1921" y="2652"/>
                  </a:lnTo>
                  <a:lnTo>
                    <a:pt x="2050" y="2600"/>
                  </a:lnTo>
                  <a:lnTo>
                    <a:pt x="2152" y="2524"/>
                  </a:lnTo>
                  <a:lnTo>
                    <a:pt x="2267" y="2447"/>
                  </a:lnTo>
                  <a:lnTo>
                    <a:pt x="2357" y="2357"/>
                  </a:lnTo>
                  <a:lnTo>
                    <a:pt x="2447" y="2255"/>
                  </a:lnTo>
                  <a:lnTo>
                    <a:pt x="2536" y="2152"/>
                  </a:lnTo>
                  <a:lnTo>
                    <a:pt x="2600" y="2037"/>
                  </a:lnTo>
                  <a:lnTo>
                    <a:pt x="2652" y="1922"/>
                  </a:lnTo>
                  <a:lnTo>
                    <a:pt x="2703" y="1794"/>
                  </a:lnTo>
                  <a:lnTo>
                    <a:pt x="2741" y="1653"/>
                  </a:lnTo>
                  <a:lnTo>
                    <a:pt x="2754" y="1525"/>
                  </a:lnTo>
                  <a:lnTo>
                    <a:pt x="2767" y="1384"/>
                  </a:lnTo>
                  <a:lnTo>
                    <a:pt x="2754" y="1243"/>
                  </a:lnTo>
                  <a:lnTo>
                    <a:pt x="2741" y="1102"/>
                  </a:lnTo>
                  <a:lnTo>
                    <a:pt x="2703" y="974"/>
                  </a:lnTo>
                  <a:lnTo>
                    <a:pt x="2652" y="846"/>
                  </a:lnTo>
                  <a:lnTo>
                    <a:pt x="2600" y="718"/>
                  </a:lnTo>
                  <a:lnTo>
                    <a:pt x="2536" y="615"/>
                  </a:lnTo>
                  <a:lnTo>
                    <a:pt x="2447" y="500"/>
                  </a:lnTo>
                  <a:lnTo>
                    <a:pt x="2357" y="410"/>
                  </a:lnTo>
                  <a:lnTo>
                    <a:pt x="2267" y="321"/>
                  </a:lnTo>
                  <a:lnTo>
                    <a:pt x="2152" y="231"/>
                  </a:lnTo>
                  <a:lnTo>
                    <a:pt x="2050" y="167"/>
                  </a:lnTo>
                  <a:lnTo>
                    <a:pt x="1921" y="116"/>
                  </a:lnTo>
                  <a:lnTo>
                    <a:pt x="1793" y="65"/>
                  </a:lnTo>
                  <a:lnTo>
                    <a:pt x="1665" y="26"/>
                  </a:lnTo>
                  <a:lnTo>
                    <a:pt x="1524"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p:cNvSpPr/>
            <p:nvPr/>
          </p:nvSpPr>
          <p:spPr>
            <a:xfrm>
              <a:off x="6367400" y="2545125"/>
              <a:ext cx="68850" cy="69200"/>
            </a:xfrm>
            <a:custGeom>
              <a:avLst/>
              <a:gdLst/>
              <a:ahLst/>
              <a:cxnLst/>
              <a:rect l="l" t="t" r="r" b="b"/>
              <a:pathLst>
                <a:path w="2754" h="2768" extrusionOk="0">
                  <a:moveTo>
                    <a:pt x="1371" y="1"/>
                  </a:moveTo>
                  <a:lnTo>
                    <a:pt x="1230" y="14"/>
                  </a:lnTo>
                  <a:lnTo>
                    <a:pt x="1102" y="27"/>
                  </a:lnTo>
                  <a:lnTo>
                    <a:pt x="961" y="65"/>
                  </a:lnTo>
                  <a:lnTo>
                    <a:pt x="833" y="116"/>
                  </a:lnTo>
                  <a:lnTo>
                    <a:pt x="718" y="167"/>
                  </a:lnTo>
                  <a:lnTo>
                    <a:pt x="602" y="244"/>
                  </a:lnTo>
                  <a:lnTo>
                    <a:pt x="500" y="321"/>
                  </a:lnTo>
                  <a:lnTo>
                    <a:pt x="397" y="411"/>
                  </a:lnTo>
                  <a:lnTo>
                    <a:pt x="308" y="500"/>
                  </a:lnTo>
                  <a:lnTo>
                    <a:pt x="231" y="616"/>
                  </a:lnTo>
                  <a:lnTo>
                    <a:pt x="167" y="731"/>
                  </a:lnTo>
                  <a:lnTo>
                    <a:pt x="103" y="846"/>
                  </a:lnTo>
                  <a:lnTo>
                    <a:pt x="52" y="974"/>
                  </a:lnTo>
                  <a:lnTo>
                    <a:pt x="26" y="1102"/>
                  </a:lnTo>
                  <a:lnTo>
                    <a:pt x="0" y="1243"/>
                  </a:lnTo>
                  <a:lnTo>
                    <a:pt x="0" y="1384"/>
                  </a:lnTo>
                  <a:lnTo>
                    <a:pt x="0" y="1525"/>
                  </a:lnTo>
                  <a:lnTo>
                    <a:pt x="26" y="1666"/>
                  </a:lnTo>
                  <a:lnTo>
                    <a:pt x="52" y="1794"/>
                  </a:lnTo>
                  <a:lnTo>
                    <a:pt x="103" y="1922"/>
                  </a:lnTo>
                  <a:lnTo>
                    <a:pt x="167" y="2037"/>
                  </a:lnTo>
                  <a:lnTo>
                    <a:pt x="231" y="2153"/>
                  </a:lnTo>
                  <a:lnTo>
                    <a:pt x="308" y="2268"/>
                  </a:lnTo>
                  <a:lnTo>
                    <a:pt x="397" y="2358"/>
                  </a:lnTo>
                  <a:lnTo>
                    <a:pt x="500" y="2447"/>
                  </a:lnTo>
                  <a:lnTo>
                    <a:pt x="602" y="2524"/>
                  </a:lnTo>
                  <a:lnTo>
                    <a:pt x="718" y="2601"/>
                  </a:lnTo>
                  <a:lnTo>
                    <a:pt x="833" y="2652"/>
                  </a:lnTo>
                  <a:lnTo>
                    <a:pt x="961" y="2703"/>
                  </a:lnTo>
                  <a:lnTo>
                    <a:pt x="1102" y="2742"/>
                  </a:lnTo>
                  <a:lnTo>
                    <a:pt x="1230" y="2755"/>
                  </a:lnTo>
                  <a:lnTo>
                    <a:pt x="1371" y="2767"/>
                  </a:lnTo>
                  <a:lnTo>
                    <a:pt x="1512" y="2755"/>
                  </a:lnTo>
                  <a:lnTo>
                    <a:pt x="1653" y="2742"/>
                  </a:lnTo>
                  <a:lnTo>
                    <a:pt x="1781" y="2703"/>
                  </a:lnTo>
                  <a:lnTo>
                    <a:pt x="1909" y="2652"/>
                  </a:lnTo>
                  <a:lnTo>
                    <a:pt x="2037" y="2601"/>
                  </a:lnTo>
                  <a:lnTo>
                    <a:pt x="2152" y="2524"/>
                  </a:lnTo>
                  <a:lnTo>
                    <a:pt x="2255" y="2447"/>
                  </a:lnTo>
                  <a:lnTo>
                    <a:pt x="2344" y="2358"/>
                  </a:lnTo>
                  <a:lnTo>
                    <a:pt x="2434" y="2268"/>
                  </a:lnTo>
                  <a:lnTo>
                    <a:pt x="2523" y="2153"/>
                  </a:lnTo>
                  <a:lnTo>
                    <a:pt x="2588" y="2037"/>
                  </a:lnTo>
                  <a:lnTo>
                    <a:pt x="2652" y="1922"/>
                  </a:lnTo>
                  <a:lnTo>
                    <a:pt x="2690" y="1794"/>
                  </a:lnTo>
                  <a:lnTo>
                    <a:pt x="2728" y="1666"/>
                  </a:lnTo>
                  <a:lnTo>
                    <a:pt x="2741" y="1525"/>
                  </a:lnTo>
                  <a:lnTo>
                    <a:pt x="2754" y="1384"/>
                  </a:lnTo>
                  <a:lnTo>
                    <a:pt x="2741" y="1243"/>
                  </a:lnTo>
                  <a:lnTo>
                    <a:pt x="2728" y="1102"/>
                  </a:lnTo>
                  <a:lnTo>
                    <a:pt x="2690" y="974"/>
                  </a:lnTo>
                  <a:lnTo>
                    <a:pt x="2652" y="846"/>
                  </a:lnTo>
                  <a:lnTo>
                    <a:pt x="2588" y="731"/>
                  </a:lnTo>
                  <a:lnTo>
                    <a:pt x="2523" y="616"/>
                  </a:lnTo>
                  <a:lnTo>
                    <a:pt x="2434" y="500"/>
                  </a:lnTo>
                  <a:lnTo>
                    <a:pt x="2344" y="411"/>
                  </a:lnTo>
                  <a:lnTo>
                    <a:pt x="2255" y="321"/>
                  </a:lnTo>
                  <a:lnTo>
                    <a:pt x="2152" y="244"/>
                  </a:lnTo>
                  <a:lnTo>
                    <a:pt x="2037" y="167"/>
                  </a:lnTo>
                  <a:lnTo>
                    <a:pt x="1909" y="116"/>
                  </a:lnTo>
                  <a:lnTo>
                    <a:pt x="1781" y="65"/>
                  </a:lnTo>
                  <a:lnTo>
                    <a:pt x="1653" y="27"/>
                  </a:lnTo>
                  <a:lnTo>
                    <a:pt x="1512" y="14"/>
                  </a:lnTo>
                  <a:lnTo>
                    <a:pt x="1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p:cNvSpPr/>
            <p:nvPr/>
          </p:nvSpPr>
          <p:spPr>
            <a:xfrm>
              <a:off x="6277425" y="2766075"/>
              <a:ext cx="69175" cy="68875"/>
            </a:xfrm>
            <a:custGeom>
              <a:avLst/>
              <a:gdLst/>
              <a:ahLst/>
              <a:cxnLst/>
              <a:rect l="l" t="t" r="r" b="b"/>
              <a:pathLst>
                <a:path w="2767" h="2755" extrusionOk="0">
                  <a:moveTo>
                    <a:pt x="1243" y="0"/>
                  </a:moveTo>
                  <a:lnTo>
                    <a:pt x="1102" y="26"/>
                  </a:lnTo>
                  <a:lnTo>
                    <a:pt x="974" y="64"/>
                  </a:lnTo>
                  <a:lnTo>
                    <a:pt x="846" y="103"/>
                  </a:lnTo>
                  <a:lnTo>
                    <a:pt x="730" y="167"/>
                  </a:lnTo>
                  <a:lnTo>
                    <a:pt x="615" y="231"/>
                  </a:lnTo>
                  <a:lnTo>
                    <a:pt x="513" y="308"/>
                  </a:lnTo>
                  <a:lnTo>
                    <a:pt x="410" y="397"/>
                  </a:lnTo>
                  <a:lnTo>
                    <a:pt x="321" y="500"/>
                  </a:lnTo>
                  <a:lnTo>
                    <a:pt x="244" y="602"/>
                  </a:lnTo>
                  <a:lnTo>
                    <a:pt x="167" y="718"/>
                  </a:lnTo>
                  <a:lnTo>
                    <a:pt x="116" y="846"/>
                  </a:lnTo>
                  <a:lnTo>
                    <a:pt x="64" y="961"/>
                  </a:lnTo>
                  <a:lnTo>
                    <a:pt x="39" y="1102"/>
                  </a:lnTo>
                  <a:lnTo>
                    <a:pt x="13" y="1230"/>
                  </a:lnTo>
                  <a:lnTo>
                    <a:pt x="0" y="1371"/>
                  </a:lnTo>
                  <a:lnTo>
                    <a:pt x="13" y="1512"/>
                  </a:lnTo>
                  <a:lnTo>
                    <a:pt x="39" y="1653"/>
                  </a:lnTo>
                  <a:lnTo>
                    <a:pt x="64" y="1793"/>
                  </a:lnTo>
                  <a:lnTo>
                    <a:pt x="116" y="1909"/>
                  </a:lnTo>
                  <a:lnTo>
                    <a:pt x="167" y="2037"/>
                  </a:lnTo>
                  <a:lnTo>
                    <a:pt x="244" y="2152"/>
                  </a:lnTo>
                  <a:lnTo>
                    <a:pt x="321" y="2255"/>
                  </a:lnTo>
                  <a:lnTo>
                    <a:pt x="410" y="2357"/>
                  </a:lnTo>
                  <a:lnTo>
                    <a:pt x="513" y="2447"/>
                  </a:lnTo>
                  <a:lnTo>
                    <a:pt x="615" y="2524"/>
                  </a:lnTo>
                  <a:lnTo>
                    <a:pt x="730" y="2588"/>
                  </a:lnTo>
                  <a:lnTo>
                    <a:pt x="846" y="2652"/>
                  </a:lnTo>
                  <a:lnTo>
                    <a:pt x="974" y="2690"/>
                  </a:lnTo>
                  <a:lnTo>
                    <a:pt x="1102" y="2728"/>
                  </a:lnTo>
                  <a:lnTo>
                    <a:pt x="1243" y="2754"/>
                  </a:lnTo>
                  <a:lnTo>
                    <a:pt x="1524" y="2754"/>
                  </a:lnTo>
                  <a:lnTo>
                    <a:pt x="1665" y="2728"/>
                  </a:lnTo>
                  <a:lnTo>
                    <a:pt x="1793" y="2690"/>
                  </a:lnTo>
                  <a:lnTo>
                    <a:pt x="1921" y="2652"/>
                  </a:lnTo>
                  <a:lnTo>
                    <a:pt x="2050" y="2588"/>
                  </a:lnTo>
                  <a:lnTo>
                    <a:pt x="2152" y="2524"/>
                  </a:lnTo>
                  <a:lnTo>
                    <a:pt x="2267" y="2447"/>
                  </a:lnTo>
                  <a:lnTo>
                    <a:pt x="2357" y="2357"/>
                  </a:lnTo>
                  <a:lnTo>
                    <a:pt x="2447" y="2255"/>
                  </a:lnTo>
                  <a:lnTo>
                    <a:pt x="2536" y="2152"/>
                  </a:lnTo>
                  <a:lnTo>
                    <a:pt x="2600" y="2037"/>
                  </a:lnTo>
                  <a:lnTo>
                    <a:pt x="2652" y="1909"/>
                  </a:lnTo>
                  <a:lnTo>
                    <a:pt x="2703" y="1793"/>
                  </a:lnTo>
                  <a:lnTo>
                    <a:pt x="2741" y="1653"/>
                  </a:lnTo>
                  <a:lnTo>
                    <a:pt x="2754" y="1512"/>
                  </a:lnTo>
                  <a:lnTo>
                    <a:pt x="2767" y="1371"/>
                  </a:lnTo>
                  <a:lnTo>
                    <a:pt x="2754" y="1230"/>
                  </a:lnTo>
                  <a:lnTo>
                    <a:pt x="2741" y="1102"/>
                  </a:lnTo>
                  <a:lnTo>
                    <a:pt x="2703" y="961"/>
                  </a:lnTo>
                  <a:lnTo>
                    <a:pt x="2652" y="846"/>
                  </a:lnTo>
                  <a:lnTo>
                    <a:pt x="2600" y="718"/>
                  </a:lnTo>
                  <a:lnTo>
                    <a:pt x="2536" y="602"/>
                  </a:lnTo>
                  <a:lnTo>
                    <a:pt x="2447" y="500"/>
                  </a:lnTo>
                  <a:lnTo>
                    <a:pt x="2357" y="397"/>
                  </a:lnTo>
                  <a:lnTo>
                    <a:pt x="2267" y="308"/>
                  </a:lnTo>
                  <a:lnTo>
                    <a:pt x="2152" y="231"/>
                  </a:lnTo>
                  <a:lnTo>
                    <a:pt x="2050" y="167"/>
                  </a:lnTo>
                  <a:lnTo>
                    <a:pt x="1921" y="103"/>
                  </a:lnTo>
                  <a:lnTo>
                    <a:pt x="1793" y="64"/>
                  </a:lnTo>
                  <a:lnTo>
                    <a:pt x="1665" y="26"/>
                  </a:lnTo>
                  <a:lnTo>
                    <a:pt x="1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p:cNvSpPr/>
            <p:nvPr/>
          </p:nvSpPr>
          <p:spPr>
            <a:xfrm>
              <a:off x="6104525" y="2724450"/>
              <a:ext cx="68850" cy="69175"/>
            </a:xfrm>
            <a:custGeom>
              <a:avLst/>
              <a:gdLst/>
              <a:ahLst/>
              <a:cxnLst/>
              <a:rect l="l" t="t" r="r" b="b"/>
              <a:pathLst>
                <a:path w="2754" h="2767" extrusionOk="0">
                  <a:moveTo>
                    <a:pt x="1383" y="0"/>
                  </a:moveTo>
                  <a:lnTo>
                    <a:pt x="1242" y="13"/>
                  </a:lnTo>
                  <a:lnTo>
                    <a:pt x="1102" y="39"/>
                  </a:lnTo>
                  <a:lnTo>
                    <a:pt x="973" y="64"/>
                  </a:lnTo>
                  <a:lnTo>
                    <a:pt x="845" y="116"/>
                  </a:lnTo>
                  <a:lnTo>
                    <a:pt x="717" y="167"/>
                  </a:lnTo>
                  <a:lnTo>
                    <a:pt x="615" y="244"/>
                  </a:lnTo>
                  <a:lnTo>
                    <a:pt x="500" y="321"/>
                  </a:lnTo>
                  <a:lnTo>
                    <a:pt x="410" y="410"/>
                  </a:lnTo>
                  <a:lnTo>
                    <a:pt x="320" y="513"/>
                  </a:lnTo>
                  <a:lnTo>
                    <a:pt x="231" y="615"/>
                  </a:lnTo>
                  <a:lnTo>
                    <a:pt x="167" y="730"/>
                  </a:lnTo>
                  <a:lnTo>
                    <a:pt x="103" y="846"/>
                  </a:lnTo>
                  <a:lnTo>
                    <a:pt x="64" y="974"/>
                  </a:lnTo>
                  <a:lnTo>
                    <a:pt x="26" y="1102"/>
                  </a:lnTo>
                  <a:lnTo>
                    <a:pt x="13" y="1243"/>
                  </a:lnTo>
                  <a:lnTo>
                    <a:pt x="0" y="1384"/>
                  </a:lnTo>
                  <a:lnTo>
                    <a:pt x="13" y="1524"/>
                  </a:lnTo>
                  <a:lnTo>
                    <a:pt x="26" y="1665"/>
                  </a:lnTo>
                  <a:lnTo>
                    <a:pt x="64" y="1793"/>
                  </a:lnTo>
                  <a:lnTo>
                    <a:pt x="103" y="1922"/>
                  </a:lnTo>
                  <a:lnTo>
                    <a:pt x="167" y="2050"/>
                  </a:lnTo>
                  <a:lnTo>
                    <a:pt x="231" y="2152"/>
                  </a:lnTo>
                  <a:lnTo>
                    <a:pt x="320" y="2267"/>
                  </a:lnTo>
                  <a:lnTo>
                    <a:pt x="410" y="2357"/>
                  </a:lnTo>
                  <a:lnTo>
                    <a:pt x="500" y="2447"/>
                  </a:lnTo>
                  <a:lnTo>
                    <a:pt x="615" y="2536"/>
                  </a:lnTo>
                  <a:lnTo>
                    <a:pt x="717" y="2600"/>
                  </a:lnTo>
                  <a:lnTo>
                    <a:pt x="845" y="2652"/>
                  </a:lnTo>
                  <a:lnTo>
                    <a:pt x="973" y="2703"/>
                  </a:lnTo>
                  <a:lnTo>
                    <a:pt x="1102" y="2741"/>
                  </a:lnTo>
                  <a:lnTo>
                    <a:pt x="1242" y="2754"/>
                  </a:lnTo>
                  <a:lnTo>
                    <a:pt x="1383" y="2767"/>
                  </a:lnTo>
                  <a:lnTo>
                    <a:pt x="1524" y="2754"/>
                  </a:lnTo>
                  <a:lnTo>
                    <a:pt x="1652" y="2741"/>
                  </a:lnTo>
                  <a:lnTo>
                    <a:pt x="1793" y="2703"/>
                  </a:lnTo>
                  <a:lnTo>
                    <a:pt x="1921" y="2652"/>
                  </a:lnTo>
                  <a:lnTo>
                    <a:pt x="2037" y="2600"/>
                  </a:lnTo>
                  <a:lnTo>
                    <a:pt x="2152" y="2536"/>
                  </a:lnTo>
                  <a:lnTo>
                    <a:pt x="2254" y="2447"/>
                  </a:lnTo>
                  <a:lnTo>
                    <a:pt x="2357" y="2357"/>
                  </a:lnTo>
                  <a:lnTo>
                    <a:pt x="2446" y="2267"/>
                  </a:lnTo>
                  <a:lnTo>
                    <a:pt x="2523" y="2152"/>
                  </a:lnTo>
                  <a:lnTo>
                    <a:pt x="2587" y="2050"/>
                  </a:lnTo>
                  <a:lnTo>
                    <a:pt x="2651" y="1922"/>
                  </a:lnTo>
                  <a:lnTo>
                    <a:pt x="2703" y="1793"/>
                  </a:lnTo>
                  <a:lnTo>
                    <a:pt x="2728" y="1665"/>
                  </a:lnTo>
                  <a:lnTo>
                    <a:pt x="2754" y="1524"/>
                  </a:lnTo>
                  <a:lnTo>
                    <a:pt x="2754" y="1384"/>
                  </a:lnTo>
                  <a:lnTo>
                    <a:pt x="2754" y="1243"/>
                  </a:lnTo>
                  <a:lnTo>
                    <a:pt x="2728" y="1102"/>
                  </a:lnTo>
                  <a:lnTo>
                    <a:pt x="2703" y="974"/>
                  </a:lnTo>
                  <a:lnTo>
                    <a:pt x="2651" y="846"/>
                  </a:lnTo>
                  <a:lnTo>
                    <a:pt x="2587" y="730"/>
                  </a:lnTo>
                  <a:lnTo>
                    <a:pt x="2523" y="615"/>
                  </a:lnTo>
                  <a:lnTo>
                    <a:pt x="2446" y="513"/>
                  </a:lnTo>
                  <a:lnTo>
                    <a:pt x="2357" y="410"/>
                  </a:lnTo>
                  <a:lnTo>
                    <a:pt x="2254" y="321"/>
                  </a:lnTo>
                  <a:lnTo>
                    <a:pt x="2152" y="244"/>
                  </a:lnTo>
                  <a:lnTo>
                    <a:pt x="2037" y="167"/>
                  </a:lnTo>
                  <a:lnTo>
                    <a:pt x="1921" y="116"/>
                  </a:lnTo>
                  <a:lnTo>
                    <a:pt x="1793" y="64"/>
                  </a:lnTo>
                  <a:lnTo>
                    <a:pt x="1652"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6031500" y="3103250"/>
              <a:ext cx="68875" cy="69175"/>
            </a:xfrm>
            <a:custGeom>
              <a:avLst/>
              <a:gdLst/>
              <a:ahLst/>
              <a:cxnLst/>
              <a:rect l="l" t="t" r="r" b="b"/>
              <a:pathLst>
                <a:path w="2755" h="2767" extrusionOk="0">
                  <a:moveTo>
                    <a:pt x="1384" y="0"/>
                  </a:moveTo>
                  <a:lnTo>
                    <a:pt x="1243" y="13"/>
                  </a:lnTo>
                  <a:lnTo>
                    <a:pt x="1102" y="38"/>
                  </a:lnTo>
                  <a:lnTo>
                    <a:pt x="974" y="64"/>
                  </a:lnTo>
                  <a:lnTo>
                    <a:pt x="846" y="115"/>
                  </a:lnTo>
                  <a:lnTo>
                    <a:pt x="718" y="167"/>
                  </a:lnTo>
                  <a:lnTo>
                    <a:pt x="616" y="243"/>
                  </a:lnTo>
                  <a:lnTo>
                    <a:pt x="500" y="320"/>
                  </a:lnTo>
                  <a:lnTo>
                    <a:pt x="411" y="410"/>
                  </a:lnTo>
                  <a:lnTo>
                    <a:pt x="321" y="512"/>
                  </a:lnTo>
                  <a:lnTo>
                    <a:pt x="231" y="615"/>
                  </a:lnTo>
                  <a:lnTo>
                    <a:pt x="167" y="730"/>
                  </a:lnTo>
                  <a:lnTo>
                    <a:pt x="103" y="845"/>
                  </a:lnTo>
                  <a:lnTo>
                    <a:pt x="65" y="973"/>
                  </a:lnTo>
                  <a:lnTo>
                    <a:pt x="26" y="1102"/>
                  </a:lnTo>
                  <a:lnTo>
                    <a:pt x="14" y="1242"/>
                  </a:lnTo>
                  <a:lnTo>
                    <a:pt x="1" y="1383"/>
                  </a:lnTo>
                  <a:lnTo>
                    <a:pt x="14" y="1524"/>
                  </a:lnTo>
                  <a:lnTo>
                    <a:pt x="26" y="1665"/>
                  </a:lnTo>
                  <a:lnTo>
                    <a:pt x="65" y="1793"/>
                  </a:lnTo>
                  <a:lnTo>
                    <a:pt x="103" y="1921"/>
                  </a:lnTo>
                  <a:lnTo>
                    <a:pt x="167" y="2037"/>
                  </a:lnTo>
                  <a:lnTo>
                    <a:pt x="231" y="2152"/>
                  </a:lnTo>
                  <a:lnTo>
                    <a:pt x="321" y="2267"/>
                  </a:lnTo>
                  <a:lnTo>
                    <a:pt x="411" y="2357"/>
                  </a:lnTo>
                  <a:lnTo>
                    <a:pt x="500" y="2446"/>
                  </a:lnTo>
                  <a:lnTo>
                    <a:pt x="616" y="2523"/>
                  </a:lnTo>
                  <a:lnTo>
                    <a:pt x="718" y="2600"/>
                  </a:lnTo>
                  <a:lnTo>
                    <a:pt x="846" y="2651"/>
                  </a:lnTo>
                  <a:lnTo>
                    <a:pt x="974" y="2703"/>
                  </a:lnTo>
                  <a:lnTo>
                    <a:pt x="1102" y="2741"/>
                  </a:lnTo>
                  <a:lnTo>
                    <a:pt x="1243" y="2754"/>
                  </a:lnTo>
                  <a:lnTo>
                    <a:pt x="1384" y="2767"/>
                  </a:lnTo>
                  <a:lnTo>
                    <a:pt x="1525" y="2754"/>
                  </a:lnTo>
                  <a:lnTo>
                    <a:pt x="1653" y="2741"/>
                  </a:lnTo>
                  <a:lnTo>
                    <a:pt x="1794" y="2703"/>
                  </a:lnTo>
                  <a:lnTo>
                    <a:pt x="1922" y="2651"/>
                  </a:lnTo>
                  <a:lnTo>
                    <a:pt x="2037" y="2600"/>
                  </a:lnTo>
                  <a:lnTo>
                    <a:pt x="2153" y="2523"/>
                  </a:lnTo>
                  <a:lnTo>
                    <a:pt x="2255" y="2446"/>
                  </a:lnTo>
                  <a:lnTo>
                    <a:pt x="2358" y="2357"/>
                  </a:lnTo>
                  <a:lnTo>
                    <a:pt x="2447" y="2267"/>
                  </a:lnTo>
                  <a:lnTo>
                    <a:pt x="2524" y="2152"/>
                  </a:lnTo>
                  <a:lnTo>
                    <a:pt x="2588" y="2037"/>
                  </a:lnTo>
                  <a:lnTo>
                    <a:pt x="2652" y="1921"/>
                  </a:lnTo>
                  <a:lnTo>
                    <a:pt x="2703" y="1793"/>
                  </a:lnTo>
                  <a:lnTo>
                    <a:pt x="2729" y="1665"/>
                  </a:lnTo>
                  <a:lnTo>
                    <a:pt x="2755" y="1524"/>
                  </a:lnTo>
                  <a:lnTo>
                    <a:pt x="2755" y="1383"/>
                  </a:lnTo>
                  <a:lnTo>
                    <a:pt x="2755" y="1242"/>
                  </a:lnTo>
                  <a:lnTo>
                    <a:pt x="2729" y="1102"/>
                  </a:lnTo>
                  <a:lnTo>
                    <a:pt x="2703" y="973"/>
                  </a:lnTo>
                  <a:lnTo>
                    <a:pt x="2652" y="845"/>
                  </a:lnTo>
                  <a:lnTo>
                    <a:pt x="2588" y="730"/>
                  </a:lnTo>
                  <a:lnTo>
                    <a:pt x="2524" y="615"/>
                  </a:lnTo>
                  <a:lnTo>
                    <a:pt x="2447" y="512"/>
                  </a:lnTo>
                  <a:lnTo>
                    <a:pt x="2358" y="410"/>
                  </a:lnTo>
                  <a:lnTo>
                    <a:pt x="2255" y="320"/>
                  </a:lnTo>
                  <a:lnTo>
                    <a:pt x="2153" y="243"/>
                  </a:lnTo>
                  <a:lnTo>
                    <a:pt x="2037" y="167"/>
                  </a:lnTo>
                  <a:lnTo>
                    <a:pt x="1922" y="115"/>
                  </a:lnTo>
                  <a:lnTo>
                    <a:pt x="1794" y="64"/>
                  </a:lnTo>
                  <a:lnTo>
                    <a:pt x="1653"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5771500" y="3045925"/>
              <a:ext cx="69200" cy="68875"/>
            </a:xfrm>
            <a:custGeom>
              <a:avLst/>
              <a:gdLst/>
              <a:ahLst/>
              <a:cxnLst/>
              <a:rect l="l" t="t" r="r" b="b"/>
              <a:pathLst>
                <a:path w="2768" h="2755" extrusionOk="0">
                  <a:moveTo>
                    <a:pt x="1243" y="0"/>
                  </a:moveTo>
                  <a:lnTo>
                    <a:pt x="1102" y="26"/>
                  </a:lnTo>
                  <a:lnTo>
                    <a:pt x="974" y="64"/>
                  </a:lnTo>
                  <a:lnTo>
                    <a:pt x="846" y="103"/>
                  </a:lnTo>
                  <a:lnTo>
                    <a:pt x="731" y="167"/>
                  </a:lnTo>
                  <a:lnTo>
                    <a:pt x="616" y="231"/>
                  </a:lnTo>
                  <a:lnTo>
                    <a:pt x="513" y="308"/>
                  </a:lnTo>
                  <a:lnTo>
                    <a:pt x="411" y="397"/>
                  </a:lnTo>
                  <a:lnTo>
                    <a:pt x="321" y="500"/>
                  </a:lnTo>
                  <a:lnTo>
                    <a:pt x="244" y="602"/>
                  </a:lnTo>
                  <a:lnTo>
                    <a:pt x="167" y="718"/>
                  </a:lnTo>
                  <a:lnTo>
                    <a:pt x="116" y="846"/>
                  </a:lnTo>
                  <a:lnTo>
                    <a:pt x="65" y="961"/>
                  </a:lnTo>
                  <a:lnTo>
                    <a:pt x="39" y="1102"/>
                  </a:lnTo>
                  <a:lnTo>
                    <a:pt x="14" y="1243"/>
                  </a:lnTo>
                  <a:lnTo>
                    <a:pt x="1" y="1384"/>
                  </a:lnTo>
                  <a:lnTo>
                    <a:pt x="14" y="1525"/>
                  </a:lnTo>
                  <a:lnTo>
                    <a:pt x="39" y="1653"/>
                  </a:lnTo>
                  <a:lnTo>
                    <a:pt x="65" y="1794"/>
                  </a:lnTo>
                  <a:lnTo>
                    <a:pt x="116" y="1909"/>
                  </a:lnTo>
                  <a:lnTo>
                    <a:pt x="167" y="2037"/>
                  </a:lnTo>
                  <a:lnTo>
                    <a:pt x="244" y="2152"/>
                  </a:lnTo>
                  <a:lnTo>
                    <a:pt x="321" y="2255"/>
                  </a:lnTo>
                  <a:lnTo>
                    <a:pt x="411" y="2357"/>
                  </a:lnTo>
                  <a:lnTo>
                    <a:pt x="513" y="2447"/>
                  </a:lnTo>
                  <a:lnTo>
                    <a:pt x="616" y="2524"/>
                  </a:lnTo>
                  <a:lnTo>
                    <a:pt x="731" y="2588"/>
                  </a:lnTo>
                  <a:lnTo>
                    <a:pt x="846" y="2652"/>
                  </a:lnTo>
                  <a:lnTo>
                    <a:pt x="974" y="2690"/>
                  </a:lnTo>
                  <a:lnTo>
                    <a:pt x="1102" y="2729"/>
                  </a:lnTo>
                  <a:lnTo>
                    <a:pt x="1243" y="2754"/>
                  </a:lnTo>
                  <a:lnTo>
                    <a:pt x="1525" y="2754"/>
                  </a:lnTo>
                  <a:lnTo>
                    <a:pt x="1666" y="2729"/>
                  </a:lnTo>
                  <a:lnTo>
                    <a:pt x="1794" y="2690"/>
                  </a:lnTo>
                  <a:lnTo>
                    <a:pt x="1922" y="2652"/>
                  </a:lnTo>
                  <a:lnTo>
                    <a:pt x="2050" y="2588"/>
                  </a:lnTo>
                  <a:lnTo>
                    <a:pt x="2153" y="2524"/>
                  </a:lnTo>
                  <a:lnTo>
                    <a:pt x="2268" y="2447"/>
                  </a:lnTo>
                  <a:lnTo>
                    <a:pt x="2358" y="2357"/>
                  </a:lnTo>
                  <a:lnTo>
                    <a:pt x="2447" y="2255"/>
                  </a:lnTo>
                  <a:lnTo>
                    <a:pt x="2537" y="2152"/>
                  </a:lnTo>
                  <a:lnTo>
                    <a:pt x="2601" y="2037"/>
                  </a:lnTo>
                  <a:lnTo>
                    <a:pt x="2652" y="1909"/>
                  </a:lnTo>
                  <a:lnTo>
                    <a:pt x="2703" y="1794"/>
                  </a:lnTo>
                  <a:lnTo>
                    <a:pt x="2742" y="1653"/>
                  </a:lnTo>
                  <a:lnTo>
                    <a:pt x="2755" y="1525"/>
                  </a:lnTo>
                  <a:lnTo>
                    <a:pt x="2767" y="1384"/>
                  </a:lnTo>
                  <a:lnTo>
                    <a:pt x="2755" y="1243"/>
                  </a:lnTo>
                  <a:lnTo>
                    <a:pt x="2742" y="1102"/>
                  </a:lnTo>
                  <a:lnTo>
                    <a:pt x="2703" y="961"/>
                  </a:lnTo>
                  <a:lnTo>
                    <a:pt x="2652" y="846"/>
                  </a:lnTo>
                  <a:lnTo>
                    <a:pt x="2601" y="718"/>
                  </a:lnTo>
                  <a:lnTo>
                    <a:pt x="2537" y="602"/>
                  </a:lnTo>
                  <a:lnTo>
                    <a:pt x="2447" y="500"/>
                  </a:lnTo>
                  <a:lnTo>
                    <a:pt x="2358" y="397"/>
                  </a:lnTo>
                  <a:lnTo>
                    <a:pt x="2268" y="308"/>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5558900" y="3197700"/>
              <a:ext cx="69175" cy="68875"/>
            </a:xfrm>
            <a:custGeom>
              <a:avLst/>
              <a:gdLst/>
              <a:ahLst/>
              <a:cxnLst/>
              <a:rect l="l" t="t" r="r" b="b"/>
              <a:pathLst>
                <a:path w="2767" h="2755"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8"/>
                  </a:lnTo>
                  <a:lnTo>
                    <a:pt x="116" y="846"/>
                  </a:lnTo>
                  <a:lnTo>
                    <a:pt x="65" y="974"/>
                  </a:lnTo>
                  <a:lnTo>
                    <a:pt x="26" y="1102"/>
                  </a:lnTo>
                  <a:lnTo>
                    <a:pt x="13" y="1243"/>
                  </a:lnTo>
                  <a:lnTo>
                    <a:pt x="0" y="1384"/>
                  </a:lnTo>
                  <a:lnTo>
                    <a:pt x="13" y="1525"/>
                  </a:lnTo>
                  <a:lnTo>
                    <a:pt x="26" y="1653"/>
                  </a:lnTo>
                  <a:lnTo>
                    <a:pt x="65" y="1793"/>
                  </a:lnTo>
                  <a:lnTo>
                    <a:pt x="116" y="1909"/>
                  </a:lnTo>
                  <a:lnTo>
                    <a:pt x="167" y="2037"/>
                  </a:lnTo>
                  <a:lnTo>
                    <a:pt x="244" y="2152"/>
                  </a:lnTo>
                  <a:lnTo>
                    <a:pt x="321" y="2255"/>
                  </a:lnTo>
                  <a:lnTo>
                    <a:pt x="410" y="2357"/>
                  </a:lnTo>
                  <a:lnTo>
                    <a:pt x="500" y="2447"/>
                  </a:lnTo>
                  <a:lnTo>
                    <a:pt x="615" y="2524"/>
                  </a:lnTo>
                  <a:lnTo>
                    <a:pt x="731" y="2588"/>
                  </a:lnTo>
                  <a:lnTo>
                    <a:pt x="846" y="2652"/>
                  </a:lnTo>
                  <a:lnTo>
                    <a:pt x="974" y="2690"/>
                  </a:lnTo>
                  <a:lnTo>
                    <a:pt x="1102" y="2728"/>
                  </a:lnTo>
                  <a:lnTo>
                    <a:pt x="1243" y="2754"/>
                  </a:lnTo>
                  <a:lnTo>
                    <a:pt x="1525" y="2754"/>
                  </a:lnTo>
                  <a:lnTo>
                    <a:pt x="1666" y="2728"/>
                  </a:lnTo>
                  <a:lnTo>
                    <a:pt x="1794" y="2690"/>
                  </a:lnTo>
                  <a:lnTo>
                    <a:pt x="1922" y="2652"/>
                  </a:lnTo>
                  <a:lnTo>
                    <a:pt x="2037" y="2588"/>
                  </a:lnTo>
                  <a:lnTo>
                    <a:pt x="2152" y="2524"/>
                  </a:lnTo>
                  <a:lnTo>
                    <a:pt x="2255" y="2447"/>
                  </a:lnTo>
                  <a:lnTo>
                    <a:pt x="2357" y="2357"/>
                  </a:lnTo>
                  <a:lnTo>
                    <a:pt x="2447" y="2255"/>
                  </a:lnTo>
                  <a:lnTo>
                    <a:pt x="2524" y="2152"/>
                  </a:lnTo>
                  <a:lnTo>
                    <a:pt x="2600" y="2037"/>
                  </a:lnTo>
                  <a:lnTo>
                    <a:pt x="2652" y="1909"/>
                  </a:lnTo>
                  <a:lnTo>
                    <a:pt x="2703" y="1793"/>
                  </a:lnTo>
                  <a:lnTo>
                    <a:pt x="2729" y="1653"/>
                  </a:lnTo>
                  <a:lnTo>
                    <a:pt x="2754" y="1525"/>
                  </a:lnTo>
                  <a:lnTo>
                    <a:pt x="2767" y="1384"/>
                  </a:lnTo>
                  <a:lnTo>
                    <a:pt x="2754" y="1243"/>
                  </a:lnTo>
                  <a:lnTo>
                    <a:pt x="2729" y="1102"/>
                  </a:lnTo>
                  <a:lnTo>
                    <a:pt x="2703" y="974"/>
                  </a:lnTo>
                  <a:lnTo>
                    <a:pt x="2652" y="846"/>
                  </a:lnTo>
                  <a:lnTo>
                    <a:pt x="2600" y="718"/>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5558900" y="2944750"/>
              <a:ext cx="69175" cy="68850"/>
            </a:xfrm>
            <a:custGeom>
              <a:avLst/>
              <a:gdLst/>
              <a:ahLst/>
              <a:cxnLst/>
              <a:rect l="l" t="t" r="r" b="b"/>
              <a:pathLst>
                <a:path w="2767" h="2754"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7"/>
                  </a:lnTo>
                  <a:lnTo>
                    <a:pt x="116" y="845"/>
                  </a:lnTo>
                  <a:lnTo>
                    <a:pt x="65" y="961"/>
                  </a:lnTo>
                  <a:lnTo>
                    <a:pt x="26" y="1102"/>
                  </a:lnTo>
                  <a:lnTo>
                    <a:pt x="13" y="1243"/>
                  </a:lnTo>
                  <a:lnTo>
                    <a:pt x="0" y="1383"/>
                  </a:lnTo>
                  <a:lnTo>
                    <a:pt x="13" y="1524"/>
                  </a:lnTo>
                  <a:lnTo>
                    <a:pt x="26" y="1652"/>
                  </a:lnTo>
                  <a:lnTo>
                    <a:pt x="65" y="1793"/>
                  </a:lnTo>
                  <a:lnTo>
                    <a:pt x="116" y="1909"/>
                  </a:lnTo>
                  <a:lnTo>
                    <a:pt x="167" y="2037"/>
                  </a:lnTo>
                  <a:lnTo>
                    <a:pt x="244" y="2152"/>
                  </a:lnTo>
                  <a:lnTo>
                    <a:pt x="321" y="2254"/>
                  </a:lnTo>
                  <a:lnTo>
                    <a:pt x="410" y="2357"/>
                  </a:lnTo>
                  <a:lnTo>
                    <a:pt x="500" y="2446"/>
                  </a:lnTo>
                  <a:lnTo>
                    <a:pt x="615" y="2523"/>
                  </a:lnTo>
                  <a:lnTo>
                    <a:pt x="731" y="2587"/>
                  </a:lnTo>
                  <a:lnTo>
                    <a:pt x="846" y="2651"/>
                  </a:lnTo>
                  <a:lnTo>
                    <a:pt x="974" y="2690"/>
                  </a:lnTo>
                  <a:lnTo>
                    <a:pt x="1102" y="2728"/>
                  </a:lnTo>
                  <a:lnTo>
                    <a:pt x="1243" y="2754"/>
                  </a:lnTo>
                  <a:lnTo>
                    <a:pt x="1525" y="2754"/>
                  </a:lnTo>
                  <a:lnTo>
                    <a:pt x="1666" y="2728"/>
                  </a:lnTo>
                  <a:lnTo>
                    <a:pt x="1794" y="2690"/>
                  </a:lnTo>
                  <a:lnTo>
                    <a:pt x="1922" y="2651"/>
                  </a:lnTo>
                  <a:lnTo>
                    <a:pt x="2037" y="2587"/>
                  </a:lnTo>
                  <a:lnTo>
                    <a:pt x="2152" y="2523"/>
                  </a:lnTo>
                  <a:lnTo>
                    <a:pt x="2255" y="2446"/>
                  </a:lnTo>
                  <a:lnTo>
                    <a:pt x="2357" y="2357"/>
                  </a:lnTo>
                  <a:lnTo>
                    <a:pt x="2447" y="2254"/>
                  </a:lnTo>
                  <a:lnTo>
                    <a:pt x="2524" y="2152"/>
                  </a:lnTo>
                  <a:lnTo>
                    <a:pt x="2600" y="2037"/>
                  </a:lnTo>
                  <a:lnTo>
                    <a:pt x="2652" y="1909"/>
                  </a:lnTo>
                  <a:lnTo>
                    <a:pt x="2703" y="1793"/>
                  </a:lnTo>
                  <a:lnTo>
                    <a:pt x="2729" y="1652"/>
                  </a:lnTo>
                  <a:lnTo>
                    <a:pt x="2754" y="1524"/>
                  </a:lnTo>
                  <a:lnTo>
                    <a:pt x="2767" y="1383"/>
                  </a:lnTo>
                  <a:lnTo>
                    <a:pt x="2754" y="1243"/>
                  </a:lnTo>
                  <a:lnTo>
                    <a:pt x="2729" y="1102"/>
                  </a:lnTo>
                  <a:lnTo>
                    <a:pt x="2703" y="961"/>
                  </a:lnTo>
                  <a:lnTo>
                    <a:pt x="2652" y="845"/>
                  </a:lnTo>
                  <a:lnTo>
                    <a:pt x="2600" y="717"/>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5527200" y="2346925"/>
              <a:ext cx="524175" cy="524200"/>
            </a:xfrm>
            <a:custGeom>
              <a:avLst/>
              <a:gdLst/>
              <a:ahLst/>
              <a:cxnLst/>
              <a:rect l="l" t="t" r="r" b="b"/>
              <a:pathLst>
                <a:path w="20967" h="20968" extrusionOk="0">
                  <a:moveTo>
                    <a:pt x="1" y="1"/>
                  </a:moveTo>
                  <a:lnTo>
                    <a:pt x="1" y="20967"/>
                  </a:lnTo>
                  <a:lnTo>
                    <a:pt x="20967" y="20967"/>
                  </a:lnTo>
                  <a:lnTo>
                    <a:pt x="20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5527200" y="2346925"/>
              <a:ext cx="261950" cy="524200"/>
            </a:xfrm>
            <a:custGeom>
              <a:avLst/>
              <a:gdLst/>
              <a:ahLst/>
              <a:cxnLst/>
              <a:rect l="l" t="t" r="r" b="b"/>
              <a:pathLst>
                <a:path w="10478" h="20968" extrusionOk="0">
                  <a:moveTo>
                    <a:pt x="1" y="1"/>
                  </a:moveTo>
                  <a:lnTo>
                    <a:pt x="1" y="20967"/>
                  </a:lnTo>
                  <a:lnTo>
                    <a:pt x="10477" y="1047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5789125" y="2346925"/>
              <a:ext cx="262250" cy="524200"/>
            </a:xfrm>
            <a:custGeom>
              <a:avLst/>
              <a:gdLst/>
              <a:ahLst/>
              <a:cxnLst/>
              <a:rect l="l" t="t" r="r" b="b"/>
              <a:pathLst>
                <a:path w="10490" h="20968" extrusionOk="0">
                  <a:moveTo>
                    <a:pt x="10490" y="1"/>
                  </a:moveTo>
                  <a:lnTo>
                    <a:pt x="0" y="10478"/>
                  </a:lnTo>
                  <a:lnTo>
                    <a:pt x="10490" y="20967"/>
                  </a:lnTo>
                  <a:lnTo>
                    <a:pt x="104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5622300" y="2442025"/>
              <a:ext cx="334000" cy="333675"/>
            </a:xfrm>
            <a:custGeom>
              <a:avLst/>
              <a:gdLst/>
              <a:ahLst/>
              <a:cxnLst/>
              <a:rect l="l" t="t" r="r" b="b"/>
              <a:pathLst>
                <a:path w="13360" h="13347" extrusionOk="0">
                  <a:moveTo>
                    <a:pt x="0" y="1"/>
                  </a:moveTo>
                  <a:lnTo>
                    <a:pt x="0" y="13347"/>
                  </a:lnTo>
                  <a:lnTo>
                    <a:pt x="13359" y="13347"/>
                  </a:lnTo>
                  <a:lnTo>
                    <a:pt x="13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5" name="Google Shape;2245;p43"/>
          <p:cNvGrpSpPr/>
          <p:nvPr/>
        </p:nvGrpSpPr>
        <p:grpSpPr>
          <a:xfrm>
            <a:off x="3597664" y="2893830"/>
            <a:ext cx="1948882" cy="824600"/>
            <a:chOff x="457200" y="959300"/>
            <a:chExt cx="2061000" cy="824600"/>
          </a:xfrm>
        </p:grpSpPr>
        <p:sp>
          <p:nvSpPr>
            <p:cNvPr id="2246" name="Google Shape;2246;p4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Learning system</a:t>
              </a:r>
              <a:endParaRPr sz="2100" b="1">
                <a:solidFill>
                  <a:srgbClr val="000000"/>
                </a:solidFill>
                <a:latin typeface="Fira Sans Extra Condensed"/>
                <a:ea typeface="Fira Sans Extra Condensed"/>
                <a:cs typeface="Fira Sans Extra Condensed"/>
                <a:sym typeface="Fira Sans Extra Condensed"/>
              </a:endParaRPr>
            </a:p>
          </p:txBody>
        </p:sp>
        <p:sp>
          <p:nvSpPr>
            <p:cNvPr id="2247" name="Google Shape;2247;p4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nvGrpSpPr>
          <p:cNvPr id="2248" name="Google Shape;2248;p43"/>
          <p:cNvGrpSpPr/>
          <p:nvPr/>
        </p:nvGrpSpPr>
        <p:grpSpPr>
          <a:xfrm>
            <a:off x="457202" y="2440522"/>
            <a:ext cx="1948882" cy="824600"/>
            <a:chOff x="457200" y="959300"/>
            <a:chExt cx="2061000" cy="824600"/>
          </a:xfrm>
        </p:grpSpPr>
        <p:sp>
          <p:nvSpPr>
            <p:cNvPr id="2249" name="Google Shape;2249;p4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Neptune</a:t>
              </a:r>
              <a:endParaRPr sz="1800" b="1">
                <a:solidFill>
                  <a:srgbClr val="000000"/>
                </a:solidFill>
                <a:latin typeface="Fira Sans Extra Condensed"/>
                <a:ea typeface="Fira Sans Extra Condensed"/>
                <a:cs typeface="Fira Sans Extra Condensed"/>
                <a:sym typeface="Fira Sans Extra Condensed"/>
              </a:endParaRPr>
            </a:p>
          </p:txBody>
        </p:sp>
        <p:sp>
          <p:nvSpPr>
            <p:cNvPr id="2204" name="Google Shape;2204;p4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It’s the farthest planet from the Sun</a:t>
              </a:r>
              <a:endParaRPr>
                <a:latin typeface="Roboto"/>
                <a:ea typeface="Roboto"/>
                <a:cs typeface="Roboto"/>
                <a:sym typeface="Roboto"/>
              </a:endParaRPr>
            </a:p>
          </p:txBody>
        </p:sp>
      </p:grpSp>
      <p:grpSp>
        <p:nvGrpSpPr>
          <p:cNvPr id="2250" name="Google Shape;2250;p43"/>
          <p:cNvGrpSpPr/>
          <p:nvPr/>
        </p:nvGrpSpPr>
        <p:grpSpPr>
          <a:xfrm>
            <a:off x="6737906" y="2438272"/>
            <a:ext cx="1948882" cy="824600"/>
            <a:chOff x="457200" y="2087425"/>
            <a:chExt cx="2061000" cy="824600"/>
          </a:xfrm>
        </p:grpSpPr>
        <p:sp>
          <p:nvSpPr>
            <p:cNvPr id="2201" name="Google Shape;2201;p43"/>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2251" name="Google Shape;2251;p43"/>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2200" name="Google Shape;2200;p43"/>
          <p:cNvSpPr/>
          <p:nvPr/>
        </p:nvSpPr>
        <p:spPr>
          <a:xfrm>
            <a:off x="457240" y="1575450"/>
            <a:ext cx="19488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Input data</a:t>
            </a:r>
            <a:endParaRPr>
              <a:solidFill>
                <a:schemeClr val="lt1"/>
              </a:solidFill>
            </a:endParaRPr>
          </a:p>
        </p:txBody>
      </p:sp>
      <p:sp>
        <p:nvSpPr>
          <p:cNvPr id="2203" name="Google Shape;2203;p43"/>
          <p:cNvSpPr/>
          <p:nvPr/>
        </p:nvSpPr>
        <p:spPr>
          <a:xfrm>
            <a:off x="6737938" y="3854350"/>
            <a:ext cx="1948800"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Output data</a:t>
            </a:r>
            <a:endParaRPr>
              <a:solidFill>
                <a:schemeClr val="lt1"/>
              </a:solidFill>
            </a:endParaRPr>
          </a:p>
        </p:txBody>
      </p:sp>
      <p:cxnSp>
        <p:nvCxnSpPr>
          <p:cNvPr id="2252" name="Google Shape;2252;p43"/>
          <p:cNvCxnSpPr>
            <a:stCxn id="2200" idx="2"/>
            <a:endCxn id="2249" idx="0"/>
          </p:cNvCxnSpPr>
          <p:nvPr/>
        </p:nvCxnSpPr>
        <p:spPr>
          <a:xfrm rot="-5400000" flipH="1">
            <a:off x="1146940" y="2155350"/>
            <a:ext cx="570000" cy="600"/>
          </a:xfrm>
          <a:prstGeom prst="bentConnector3">
            <a:avLst>
              <a:gd name="adj1" fmla="val 49989"/>
            </a:avLst>
          </a:prstGeom>
          <a:noFill/>
          <a:ln w="9525" cap="flat" cmpd="sng">
            <a:solidFill>
              <a:schemeClr val="dk2"/>
            </a:solidFill>
            <a:prstDash val="solid"/>
            <a:round/>
            <a:headEnd type="none" w="med" len="med"/>
            <a:tailEnd type="oval" w="med" len="med"/>
          </a:ln>
        </p:spPr>
      </p:cxnSp>
      <p:cxnSp>
        <p:nvCxnSpPr>
          <p:cNvPr id="2253" name="Google Shape;2253;p43"/>
          <p:cNvCxnSpPr>
            <a:stCxn id="2203" idx="0"/>
            <a:endCxn id="2251" idx="2"/>
          </p:cNvCxnSpPr>
          <p:nvPr/>
        </p:nvCxnSpPr>
        <p:spPr>
          <a:xfrm rot="-5400000">
            <a:off x="7416838" y="3558250"/>
            <a:ext cx="591600" cy="600"/>
          </a:xfrm>
          <a:prstGeom prst="bentConnector3">
            <a:avLst>
              <a:gd name="adj1" fmla="val 49990"/>
            </a:avLst>
          </a:prstGeom>
          <a:noFill/>
          <a:ln w="9525" cap="flat" cmpd="sng">
            <a:solidFill>
              <a:schemeClr val="dk2"/>
            </a:solidFill>
            <a:prstDash val="solid"/>
            <a:round/>
            <a:headEnd type="none" w="med" len="med"/>
            <a:tailEnd type="oval"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8" name="Google Shape;2258;p4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2259" name="Google Shape;2259;p44"/>
          <p:cNvSpPr/>
          <p:nvPr/>
        </p:nvSpPr>
        <p:spPr>
          <a:xfrm>
            <a:off x="4876800" y="2562225"/>
            <a:ext cx="3819600" cy="2169600"/>
          </a:xfrm>
          <a:prstGeom prst="roundRect">
            <a:avLst>
              <a:gd name="adj" fmla="val 16667"/>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4"/>
          <p:cNvSpPr/>
          <p:nvPr/>
        </p:nvSpPr>
        <p:spPr>
          <a:xfrm>
            <a:off x="457175" y="2562225"/>
            <a:ext cx="3819600" cy="216960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1" name="Google Shape;2261;p44"/>
          <p:cNvGrpSpPr/>
          <p:nvPr/>
        </p:nvGrpSpPr>
        <p:grpSpPr>
          <a:xfrm>
            <a:off x="695359" y="2842976"/>
            <a:ext cx="3343229" cy="1488799"/>
            <a:chOff x="695359" y="2302076"/>
            <a:chExt cx="3343229" cy="1488799"/>
          </a:xfrm>
        </p:grpSpPr>
        <p:sp>
          <p:nvSpPr>
            <p:cNvPr id="2262" name="Google Shape;2262;p44"/>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Advantages</a:t>
              </a:r>
              <a:endParaRPr sz="1800" b="1">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Efficiency data managing </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Continuous improvement</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Lots of applications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Trend identification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Pattern identification</a:t>
              </a:r>
              <a:endParaRPr>
                <a:latin typeface="Roboto"/>
                <a:ea typeface="Roboto"/>
                <a:cs typeface="Roboto"/>
                <a:sym typeface="Roboto"/>
              </a:endParaRPr>
            </a:p>
          </p:txBody>
        </p:sp>
      </p:grpSp>
      <p:grpSp>
        <p:nvGrpSpPr>
          <p:cNvPr id="2264" name="Google Shape;2264;p44"/>
          <p:cNvGrpSpPr/>
          <p:nvPr/>
        </p:nvGrpSpPr>
        <p:grpSpPr>
          <a:xfrm>
            <a:off x="5114996" y="2842976"/>
            <a:ext cx="3343204" cy="1488799"/>
            <a:chOff x="5114996" y="2302076"/>
            <a:chExt cx="3343204" cy="1488799"/>
          </a:xfrm>
        </p:grpSpPr>
        <p:sp>
          <p:nvSpPr>
            <p:cNvPr id="2265" name="Google Shape;2265;p44"/>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Disadvantages</a:t>
              </a:r>
              <a:endParaRPr sz="1800" b="1">
                <a:solidFill>
                  <a:srgbClr val="000000"/>
                </a:solidFill>
                <a:latin typeface="Fira Sans Extra Condensed"/>
                <a:ea typeface="Fira Sans Extra Condensed"/>
                <a:cs typeface="Fira Sans Extra Condensed"/>
                <a:sym typeface="Fira Sans Extra Condensed"/>
              </a:endParaRPr>
            </a:p>
          </p:txBody>
        </p:sp>
        <p:sp>
          <p:nvSpPr>
            <p:cNvPr id="2266" name="Google Shape;2266;p44"/>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Data acquisition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Time and space</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Time-consuming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High error possibilities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Algorithm selection</a:t>
              </a:r>
              <a:endParaRPr>
                <a:latin typeface="Roboto"/>
                <a:ea typeface="Roboto"/>
                <a:cs typeface="Roboto"/>
                <a:sym typeface="Roboto"/>
              </a:endParaRPr>
            </a:p>
          </p:txBody>
        </p:sp>
      </p:grpSp>
      <p:grpSp>
        <p:nvGrpSpPr>
          <p:cNvPr id="2267" name="Google Shape;2267;p44"/>
          <p:cNvGrpSpPr/>
          <p:nvPr/>
        </p:nvGrpSpPr>
        <p:grpSpPr>
          <a:xfrm>
            <a:off x="3708933" y="2758042"/>
            <a:ext cx="339253" cy="339253"/>
            <a:chOff x="1492675" y="4992125"/>
            <a:chExt cx="481825" cy="481825"/>
          </a:xfrm>
        </p:grpSpPr>
        <p:sp>
          <p:nvSpPr>
            <p:cNvPr id="2268" name="Google Shape;2268;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69" name="Google Shape;2269;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70" name="Google Shape;2270;p44"/>
          <p:cNvGrpSpPr/>
          <p:nvPr/>
        </p:nvGrpSpPr>
        <p:grpSpPr>
          <a:xfrm>
            <a:off x="8118950" y="2758042"/>
            <a:ext cx="339253" cy="339253"/>
            <a:chOff x="2085525" y="4992125"/>
            <a:chExt cx="481825" cy="481825"/>
          </a:xfrm>
        </p:grpSpPr>
        <p:sp>
          <p:nvSpPr>
            <p:cNvPr id="2271" name="Google Shape;2271;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72" name="Google Shape;2272;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73" name="Google Shape;2273;p44"/>
          <p:cNvSpPr/>
          <p:nvPr/>
        </p:nvSpPr>
        <p:spPr>
          <a:xfrm>
            <a:off x="1219200" y="1200075"/>
            <a:ext cx="6717600" cy="5325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4"/>
          <p:cNvSpPr txBox="1"/>
          <p:nvPr/>
        </p:nvSpPr>
        <p:spPr>
          <a:xfrm>
            <a:off x="2202450" y="1296550"/>
            <a:ext cx="475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Machine learning advantages vs disadvantages</a:t>
            </a:r>
            <a:endParaRPr sz="1800" b="1">
              <a:solidFill>
                <a:schemeClr val="dk1"/>
              </a:solidFill>
              <a:latin typeface="Fira Sans Extra Condensed"/>
              <a:ea typeface="Fira Sans Extra Condensed"/>
              <a:cs typeface="Fira Sans Extra Condensed"/>
              <a:sym typeface="Fira Sans Extra Condensed"/>
            </a:endParaRPr>
          </a:p>
        </p:txBody>
      </p:sp>
      <p:cxnSp>
        <p:nvCxnSpPr>
          <p:cNvPr id="2275" name="Google Shape;2275;p44"/>
          <p:cNvCxnSpPr>
            <a:stCxn id="2273" idx="2"/>
            <a:endCxn id="2260" idx="0"/>
          </p:cNvCxnSpPr>
          <p:nvPr/>
        </p:nvCxnSpPr>
        <p:spPr>
          <a:xfrm rot="5400000">
            <a:off x="3057600" y="1041975"/>
            <a:ext cx="829800" cy="2211000"/>
          </a:xfrm>
          <a:prstGeom prst="bentConnector3">
            <a:avLst>
              <a:gd name="adj1" fmla="val 49991"/>
            </a:avLst>
          </a:prstGeom>
          <a:noFill/>
          <a:ln w="9525" cap="flat" cmpd="sng">
            <a:solidFill>
              <a:schemeClr val="dk2"/>
            </a:solidFill>
            <a:prstDash val="solid"/>
            <a:round/>
            <a:headEnd type="none" w="med" len="med"/>
            <a:tailEnd type="none" w="med" len="med"/>
          </a:ln>
        </p:spPr>
      </p:cxnSp>
      <p:cxnSp>
        <p:nvCxnSpPr>
          <p:cNvPr id="2276" name="Google Shape;2276;p44"/>
          <p:cNvCxnSpPr>
            <a:stCxn id="2273" idx="2"/>
            <a:endCxn id="2259" idx="0"/>
          </p:cNvCxnSpPr>
          <p:nvPr/>
        </p:nvCxnSpPr>
        <p:spPr>
          <a:xfrm rot="-5400000" flipH="1">
            <a:off x="5267400" y="1043175"/>
            <a:ext cx="829800" cy="2208600"/>
          </a:xfrm>
          <a:prstGeom prst="bentConnector3">
            <a:avLst>
              <a:gd name="adj1" fmla="val 49991"/>
            </a:avLst>
          </a:prstGeom>
          <a:noFill/>
          <a:ln w="9525" cap="flat" cmpd="sng">
            <a:solidFill>
              <a:schemeClr val="dk2"/>
            </a:solidFill>
            <a:prstDash val="solid"/>
            <a:round/>
            <a:headEnd type="none" w="med" len="med"/>
            <a:tailEnd type="none" w="med" len="med"/>
          </a:ln>
        </p:spPr>
      </p:cxnSp>
      <p:grpSp>
        <p:nvGrpSpPr>
          <p:cNvPr id="2277" name="Google Shape;2277;p44"/>
          <p:cNvGrpSpPr/>
          <p:nvPr/>
        </p:nvGrpSpPr>
        <p:grpSpPr>
          <a:xfrm>
            <a:off x="7388734" y="893408"/>
            <a:ext cx="1298078" cy="1145747"/>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45"/>
          <p:cNvSpPr/>
          <p:nvPr/>
        </p:nvSpPr>
        <p:spPr>
          <a:xfrm>
            <a:off x="3543300" y="1162050"/>
            <a:ext cx="2057400" cy="1038300"/>
          </a:xfrm>
          <a:prstGeom prst="roundRect">
            <a:avLst>
              <a:gd name="adj" fmla="val 16667"/>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5"/>
          <p:cNvSpPr/>
          <p:nvPr/>
        </p:nvSpPr>
        <p:spPr>
          <a:xfrm>
            <a:off x="6619875" y="11620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5"/>
          <p:cNvSpPr/>
          <p:nvPr/>
        </p:nvSpPr>
        <p:spPr>
          <a:xfrm>
            <a:off x="466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316" name="Google Shape;2316;p45"/>
          <p:cNvGrpSpPr/>
          <p:nvPr/>
        </p:nvGrpSpPr>
        <p:grpSpPr>
          <a:xfrm>
            <a:off x="6629400" y="934075"/>
            <a:ext cx="2057400" cy="1081675"/>
            <a:chOff x="6629400" y="934075"/>
            <a:chExt cx="2057400" cy="1081675"/>
          </a:xfrm>
        </p:grpSpPr>
        <p:sp>
          <p:nvSpPr>
            <p:cNvPr id="2317" name="Google Shape;2317;p45"/>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318" name="Google Shape;2318;p45"/>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Analytical model</a:t>
              </a:r>
              <a:endParaRPr sz="1800" b="1">
                <a:solidFill>
                  <a:srgbClr val="000000"/>
                </a:solidFill>
                <a:latin typeface="Fira Sans Extra Condensed"/>
                <a:ea typeface="Fira Sans Extra Condensed"/>
                <a:cs typeface="Fira Sans Extra Condensed"/>
                <a:sym typeface="Fira Sans Extra Condensed"/>
              </a:endParaRPr>
            </a:p>
          </p:txBody>
        </p:sp>
        <p:sp>
          <p:nvSpPr>
            <p:cNvPr id="2319" name="Google Shape;2319;p45"/>
            <p:cNvSpPr txBox="1"/>
            <p:nvPr/>
          </p:nvSpPr>
          <p:spPr>
            <a:xfrm>
              <a:off x="6629400" y="16839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2320" name="Google Shape;2320;p45"/>
          <p:cNvGrpSpPr/>
          <p:nvPr/>
        </p:nvGrpSpPr>
        <p:grpSpPr>
          <a:xfrm>
            <a:off x="3543300" y="934075"/>
            <a:ext cx="2057411" cy="1083827"/>
            <a:chOff x="3543300" y="934075"/>
            <a:chExt cx="2057411" cy="1083827"/>
          </a:xfrm>
        </p:grpSpPr>
        <p:sp>
          <p:nvSpPr>
            <p:cNvPr id="2321" name="Google Shape;2321;p45"/>
            <p:cNvSpPr/>
            <p:nvPr/>
          </p:nvSpPr>
          <p:spPr>
            <a:xfrm>
              <a:off x="4302675" y="934075"/>
              <a:ext cx="519600" cy="371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322" name="Google Shape;2322;p45"/>
            <p:cNvSpPr txBox="1"/>
            <p:nvPr/>
          </p:nvSpPr>
          <p:spPr>
            <a:xfrm>
              <a:off x="35433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Choose algorithm</a:t>
              </a:r>
              <a:endParaRPr sz="1800" b="1">
                <a:solidFill>
                  <a:srgbClr val="000000"/>
                </a:solidFill>
                <a:latin typeface="Fira Sans Extra Condensed"/>
                <a:ea typeface="Fira Sans Extra Condensed"/>
                <a:cs typeface="Fira Sans Extra Condensed"/>
                <a:sym typeface="Fira Sans Extra Condensed"/>
              </a:endParaRPr>
            </a:p>
          </p:txBody>
        </p:sp>
        <p:sp>
          <p:nvSpPr>
            <p:cNvPr id="2323" name="Google Shape;2323;p45"/>
            <p:cNvSpPr txBox="1"/>
            <p:nvPr/>
          </p:nvSpPr>
          <p:spPr>
            <a:xfrm>
              <a:off x="3543311" y="1686102"/>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2324" name="Google Shape;2324;p45"/>
          <p:cNvGrpSpPr/>
          <p:nvPr/>
        </p:nvGrpSpPr>
        <p:grpSpPr>
          <a:xfrm>
            <a:off x="457201" y="934075"/>
            <a:ext cx="2057400" cy="1083825"/>
            <a:chOff x="457201" y="934075"/>
            <a:chExt cx="2057400" cy="1083825"/>
          </a:xfrm>
        </p:grpSpPr>
        <p:sp>
          <p:nvSpPr>
            <p:cNvPr id="2325" name="Google Shape;2325;p45"/>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Identify data</a:t>
              </a:r>
              <a:endParaRPr sz="1800" b="1">
                <a:solidFill>
                  <a:srgbClr val="000000"/>
                </a:solidFill>
                <a:latin typeface="Fira Sans Extra Condensed"/>
                <a:ea typeface="Fira Sans Extra Condensed"/>
                <a:cs typeface="Fira Sans Extra Condensed"/>
                <a:sym typeface="Fira Sans Extra Condensed"/>
              </a:endParaRPr>
            </a:p>
          </p:txBody>
        </p:sp>
        <p:sp>
          <p:nvSpPr>
            <p:cNvPr id="2326" name="Google Shape;2326;p45"/>
            <p:cNvSpPr txBox="1"/>
            <p:nvPr/>
          </p:nvSpPr>
          <p:spPr>
            <a:xfrm>
              <a:off x="457201" y="16861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sp>
          <p:nvSpPr>
            <p:cNvPr id="2327" name="Google Shape;2327;p45"/>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sp>
        <p:nvSpPr>
          <p:cNvPr id="2328" name="Google Shape;2328;p45"/>
          <p:cNvSpPr/>
          <p:nvPr/>
        </p:nvSpPr>
        <p:spPr>
          <a:xfrm>
            <a:off x="6619875" y="32336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5"/>
          <p:cNvSpPr/>
          <p:nvPr/>
        </p:nvSpPr>
        <p:spPr>
          <a:xfrm>
            <a:off x="466725" y="32336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0" name="Google Shape;2330;p45"/>
          <p:cNvGrpSpPr/>
          <p:nvPr/>
        </p:nvGrpSpPr>
        <p:grpSpPr>
          <a:xfrm>
            <a:off x="6629400" y="3005625"/>
            <a:ext cx="2057400" cy="1081675"/>
            <a:chOff x="6629400" y="3005625"/>
            <a:chExt cx="2057400" cy="1081675"/>
          </a:xfrm>
        </p:grpSpPr>
        <p:sp>
          <p:nvSpPr>
            <p:cNvPr id="2331" name="Google Shape;2331;p45"/>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sp>
          <p:nvSpPr>
            <p:cNvPr id="2332" name="Google Shape;2332;p45"/>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Run the model</a:t>
              </a:r>
              <a:endParaRPr sz="1800" b="1">
                <a:latin typeface="Fira Sans Extra Condensed"/>
                <a:ea typeface="Fira Sans Extra Condensed"/>
                <a:cs typeface="Fira Sans Extra Condensed"/>
                <a:sym typeface="Fira Sans Extra Condensed"/>
              </a:endParaRPr>
            </a:p>
          </p:txBody>
        </p:sp>
        <p:sp>
          <p:nvSpPr>
            <p:cNvPr id="2333" name="Google Shape;2333;p45"/>
            <p:cNvSpPr txBox="1"/>
            <p:nvPr/>
          </p:nvSpPr>
          <p:spPr>
            <a:xfrm>
              <a:off x="6629400" y="3755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Neptune is very far away from the Sun</a:t>
              </a:r>
              <a:endParaRPr>
                <a:latin typeface="Roboto"/>
                <a:ea typeface="Roboto"/>
                <a:cs typeface="Roboto"/>
                <a:sym typeface="Roboto"/>
              </a:endParaRPr>
            </a:p>
          </p:txBody>
        </p:sp>
      </p:grpSp>
      <p:grpSp>
        <p:nvGrpSpPr>
          <p:cNvPr id="2334" name="Google Shape;2334;p45"/>
          <p:cNvGrpSpPr/>
          <p:nvPr/>
        </p:nvGrpSpPr>
        <p:grpSpPr>
          <a:xfrm>
            <a:off x="457201" y="3005625"/>
            <a:ext cx="2057400" cy="1083825"/>
            <a:chOff x="457201" y="3005625"/>
            <a:chExt cx="2057400" cy="1083825"/>
          </a:xfrm>
        </p:grpSpPr>
        <p:sp>
          <p:nvSpPr>
            <p:cNvPr id="2335" name="Google Shape;2335;p45"/>
            <p:cNvSpPr txBox="1"/>
            <p:nvPr/>
          </p:nvSpPr>
          <p:spPr>
            <a:xfrm>
              <a:off x="457201"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Train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2336" name="Google Shape;2336;p45"/>
            <p:cNvSpPr txBox="1"/>
            <p:nvPr/>
          </p:nvSpPr>
          <p:spPr>
            <a:xfrm>
              <a:off x="457201" y="37576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sp>
          <p:nvSpPr>
            <p:cNvPr id="2337" name="Google Shape;2337;p45"/>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338" name="Google Shape;2338;p45"/>
          <p:cNvGrpSpPr/>
          <p:nvPr/>
        </p:nvGrpSpPr>
        <p:grpSpPr>
          <a:xfrm>
            <a:off x="3124753" y="2097067"/>
            <a:ext cx="2904005" cy="2684408"/>
            <a:chOff x="3124753" y="2097067"/>
            <a:chExt cx="2904005" cy="2684408"/>
          </a:xfrm>
        </p:grpSpPr>
        <p:sp>
          <p:nvSpPr>
            <p:cNvPr id="2339" name="Google Shape;2339;p45"/>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0" name="Google Shape;2340;p45"/>
            <p:cNvGrpSpPr/>
            <p:nvPr/>
          </p:nvGrpSpPr>
          <p:grpSpPr>
            <a:xfrm>
              <a:off x="3124761" y="2266506"/>
              <a:ext cx="1173544" cy="1038290"/>
              <a:chOff x="3039603" y="2097081"/>
              <a:chExt cx="1372888" cy="1214659"/>
            </a:xfrm>
          </p:grpSpPr>
          <p:sp>
            <p:nvSpPr>
              <p:cNvPr id="2341" name="Google Shape;2341;p45"/>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5"/>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5"/>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5"/>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5"/>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5"/>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5"/>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5"/>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5"/>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5"/>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5"/>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5"/>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5"/>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5"/>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5"/>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5"/>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5"/>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5"/>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5"/>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5"/>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5"/>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5"/>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5"/>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5"/>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5"/>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5"/>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5"/>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5"/>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5"/>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5"/>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5"/>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5"/>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5"/>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5"/>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5"/>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5"/>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5"/>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5"/>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5"/>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5"/>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5"/>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5"/>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5"/>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5"/>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5"/>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5"/>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5"/>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5"/>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5"/>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5"/>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5"/>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5"/>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45"/>
            <p:cNvGrpSpPr/>
            <p:nvPr/>
          </p:nvGrpSpPr>
          <p:grpSpPr>
            <a:xfrm>
              <a:off x="4962121" y="2452285"/>
              <a:ext cx="1066388" cy="666717"/>
              <a:chOff x="5097171" y="2413221"/>
              <a:chExt cx="931587" cy="582388"/>
            </a:xfrm>
          </p:grpSpPr>
          <p:sp>
            <p:nvSpPr>
              <p:cNvPr id="2394" name="Google Shape;2394;p45"/>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5"/>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5"/>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5"/>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5"/>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5"/>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5"/>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5"/>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5"/>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5"/>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5"/>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5"/>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5"/>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5"/>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5"/>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5"/>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5"/>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5"/>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5"/>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5"/>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5"/>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5"/>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5"/>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7" name="Google Shape;2417;p45"/>
            <p:cNvGrpSpPr/>
            <p:nvPr/>
          </p:nvGrpSpPr>
          <p:grpSpPr>
            <a:xfrm>
              <a:off x="3124753" y="2097067"/>
              <a:ext cx="2904005" cy="2628275"/>
              <a:chOff x="735516" y="1544617"/>
              <a:chExt cx="2904005" cy="2628275"/>
            </a:xfrm>
          </p:grpSpPr>
          <p:sp>
            <p:nvSpPr>
              <p:cNvPr id="2418" name="Google Shape;2418;p45"/>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5"/>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5"/>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5"/>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5"/>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5"/>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5"/>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5"/>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5"/>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5"/>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5"/>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5"/>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5"/>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5"/>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5"/>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5"/>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5"/>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5"/>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5"/>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5"/>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5"/>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5"/>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5"/>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5"/>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5"/>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5"/>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5"/>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5"/>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5"/>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5"/>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5"/>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5"/>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5"/>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5"/>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2456" name="Google Shape;2456;p46"/>
          <p:cNvSpPr/>
          <p:nvPr/>
        </p:nvSpPr>
        <p:spPr>
          <a:xfrm>
            <a:off x="7010400" y="2493575"/>
            <a:ext cx="1676400" cy="83820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457200" y="2493575"/>
            <a:ext cx="1676400" cy="8382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3368513" y="3893763"/>
            <a:ext cx="838200" cy="838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3368513" y="1139863"/>
            <a:ext cx="838200" cy="8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461" name="Google Shape;2461;p46"/>
          <p:cNvGrpSpPr/>
          <p:nvPr/>
        </p:nvGrpSpPr>
        <p:grpSpPr>
          <a:xfrm>
            <a:off x="695825" y="1139863"/>
            <a:ext cx="1199150" cy="1301625"/>
            <a:chOff x="1183750" y="1120025"/>
            <a:chExt cx="1199150" cy="1301625"/>
          </a:xfrm>
        </p:grpSpPr>
        <p:sp>
          <p:nvSpPr>
            <p:cNvPr id="2462" name="Google Shape;2462;p46"/>
            <p:cNvSpPr/>
            <p:nvPr/>
          </p:nvSpPr>
          <p:spPr>
            <a:xfrm>
              <a:off x="1803325" y="1134425"/>
              <a:ext cx="36200" cy="296200"/>
            </a:xfrm>
            <a:custGeom>
              <a:avLst/>
              <a:gdLst/>
              <a:ahLst/>
              <a:cxnLst/>
              <a:rect l="l" t="t" r="r" b="b"/>
              <a:pathLst>
                <a:path w="1448" h="11848" extrusionOk="0">
                  <a:moveTo>
                    <a:pt x="730" y="0"/>
                  </a:moveTo>
                  <a:lnTo>
                    <a:pt x="577" y="13"/>
                  </a:lnTo>
                  <a:lnTo>
                    <a:pt x="436" y="52"/>
                  </a:lnTo>
                  <a:lnTo>
                    <a:pt x="320" y="116"/>
                  </a:lnTo>
                  <a:lnTo>
                    <a:pt x="205" y="205"/>
                  </a:lnTo>
                  <a:lnTo>
                    <a:pt x="115" y="321"/>
                  </a:lnTo>
                  <a:lnTo>
                    <a:pt x="51" y="436"/>
                  </a:lnTo>
                  <a:lnTo>
                    <a:pt x="13" y="577"/>
                  </a:lnTo>
                  <a:lnTo>
                    <a:pt x="0" y="718"/>
                  </a:lnTo>
                  <a:lnTo>
                    <a:pt x="0" y="11118"/>
                  </a:lnTo>
                  <a:lnTo>
                    <a:pt x="13" y="11271"/>
                  </a:lnTo>
                  <a:lnTo>
                    <a:pt x="51" y="11399"/>
                  </a:lnTo>
                  <a:lnTo>
                    <a:pt x="115" y="11527"/>
                  </a:lnTo>
                  <a:lnTo>
                    <a:pt x="205" y="11630"/>
                  </a:lnTo>
                  <a:lnTo>
                    <a:pt x="320" y="11720"/>
                  </a:lnTo>
                  <a:lnTo>
                    <a:pt x="436" y="11796"/>
                  </a:lnTo>
                  <a:lnTo>
                    <a:pt x="577" y="11835"/>
                  </a:lnTo>
                  <a:lnTo>
                    <a:pt x="730" y="11848"/>
                  </a:lnTo>
                  <a:lnTo>
                    <a:pt x="871" y="11835"/>
                  </a:lnTo>
                  <a:lnTo>
                    <a:pt x="1012" y="11796"/>
                  </a:lnTo>
                  <a:lnTo>
                    <a:pt x="1127" y="11720"/>
                  </a:lnTo>
                  <a:lnTo>
                    <a:pt x="1243" y="11630"/>
                  </a:lnTo>
                  <a:lnTo>
                    <a:pt x="1332" y="11527"/>
                  </a:lnTo>
                  <a:lnTo>
                    <a:pt x="1396" y="11399"/>
                  </a:lnTo>
                  <a:lnTo>
                    <a:pt x="1435" y="11271"/>
                  </a:lnTo>
                  <a:lnTo>
                    <a:pt x="1447" y="11118"/>
                  </a:lnTo>
                  <a:lnTo>
                    <a:pt x="1447" y="718"/>
                  </a:lnTo>
                  <a:lnTo>
                    <a:pt x="1435" y="577"/>
                  </a:lnTo>
                  <a:lnTo>
                    <a:pt x="1396" y="436"/>
                  </a:lnTo>
                  <a:lnTo>
                    <a:pt x="1332" y="321"/>
                  </a:lnTo>
                  <a:lnTo>
                    <a:pt x="1243" y="205"/>
                  </a:lnTo>
                  <a:lnTo>
                    <a:pt x="1127" y="116"/>
                  </a:lnTo>
                  <a:lnTo>
                    <a:pt x="1012" y="52"/>
                  </a:lnTo>
                  <a:lnTo>
                    <a:pt x="871" y="13"/>
                  </a:lnTo>
                  <a:lnTo>
                    <a:pt x="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2014325" y="1218325"/>
              <a:ext cx="222875" cy="296525"/>
            </a:xfrm>
            <a:custGeom>
              <a:avLst/>
              <a:gdLst/>
              <a:ahLst/>
              <a:cxnLst/>
              <a:rect l="l" t="t" r="r" b="b"/>
              <a:pathLst>
                <a:path w="8915" h="11861" extrusionOk="0">
                  <a:moveTo>
                    <a:pt x="4535" y="0"/>
                  </a:moveTo>
                  <a:lnTo>
                    <a:pt x="4381" y="13"/>
                  </a:lnTo>
                  <a:lnTo>
                    <a:pt x="4253" y="51"/>
                  </a:lnTo>
                  <a:lnTo>
                    <a:pt x="4125" y="128"/>
                  </a:lnTo>
                  <a:lnTo>
                    <a:pt x="4022" y="218"/>
                  </a:lnTo>
                  <a:lnTo>
                    <a:pt x="3933" y="320"/>
                  </a:lnTo>
                  <a:lnTo>
                    <a:pt x="3869" y="448"/>
                  </a:lnTo>
                  <a:lnTo>
                    <a:pt x="3817" y="576"/>
                  </a:lnTo>
                  <a:lnTo>
                    <a:pt x="3805" y="730"/>
                  </a:lnTo>
                  <a:lnTo>
                    <a:pt x="3805" y="6647"/>
                  </a:lnTo>
                  <a:lnTo>
                    <a:pt x="193" y="10643"/>
                  </a:lnTo>
                  <a:lnTo>
                    <a:pt x="103" y="10759"/>
                  </a:lnTo>
                  <a:lnTo>
                    <a:pt x="39" y="10887"/>
                  </a:lnTo>
                  <a:lnTo>
                    <a:pt x="1" y="11028"/>
                  </a:lnTo>
                  <a:lnTo>
                    <a:pt x="1" y="11169"/>
                  </a:lnTo>
                  <a:lnTo>
                    <a:pt x="13" y="11309"/>
                  </a:lnTo>
                  <a:lnTo>
                    <a:pt x="65" y="11438"/>
                  </a:lnTo>
                  <a:lnTo>
                    <a:pt x="141" y="11566"/>
                  </a:lnTo>
                  <a:lnTo>
                    <a:pt x="244" y="11668"/>
                  </a:lnTo>
                  <a:lnTo>
                    <a:pt x="346" y="11758"/>
                  </a:lnTo>
                  <a:lnTo>
                    <a:pt x="474" y="11809"/>
                  </a:lnTo>
                  <a:lnTo>
                    <a:pt x="590" y="11847"/>
                  </a:lnTo>
                  <a:lnTo>
                    <a:pt x="731" y="11860"/>
                  </a:lnTo>
                  <a:lnTo>
                    <a:pt x="872" y="11847"/>
                  </a:lnTo>
                  <a:lnTo>
                    <a:pt x="948" y="11822"/>
                  </a:lnTo>
                  <a:lnTo>
                    <a:pt x="1012" y="11796"/>
                  </a:lnTo>
                  <a:lnTo>
                    <a:pt x="1089" y="11771"/>
                  </a:lnTo>
                  <a:lnTo>
                    <a:pt x="1153" y="11719"/>
                  </a:lnTo>
                  <a:lnTo>
                    <a:pt x="1205" y="11681"/>
                  </a:lnTo>
                  <a:lnTo>
                    <a:pt x="1269" y="11617"/>
                  </a:lnTo>
                  <a:lnTo>
                    <a:pt x="5072" y="7416"/>
                  </a:lnTo>
                  <a:lnTo>
                    <a:pt x="5149" y="7301"/>
                  </a:lnTo>
                  <a:lnTo>
                    <a:pt x="5213" y="7185"/>
                  </a:lnTo>
                  <a:lnTo>
                    <a:pt x="5252" y="7057"/>
                  </a:lnTo>
                  <a:lnTo>
                    <a:pt x="5265" y="6929"/>
                  </a:lnTo>
                  <a:lnTo>
                    <a:pt x="5265" y="1460"/>
                  </a:lnTo>
                  <a:lnTo>
                    <a:pt x="8185" y="1460"/>
                  </a:lnTo>
                  <a:lnTo>
                    <a:pt x="8338" y="1447"/>
                  </a:lnTo>
                  <a:lnTo>
                    <a:pt x="8479" y="1396"/>
                  </a:lnTo>
                  <a:lnTo>
                    <a:pt x="8595" y="1332"/>
                  </a:lnTo>
                  <a:lnTo>
                    <a:pt x="8710" y="1242"/>
                  </a:lnTo>
                  <a:lnTo>
                    <a:pt x="8800" y="1140"/>
                  </a:lnTo>
                  <a:lnTo>
                    <a:pt x="8864" y="1012"/>
                  </a:lnTo>
                  <a:lnTo>
                    <a:pt x="8902" y="871"/>
                  </a:lnTo>
                  <a:lnTo>
                    <a:pt x="8915" y="730"/>
                  </a:lnTo>
                  <a:lnTo>
                    <a:pt x="8902" y="576"/>
                  </a:lnTo>
                  <a:lnTo>
                    <a:pt x="8864" y="448"/>
                  </a:lnTo>
                  <a:lnTo>
                    <a:pt x="8800" y="320"/>
                  </a:lnTo>
                  <a:lnTo>
                    <a:pt x="8710" y="218"/>
                  </a:lnTo>
                  <a:lnTo>
                    <a:pt x="8595" y="128"/>
                  </a:lnTo>
                  <a:lnTo>
                    <a:pt x="8479" y="51"/>
                  </a:lnTo>
                  <a:lnTo>
                    <a:pt x="8338" y="13"/>
                  </a:lnTo>
                  <a:lnTo>
                    <a:pt x="81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2109425" y="1690925"/>
              <a:ext cx="259075" cy="36200"/>
            </a:xfrm>
            <a:custGeom>
              <a:avLst/>
              <a:gdLst/>
              <a:ahLst/>
              <a:cxnLst/>
              <a:rect l="l" t="t" r="r" b="b"/>
              <a:pathLst>
                <a:path w="10363" h="1448" extrusionOk="0">
                  <a:moveTo>
                    <a:pt x="731" y="1"/>
                  </a:moveTo>
                  <a:lnTo>
                    <a:pt x="577" y="13"/>
                  </a:lnTo>
                  <a:lnTo>
                    <a:pt x="449" y="52"/>
                  </a:lnTo>
                  <a:lnTo>
                    <a:pt x="321" y="116"/>
                  </a:lnTo>
                  <a:lnTo>
                    <a:pt x="218" y="205"/>
                  </a:lnTo>
                  <a:lnTo>
                    <a:pt x="129" y="321"/>
                  </a:lnTo>
                  <a:lnTo>
                    <a:pt x="65" y="436"/>
                  </a:lnTo>
                  <a:lnTo>
                    <a:pt x="13" y="577"/>
                  </a:lnTo>
                  <a:lnTo>
                    <a:pt x="1" y="731"/>
                  </a:lnTo>
                  <a:lnTo>
                    <a:pt x="13" y="871"/>
                  </a:lnTo>
                  <a:lnTo>
                    <a:pt x="65" y="1012"/>
                  </a:lnTo>
                  <a:lnTo>
                    <a:pt x="129" y="1128"/>
                  </a:lnTo>
                  <a:lnTo>
                    <a:pt x="218" y="1243"/>
                  </a:lnTo>
                  <a:lnTo>
                    <a:pt x="321" y="1333"/>
                  </a:lnTo>
                  <a:lnTo>
                    <a:pt x="449" y="1397"/>
                  </a:lnTo>
                  <a:lnTo>
                    <a:pt x="577" y="1435"/>
                  </a:lnTo>
                  <a:lnTo>
                    <a:pt x="731" y="1448"/>
                  </a:lnTo>
                  <a:lnTo>
                    <a:pt x="9632" y="1448"/>
                  </a:lnTo>
                  <a:lnTo>
                    <a:pt x="9786" y="1435"/>
                  </a:lnTo>
                  <a:lnTo>
                    <a:pt x="9914" y="1397"/>
                  </a:lnTo>
                  <a:lnTo>
                    <a:pt x="10042" y="1333"/>
                  </a:lnTo>
                  <a:lnTo>
                    <a:pt x="10157" y="1243"/>
                  </a:lnTo>
                  <a:lnTo>
                    <a:pt x="10234" y="1128"/>
                  </a:lnTo>
                  <a:lnTo>
                    <a:pt x="10311" y="1012"/>
                  </a:lnTo>
                  <a:lnTo>
                    <a:pt x="10349" y="871"/>
                  </a:lnTo>
                  <a:lnTo>
                    <a:pt x="10362" y="731"/>
                  </a:lnTo>
                  <a:lnTo>
                    <a:pt x="10349" y="577"/>
                  </a:lnTo>
                  <a:lnTo>
                    <a:pt x="10311" y="436"/>
                  </a:lnTo>
                  <a:lnTo>
                    <a:pt x="10234" y="321"/>
                  </a:lnTo>
                  <a:lnTo>
                    <a:pt x="10157" y="205"/>
                  </a:lnTo>
                  <a:lnTo>
                    <a:pt x="10042" y="116"/>
                  </a:lnTo>
                  <a:lnTo>
                    <a:pt x="9914" y="52"/>
                  </a:lnTo>
                  <a:lnTo>
                    <a:pt x="9786" y="13"/>
                  </a:lnTo>
                  <a:lnTo>
                    <a:pt x="9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2035775" y="1900975"/>
              <a:ext cx="285650" cy="191175"/>
            </a:xfrm>
            <a:custGeom>
              <a:avLst/>
              <a:gdLst/>
              <a:ahLst/>
              <a:cxnLst/>
              <a:rect l="l" t="t" r="r" b="b"/>
              <a:pathLst>
                <a:path w="11426" h="7647" extrusionOk="0">
                  <a:moveTo>
                    <a:pt x="731" y="0"/>
                  </a:moveTo>
                  <a:lnTo>
                    <a:pt x="590" y="13"/>
                  </a:lnTo>
                  <a:lnTo>
                    <a:pt x="449" y="52"/>
                  </a:lnTo>
                  <a:lnTo>
                    <a:pt x="321" y="116"/>
                  </a:lnTo>
                  <a:lnTo>
                    <a:pt x="218" y="205"/>
                  </a:lnTo>
                  <a:lnTo>
                    <a:pt x="129" y="321"/>
                  </a:lnTo>
                  <a:lnTo>
                    <a:pt x="65" y="436"/>
                  </a:lnTo>
                  <a:lnTo>
                    <a:pt x="14" y="577"/>
                  </a:lnTo>
                  <a:lnTo>
                    <a:pt x="1" y="718"/>
                  </a:lnTo>
                  <a:lnTo>
                    <a:pt x="14" y="871"/>
                  </a:lnTo>
                  <a:lnTo>
                    <a:pt x="65" y="1012"/>
                  </a:lnTo>
                  <a:lnTo>
                    <a:pt x="129" y="1128"/>
                  </a:lnTo>
                  <a:lnTo>
                    <a:pt x="218" y="1243"/>
                  </a:lnTo>
                  <a:lnTo>
                    <a:pt x="321" y="1333"/>
                  </a:lnTo>
                  <a:lnTo>
                    <a:pt x="449" y="1397"/>
                  </a:lnTo>
                  <a:lnTo>
                    <a:pt x="590" y="1435"/>
                  </a:lnTo>
                  <a:lnTo>
                    <a:pt x="731" y="1448"/>
                  </a:lnTo>
                  <a:lnTo>
                    <a:pt x="7647" y="1448"/>
                  </a:lnTo>
                  <a:lnTo>
                    <a:pt x="10016" y="7199"/>
                  </a:lnTo>
                  <a:lnTo>
                    <a:pt x="10068" y="7301"/>
                  </a:lnTo>
                  <a:lnTo>
                    <a:pt x="10132" y="7391"/>
                  </a:lnTo>
                  <a:lnTo>
                    <a:pt x="10209" y="7467"/>
                  </a:lnTo>
                  <a:lnTo>
                    <a:pt x="10285" y="7532"/>
                  </a:lnTo>
                  <a:lnTo>
                    <a:pt x="10388" y="7583"/>
                  </a:lnTo>
                  <a:lnTo>
                    <a:pt x="10478" y="7621"/>
                  </a:lnTo>
                  <a:lnTo>
                    <a:pt x="10580" y="7634"/>
                  </a:lnTo>
                  <a:lnTo>
                    <a:pt x="10695" y="7647"/>
                  </a:lnTo>
                  <a:lnTo>
                    <a:pt x="10836" y="7634"/>
                  </a:lnTo>
                  <a:lnTo>
                    <a:pt x="10964" y="7596"/>
                  </a:lnTo>
                  <a:lnTo>
                    <a:pt x="11105" y="7519"/>
                  </a:lnTo>
                  <a:lnTo>
                    <a:pt x="11208" y="7429"/>
                  </a:lnTo>
                  <a:lnTo>
                    <a:pt x="11297" y="7327"/>
                  </a:lnTo>
                  <a:lnTo>
                    <a:pt x="11361" y="7199"/>
                  </a:lnTo>
                  <a:lnTo>
                    <a:pt x="11400" y="7070"/>
                  </a:lnTo>
                  <a:lnTo>
                    <a:pt x="11425" y="6930"/>
                  </a:lnTo>
                  <a:lnTo>
                    <a:pt x="11412" y="6776"/>
                  </a:lnTo>
                  <a:lnTo>
                    <a:pt x="11361" y="6635"/>
                  </a:lnTo>
                  <a:lnTo>
                    <a:pt x="8800" y="449"/>
                  </a:lnTo>
                  <a:lnTo>
                    <a:pt x="8748" y="346"/>
                  </a:lnTo>
                  <a:lnTo>
                    <a:pt x="8684" y="257"/>
                  </a:lnTo>
                  <a:lnTo>
                    <a:pt x="8620" y="180"/>
                  </a:lnTo>
                  <a:lnTo>
                    <a:pt x="8531" y="116"/>
                  </a:lnTo>
                  <a:lnTo>
                    <a:pt x="8441" y="65"/>
                  </a:lnTo>
                  <a:lnTo>
                    <a:pt x="8339" y="26"/>
                  </a:lnTo>
                  <a:lnTo>
                    <a:pt x="8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1997350" y="1939075"/>
              <a:ext cx="148600" cy="292375"/>
            </a:xfrm>
            <a:custGeom>
              <a:avLst/>
              <a:gdLst/>
              <a:ahLst/>
              <a:cxnLst/>
              <a:rect l="l" t="t" r="r" b="b"/>
              <a:pathLst>
                <a:path w="5944" h="11695" extrusionOk="0">
                  <a:moveTo>
                    <a:pt x="731" y="1"/>
                  </a:moveTo>
                  <a:lnTo>
                    <a:pt x="590" y="13"/>
                  </a:lnTo>
                  <a:lnTo>
                    <a:pt x="449" y="65"/>
                  </a:lnTo>
                  <a:lnTo>
                    <a:pt x="334" y="129"/>
                  </a:lnTo>
                  <a:lnTo>
                    <a:pt x="218" y="218"/>
                  </a:lnTo>
                  <a:lnTo>
                    <a:pt x="129" y="321"/>
                  </a:lnTo>
                  <a:lnTo>
                    <a:pt x="65" y="449"/>
                  </a:lnTo>
                  <a:lnTo>
                    <a:pt x="26" y="590"/>
                  </a:lnTo>
                  <a:lnTo>
                    <a:pt x="1" y="731"/>
                  </a:lnTo>
                  <a:lnTo>
                    <a:pt x="1" y="5393"/>
                  </a:lnTo>
                  <a:lnTo>
                    <a:pt x="26" y="5546"/>
                  </a:lnTo>
                  <a:lnTo>
                    <a:pt x="65" y="5675"/>
                  </a:lnTo>
                  <a:lnTo>
                    <a:pt x="129" y="5803"/>
                  </a:lnTo>
                  <a:lnTo>
                    <a:pt x="218" y="5905"/>
                  </a:lnTo>
                  <a:lnTo>
                    <a:pt x="334" y="5995"/>
                  </a:lnTo>
                  <a:lnTo>
                    <a:pt x="449" y="6072"/>
                  </a:lnTo>
                  <a:lnTo>
                    <a:pt x="590" y="6110"/>
                  </a:lnTo>
                  <a:lnTo>
                    <a:pt x="731" y="6123"/>
                  </a:lnTo>
                  <a:lnTo>
                    <a:pt x="4484" y="6123"/>
                  </a:lnTo>
                  <a:lnTo>
                    <a:pt x="4484" y="10964"/>
                  </a:lnTo>
                  <a:lnTo>
                    <a:pt x="4496" y="11105"/>
                  </a:lnTo>
                  <a:lnTo>
                    <a:pt x="4548" y="11246"/>
                  </a:lnTo>
                  <a:lnTo>
                    <a:pt x="4612" y="11361"/>
                  </a:lnTo>
                  <a:lnTo>
                    <a:pt x="4701" y="11477"/>
                  </a:lnTo>
                  <a:lnTo>
                    <a:pt x="4804" y="11566"/>
                  </a:lnTo>
                  <a:lnTo>
                    <a:pt x="4932" y="11630"/>
                  </a:lnTo>
                  <a:lnTo>
                    <a:pt x="5060" y="11669"/>
                  </a:lnTo>
                  <a:lnTo>
                    <a:pt x="5214" y="11694"/>
                  </a:lnTo>
                  <a:lnTo>
                    <a:pt x="5354" y="11669"/>
                  </a:lnTo>
                  <a:lnTo>
                    <a:pt x="5495" y="11630"/>
                  </a:lnTo>
                  <a:lnTo>
                    <a:pt x="5623" y="11566"/>
                  </a:lnTo>
                  <a:lnTo>
                    <a:pt x="5726" y="11477"/>
                  </a:lnTo>
                  <a:lnTo>
                    <a:pt x="5816" y="11361"/>
                  </a:lnTo>
                  <a:lnTo>
                    <a:pt x="5880" y="11246"/>
                  </a:lnTo>
                  <a:lnTo>
                    <a:pt x="5931" y="11105"/>
                  </a:lnTo>
                  <a:lnTo>
                    <a:pt x="5944" y="10964"/>
                  </a:lnTo>
                  <a:lnTo>
                    <a:pt x="5944" y="5393"/>
                  </a:lnTo>
                  <a:lnTo>
                    <a:pt x="5931" y="5252"/>
                  </a:lnTo>
                  <a:lnTo>
                    <a:pt x="5880" y="5111"/>
                  </a:lnTo>
                  <a:lnTo>
                    <a:pt x="5816" y="4983"/>
                  </a:lnTo>
                  <a:lnTo>
                    <a:pt x="5726" y="4880"/>
                  </a:lnTo>
                  <a:lnTo>
                    <a:pt x="5623" y="4791"/>
                  </a:lnTo>
                  <a:lnTo>
                    <a:pt x="5495" y="4727"/>
                  </a:lnTo>
                  <a:lnTo>
                    <a:pt x="5354" y="4676"/>
                  </a:lnTo>
                  <a:lnTo>
                    <a:pt x="5214" y="4663"/>
                  </a:lnTo>
                  <a:lnTo>
                    <a:pt x="1461" y="4663"/>
                  </a:lnTo>
                  <a:lnTo>
                    <a:pt x="1461" y="731"/>
                  </a:lnTo>
                  <a:lnTo>
                    <a:pt x="1448" y="590"/>
                  </a:lnTo>
                  <a:lnTo>
                    <a:pt x="1410" y="449"/>
                  </a:lnTo>
                  <a:lnTo>
                    <a:pt x="1333" y="321"/>
                  </a:lnTo>
                  <a:lnTo>
                    <a:pt x="1256" y="218"/>
                  </a:lnTo>
                  <a:lnTo>
                    <a:pt x="1141" y="129"/>
                  </a:lnTo>
                  <a:lnTo>
                    <a:pt x="1013" y="65"/>
                  </a:lnTo>
                  <a:lnTo>
                    <a:pt x="884" y="13"/>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1749200" y="2006650"/>
              <a:ext cx="152125" cy="400575"/>
            </a:xfrm>
            <a:custGeom>
              <a:avLst/>
              <a:gdLst/>
              <a:ahLst/>
              <a:cxnLst/>
              <a:rect l="l" t="t" r="r" b="b"/>
              <a:pathLst>
                <a:path w="6085" h="16023" extrusionOk="0">
                  <a:moveTo>
                    <a:pt x="2895" y="0"/>
                  </a:moveTo>
                  <a:lnTo>
                    <a:pt x="2742" y="13"/>
                  </a:lnTo>
                  <a:lnTo>
                    <a:pt x="2601" y="51"/>
                  </a:lnTo>
                  <a:lnTo>
                    <a:pt x="2485" y="128"/>
                  </a:lnTo>
                  <a:lnTo>
                    <a:pt x="2370" y="218"/>
                  </a:lnTo>
                  <a:lnTo>
                    <a:pt x="2280" y="320"/>
                  </a:lnTo>
                  <a:lnTo>
                    <a:pt x="2216" y="448"/>
                  </a:lnTo>
                  <a:lnTo>
                    <a:pt x="2178" y="576"/>
                  </a:lnTo>
                  <a:lnTo>
                    <a:pt x="2165" y="730"/>
                  </a:lnTo>
                  <a:lnTo>
                    <a:pt x="2165" y="4163"/>
                  </a:lnTo>
                  <a:lnTo>
                    <a:pt x="2178" y="4304"/>
                  </a:lnTo>
                  <a:lnTo>
                    <a:pt x="2216" y="4444"/>
                  </a:lnTo>
                  <a:lnTo>
                    <a:pt x="2280" y="4573"/>
                  </a:lnTo>
                  <a:lnTo>
                    <a:pt x="2370" y="4675"/>
                  </a:lnTo>
                  <a:lnTo>
                    <a:pt x="2485" y="4765"/>
                  </a:lnTo>
                  <a:lnTo>
                    <a:pt x="2601" y="4829"/>
                  </a:lnTo>
                  <a:lnTo>
                    <a:pt x="2742" y="4880"/>
                  </a:lnTo>
                  <a:lnTo>
                    <a:pt x="2895" y="4893"/>
                  </a:lnTo>
                  <a:lnTo>
                    <a:pt x="4624" y="4893"/>
                  </a:lnTo>
                  <a:lnTo>
                    <a:pt x="4624" y="10157"/>
                  </a:lnTo>
                  <a:lnTo>
                    <a:pt x="731" y="10157"/>
                  </a:lnTo>
                  <a:lnTo>
                    <a:pt x="590" y="10170"/>
                  </a:lnTo>
                  <a:lnTo>
                    <a:pt x="449" y="10208"/>
                  </a:lnTo>
                  <a:lnTo>
                    <a:pt x="321" y="10285"/>
                  </a:lnTo>
                  <a:lnTo>
                    <a:pt x="218" y="10362"/>
                  </a:lnTo>
                  <a:lnTo>
                    <a:pt x="129" y="10477"/>
                  </a:lnTo>
                  <a:lnTo>
                    <a:pt x="65" y="10605"/>
                  </a:lnTo>
                  <a:lnTo>
                    <a:pt x="26" y="10733"/>
                  </a:lnTo>
                  <a:lnTo>
                    <a:pt x="1" y="10887"/>
                  </a:lnTo>
                  <a:lnTo>
                    <a:pt x="1" y="15293"/>
                  </a:lnTo>
                  <a:lnTo>
                    <a:pt x="26" y="15434"/>
                  </a:lnTo>
                  <a:lnTo>
                    <a:pt x="65" y="15574"/>
                  </a:lnTo>
                  <a:lnTo>
                    <a:pt x="129" y="15703"/>
                  </a:lnTo>
                  <a:lnTo>
                    <a:pt x="218" y="15805"/>
                  </a:lnTo>
                  <a:lnTo>
                    <a:pt x="321" y="15895"/>
                  </a:lnTo>
                  <a:lnTo>
                    <a:pt x="449" y="15959"/>
                  </a:lnTo>
                  <a:lnTo>
                    <a:pt x="590" y="16010"/>
                  </a:lnTo>
                  <a:lnTo>
                    <a:pt x="731" y="16023"/>
                  </a:lnTo>
                  <a:lnTo>
                    <a:pt x="884" y="16010"/>
                  </a:lnTo>
                  <a:lnTo>
                    <a:pt x="1012" y="15959"/>
                  </a:lnTo>
                  <a:lnTo>
                    <a:pt x="1141" y="15895"/>
                  </a:lnTo>
                  <a:lnTo>
                    <a:pt x="1243" y="15805"/>
                  </a:lnTo>
                  <a:lnTo>
                    <a:pt x="1333" y="15703"/>
                  </a:lnTo>
                  <a:lnTo>
                    <a:pt x="1410" y="15574"/>
                  </a:lnTo>
                  <a:lnTo>
                    <a:pt x="1448" y="15434"/>
                  </a:lnTo>
                  <a:lnTo>
                    <a:pt x="1461" y="15293"/>
                  </a:lnTo>
                  <a:lnTo>
                    <a:pt x="1461" y="11617"/>
                  </a:lnTo>
                  <a:lnTo>
                    <a:pt x="5354" y="11617"/>
                  </a:lnTo>
                  <a:lnTo>
                    <a:pt x="5495" y="11591"/>
                  </a:lnTo>
                  <a:lnTo>
                    <a:pt x="5636" y="11553"/>
                  </a:lnTo>
                  <a:lnTo>
                    <a:pt x="5764" y="11489"/>
                  </a:lnTo>
                  <a:lnTo>
                    <a:pt x="5867" y="11399"/>
                  </a:lnTo>
                  <a:lnTo>
                    <a:pt x="5956" y="11284"/>
                  </a:lnTo>
                  <a:lnTo>
                    <a:pt x="6020" y="11169"/>
                  </a:lnTo>
                  <a:lnTo>
                    <a:pt x="6072" y="11028"/>
                  </a:lnTo>
                  <a:lnTo>
                    <a:pt x="6084" y="10887"/>
                  </a:lnTo>
                  <a:lnTo>
                    <a:pt x="6084" y="4163"/>
                  </a:lnTo>
                  <a:lnTo>
                    <a:pt x="6072" y="4009"/>
                  </a:lnTo>
                  <a:lnTo>
                    <a:pt x="6020" y="3881"/>
                  </a:lnTo>
                  <a:lnTo>
                    <a:pt x="5956" y="3753"/>
                  </a:lnTo>
                  <a:lnTo>
                    <a:pt x="5867" y="3650"/>
                  </a:lnTo>
                  <a:lnTo>
                    <a:pt x="5764" y="3561"/>
                  </a:lnTo>
                  <a:lnTo>
                    <a:pt x="5636" y="3497"/>
                  </a:lnTo>
                  <a:lnTo>
                    <a:pt x="5495" y="3445"/>
                  </a:lnTo>
                  <a:lnTo>
                    <a:pt x="5354" y="3433"/>
                  </a:lnTo>
                  <a:lnTo>
                    <a:pt x="3612" y="3433"/>
                  </a:lnTo>
                  <a:lnTo>
                    <a:pt x="3612" y="730"/>
                  </a:lnTo>
                  <a:lnTo>
                    <a:pt x="3600" y="576"/>
                  </a:lnTo>
                  <a:lnTo>
                    <a:pt x="3561" y="448"/>
                  </a:lnTo>
                  <a:lnTo>
                    <a:pt x="3497" y="320"/>
                  </a:lnTo>
                  <a:lnTo>
                    <a:pt x="3408" y="218"/>
                  </a:lnTo>
                  <a:lnTo>
                    <a:pt x="3292" y="128"/>
                  </a:lnTo>
                  <a:lnTo>
                    <a:pt x="3177" y="51"/>
                  </a:lnTo>
                  <a:lnTo>
                    <a:pt x="3036" y="13"/>
                  </a:lnTo>
                  <a:lnTo>
                    <a:pt x="2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1496900" y="1950925"/>
              <a:ext cx="160125" cy="256825"/>
            </a:xfrm>
            <a:custGeom>
              <a:avLst/>
              <a:gdLst/>
              <a:ahLst/>
              <a:cxnLst/>
              <a:rect l="l" t="t" r="r" b="b"/>
              <a:pathLst>
                <a:path w="6405" h="10273" extrusionOk="0">
                  <a:moveTo>
                    <a:pt x="5597" y="1"/>
                  </a:moveTo>
                  <a:lnTo>
                    <a:pt x="5469" y="26"/>
                  </a:lnTo>
                  <a:lnTo>
                    <a:pt x="5328" y="77"/>
                  </a:lnTo>
                  <a:lnTo>
                    <a:pt x="5213" y="154"/>
                  </a:lnTo>
                  <a:lnTo>
                    <a:pt x="5110" y="269"/>
                  </a:lnTo>
                  <a:lnTo>
                    <a:pt x="167" y="6353"/>
                  </a:lnTo>
                  <a:lnTo>
                    <a:pt x="90" y="6456"/>
                  </a:lnTo>
                  <a:lnTo>
                    <a:pt x="39" y="6584"/>
                  </a:lnTo>
                  <a:lnTo>
                    <a:pt x="13" y="6699"/>
                  </a:lnTo>
                  <a:lnTo>
                    <a:pt x="0" y="6827"/>
                  </a:lnTo>
                  <a:lnTo>
                    <a:pt x="26" y="6955"/>
                  </a:lnTo>
                  <a:lnTo>
                    <a:pt x="51" y="7083"/>
                  </a:lnTo>
                  <a:lnTo>
                    <a:pt x="115" y="7199"/>
                  </a:lnTo>
                  <a:lnTo>
                    <a:pt x="192" y="7301"/>
                  </a:lnTo>
                  <a:lnTo>
                    <a:pt x="2664" y="10029"/>
                  </a:lnTo>
                  <a:lnTo>
                    <a:pt x="2715" y="10080"/>
                  </a:lnTo>
                  <a:lnTo>
                    <a:pt x="2779" y="10132"/>
                  </a:lnTo>
                  <a:lnTo>
                    <a:pt x="2843" y="10170"/>
                  </a:lnTo>
                  <a:lnTo>
                    <a:pt x="2920" y="10208"/>
                  </a:lnTo>
                  <a:lnTo>
                    <a:pt x="2984" y="10234"/>
                  </a:lnTo>
                  <a:lnTo>
                    <a:pt x="3061" y="10260"/>
                  </a:lnTo>
                  <a:lnTo>
                    <a:pt x="3202" y="10272"/>
                  </a:lnTo>
                  <a:lnTo>
                    <a:pt x="3330" y="10260"/>
                  </a:lnTo>
                  <a:lnTo>
                    <a:pt x="3458" y="10221"/>
                  </a:lnTo>
                  <a:lnTo>
                    <a:pt x="3586" y="10170"/>
                  </a:lnTo>
                  <a:lnTo>
                    <a:pt x="3689" y="10080"/>
                  </a:lnTo>
                  <a:lnTo>
                    <a:pt x="3791" y="9978"/>
                  </a:lnTo>
                  <a:lnTo>
                    <a:pt x="3868" y="9850"/>
                  </a:lnTo>
                  <a:lnTo>
                    <a:pt x="3906" y="9722"/>
                  </a:lnTo>
                  <a:lnTo>
                    <a:pt x="3932" y="9581"/>
                  </a:lnTo>
                  <a:lnTo>
                    <a:pt x="3932" y="9440"/>
                  </a:lnTo>
                  <a:lnTo>
                    <a:pt x="3894" y="9299"/>
                  </a:lnTo>
                  <a:lnTo>
                    <a:pt x="3830" y="9171"/>
                  </a:lnTo>
                  <a:lnTo>
                    <a:pt x="3740" y="9056"/>
                  </a:lnTo>
                  <a:lnTo>
                    <a:pt x="1691" y="6789"/>
                  </a:lnTo>
                  <a:lnTo>
                    <a:pt x="6238" y="1179"/>
                  </a:lnTo>
                  <a:lnTo>
                    <a:pt x="6327" y="1064"/>
                  </a:lnTo>
                  <a:lnTo>
                    <a:pt x="6378" y="923"/>
                  </a:lnTo>
                  <a:lnTo>
                    <a:pt x="6404" y="795"/>
                  </a:lnTo>
                  <a:lnTo>
                    <a:pt x="6404" y="654"/>
                  </a:lnTo>
                  <a:lnTo>
                    <a:pt x="6378" y="513"/>
                  </a:lnTo>
                  <a:lnTo>
                    <a:pt x="6314" y="385"/>
                  </a:lnTo>
                  <a:lnTo>
                    <a:pt x="6238" y="257"/>
                  </a:lnTo>
                  <a:lnTo>
                    <a:pt x="6135" y="154"/>
                  </a:lnTo>
                  <a:lnTo>
                    <a:pt x="6007" y="77"/>
                  </a:lnTo>
                  <a:lnTo>
                    <a:pt x="5879" y="26"/>
                  </a:lnTo>
                  <a:lnTo>
                    <a:pt x="57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1203275" y="1889125"/>
              <a:ext cx="391950" cy="276675"/>
            </a:xfrm>
            <a:custGeom>
              <a:avLst/>
              <a:gdLst/>
              <a:ahLst/>
              <a:cxnLst/>
              <a:rect l="l" t="t" r="r" b="b"/>
              <a:pathLst>
                <a:path w="15678" h="11067" extrusionOk="0">
                  <a:moveTo>
                    <a:pt x="14909" y="1"/>
                  </a:moveTo>
                  <a:lnTo>
                    <a:pt x="14768" y="26"/>
                  </a:lnTo>
                  <a:lnTo>
                    <a:pt x="14627" y="65"/>
                  </a:lnTo>
                  <a:lnTo>
                    <a:pt x="14512" y="141"/>
                  </a:lnTo>
                  <a:lnTo>
                    <a:pt x="14396" y="244"/>
                  </a:lnTo>
                  <a:lnTo>
                    <a:pt x="8594" y="6878"/>
                  </a:lnTo>
                  <a:lnTo>
                    <a:pt x="3561" y="6878"/>
                  </a:lnTo>
                  <a:lnTo>
                    <a:pt x="3420" y="6891"/>
                  </a:lnTo>
                  <a:lnTo>
                    <a:pt x="3292" y="6930"/>
                  </a:lnTo>
                  <a:lnTo>
                    <a:pt x="3164" y="6994"/>
                  </a:lnTo>
                  <a:lnTo>
                    <a:pt x="3061" y="7083"/>
                  </a:lnTo>
                  <a:lnTo>
                    <a:pt x="218" y="9811"/>
                  </a:lnTo>
                  <a:lnTo>
                    <a:pt x="128" y="9927"/>
                  </a:lnTo>
                  <a:lnTo>
                    <a:pt x="64" y="10042"/>
                  </a:lnTo>
                  <a:lnTo>
                    <a:pt x="13" y="10183"/>
                  </a:lnTo>
                  <a:lnTo>
                    <a:pt x="0" y="10324"/>
                  </a:lnTo>
                  <a:lnTo>
                    <a:pt x="13" y="10465"/>
                  </a:lnTo>
                  <a:lnTo>
                    <a:pt x="52" y="10593"/>
                  </a:lnTo>
                  <a:lnTo>
                    <a:pt x="116" y="10721"/>
                  </a:lnTo>
                  <a:lnTo>
                    <a:pt x="205" y="10836"/>
                  </a:lnTo>
                  <a:lnTo>
                    <a:pt x="256" y="10887"/>
                  </a:lnTo>
                  <a:lnTo>
                    <a:pt x="320" y="10939"/>
                  </a:lnTo>
                  <a:lnTo>
                    <a:pt x="449" y="11003"/>
                  </a:lnTo>
                  <a:lnTo>
                    <a:pt x="589" y="11054"/>
                  </a:lnTo>
                  <a:lnTo>
                    <a:pt x="730" y="11067"/>
                  </a:lnTo>
                  <a:lnTo>
                    <a:pt x="871" y="11054"/>
                  </a:lnTo>
                  <a:lnTo>
                    <a:pt x="999" y="11015"/>
                  </a:lnTo>
                  <a:lnTo>
                    <a:pt x="1127" y="10951"/>
                  </a:lnTo>
                  <a:lnTo>
                    <a:pt x="1230" y="10862"/>
                  </a:lnTo>
                  <a:lnTo>
                    <a:pt x="3855" y="8339"/>
                  </a:lnTo>
                  <a:lnTo>
                    <a:pt x="8915" y="8339"/>
                  </a:lnTo>
                  <a:lnTo>
                    <a:pt x="9004" y="8326"/>
                  </a:lnTo>
                  <a:lnTo>
                    <a:pt x="9068" y="8313"/>
                  </a:lnTo>
                  <a:lnTo>
                    <a:pt x="9145" y="8300"/>
                  </a:lnTo>
                  <a:lnTo>
                    <a:pt x="9222" y="8274"/>
                  </a:lnTo>
                  <a:lnTo>
                    <a:pt x="9286" y="8236"/>
                  </a:lnTo>
                  <a:lnTo>
                    <a:pt x="9350" y="8185"/>
                  </a:lnTo>
                  <a:lnTo>
                    <a:pt x="9414" y="8146"/>
                  </a:lnTo>
                  <a:lnTo>
                    <a:pt x="9465" y="8082"/>
                  </a:lnTo>
                  <a:lnTo>
                    <a:pt x="15498" y="1205"/>
                  </a:lnTo>
                  <a:lnTo>
                    <a:pt x="15587" y="1089"/>
                  </a:lnTo>
                  <a:lnTo>
                    <a:pt x="15639" y="948"/>
                  </a:lnTo>
                  <a:lnTo>
                    <a:pt x="15677" y="820"/>
                  </a:lnTo>
                  <a:lnTo>
                    <a:pt x="15677" y="679"/>
                  </a:lnTo>
                  <a:lnTo>
                    <a:pt x="15651" y="539"/>
                  </a:lnTo>
                  <a:lnTo>
                    <a:pt x="15600" y="410"/>
                  </a:lnTo>
                  <a:lnTo>
                    <a:pt x="15536" y="282"/>
                  </a:lnTo>
                  <a:lnTo>
                    <a:pt x="15434" y="180"/>
                  </a:lnTo>
                  <a:lnTo>
                    <a:pt x="15306" y="90"/>
                  </a:lnTo>
                  <a:lnTo>
                    <a:pt x="15178" y="39"/>
                  </a:lnTo>
                  <a:lnTo>
                    <a:pt x="15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1282050" y="1700525"/>
              <a:ext cx="251375" cy="36225"/>
            </a:xfrm>
            <a:custGeom>
              <a:avLst/>
              <a:gdLst/>
              <a:ahLst/>
              <a:cxnLst/>
              <a:rect l="l" t="t" r="r" b="b"/>
              <a:pathLst>
                <a:path w="10055" h="1449" extrusionOk="0">
                  <a:moveTo>
                    <a:pt x="730" y="1"/>
                  </a:moveTo>
                  <a:lnTo>
                    <a:pt x="576" y="14"/>
                  </a:lnTo>
                  <a:lnTo>
                    <a:pt x="448" y="52"/>
                  </a:lnTo>
                  <a:lnTo>
                    <a:pt x="320" y="116"/>
                  </a:lnTo>
                  <a:lnTo>
                    <a:pt x="218" y="206"/>
                  </a:lnTo>
                  <a:lnTo>
                    <a:pt x="128" y="321"/>
                  </a:lnTo>
                  <a:lnTo>
                    <a:pt x="51" y="436"/>
                  </a:lnTo>
                  <a:lnTo>
                    <a:pt x="13" y="577"/>
                  </a:lnTo>
                  <a:lnTo>
                    <a:pt x="0" y="718"/>
                  </a:lnTo>
                  <a:lnTo>
                    <a:pt x="13" y="872"/>
                  </a:lnTo>
                  <a:lnTo>
                    <a:pt x="51" y="1013"/>
                  </a:lnTo>
                  <a:lnTo>
                    <a:pt x="128" y="1128"/>
                  </a:lnTo>
                  <a:lnTo>
                    <a:pt x="218" y="1243"/>
                  </a:lnTo>
                  <a:lnTo>
                    <a:pt x="320" y="1333"/>
                  </a:lnTo>
                  <a:lnTo>
                    <a:pt x="448" y="1397"/>
                  </a:lnTo>
                  <a:lnTo>
                    <a:pt x="576" y="1435"/>
                  </a:lnTo>
                  <a:lnTo>
                    <a:pt x="730" y="1448"/>
                  </a:lnTo>
                  <a:lnTo>
                    <a:pt x="9324" y="1448"/>
                  </a:lnTo>
                  <a:lnTo>
                    <a:pt x="9478" y="1435"/>
                  </a:lnTo>
                  <a:lnTo>
                    <a:pt x="9606" y="1397"/>
                  </a:lnTo>
                  <a:lnTo>
                    <a:pt x="9734" y="1333"/>
                  </a:lnTo>
                  <a:lnTo>
                    <a:pt x="9849" y="1243"/>
                  </a:lnTo>
                  <a:lnTo>
                    <a:pt x="9926" y="1128"/>
                  </a:lnTo>
                  <a:lnTo>
                    <a:pt x="10003" y="1013"/>
                  </a:lnTo>
                  <a:lnTo>
                    <a:pt x="10041" y="872"/>
                  </a:lnTo>
                  <a:lnTo>
                    <a:pt x="10054" y="718"/>
                  </a:lnTo>
                  <a:lnTo>
                    <a:pt x="10041" y="577"/>
                  </a:lnTo>
                  <a:lnTo>
                    <a:pt x="10003" y="436"/>
                  </a:lnTo>
                  <a:lnTo>
                    <a:pt x="9926" y="321"/>
                  </a:lnTo>
                  <a:lnTo>
                    <a:pt x="9849" y="206"/>
                  </a:lnTo>
                  <a:lnTo>
                    <a:pt x="9734" y="116"/>
                  </a:lnTo>
                  <a:lnTo>
                    <a:pt x="9606" y="52"/>
                  </a:lnTo>
                  <a:lnTo>
                    <a:pt x="9478" y="14"/>
                  </a:lnTo>
                  <a:lnTo>
                    <a:pt x="9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1263775" y="1375850"/>
              <a:ext cx="330800" cy="172925"/>
            </a:xfrm>
            <a:custGeom>
              <a:avLst/>
              <a:gdLst/>
              <a:ahLst/>
              <a:cxnLst/>
              <a:rect l="l" t="t" r="r" b="b"/>
              <a:pathLst>
                <a:path w="13232" h="6917" extrusionOk="0">
                  <a:moveTo>
                    <a:pt x="757" y="1"/>
                  </a:moveTo>
                  <a:lnTo>
                    <a:pt x="616" y="13"/>
                  </a:lnTo>
                  <a:lnTo>
                    <a:pt x="475" y="39"/>
                  </a:lnTo>
                  <a:lnTo>
                    <a:pt x="347" y="103"/>
                  </a:lnTo>
                  <a:lnTo>
                    <a:pt x="232" y="193"/>
                  </a:lnTo>
                  <a:lnTo>
                    <a:pt x="129" y="308"/>
                  </a:lnTo>
                  <a:lnTo>
                    <a:pt x="65" y="423"/>
                  </a:lnTo>
                  <a:lnTo>
                    <a:pt x="14" y="564"/>
                  </a:lnTo>
                  <a:lnTo>
                    <a:pt x="1" y="692"/>
                  </a:lnTo>
                  <a:lnTo>
                    <a:pt x="1" y="833"/>
                  </a:lnTo>
                  <a:lnTo>
                    <a:pt x="39" y="974"/>
                  </a:lnTo>
                  <a:lnTo>
                    <a:pt x="103" y="1102"/>
                  </a:lnTo>
                  <a:lnTo>
                    <a:pt x="193" y="1217"/>
                  </a:lnTo>
                  <a:lnTo>
                    <a:pt x="5227" y="6686"/>
                  </a:lnTo>
                  <a:lnTo>
                    <a:pt x="5278" y="6737"/>
                  </a:lnTo>
                  <a:lnTo>
                    <a:pt x="5342" y="6776"/>
                  </a:lnTo>
                  <a:lnTo>
                    <a:pt x="5406" y="6827"/>
                  </a:lnTo>
                  <a:lnTo>
                    <a:pt x="5470" y="6853"/>
                  </a:lnTo>
                  <a:lnTo>
                    <a:pt x="5534" y="6878"/>
                  </a:lnTo>
                  <a:lnTo>
                    <a:pt x="5611" y="6904"/>
                  </a:lnTo>
                  <a:lnTo>
                    <a:pt x="5688" y="6917"/>
                  </a:lnTo>
                  <a:lnTo>
                    <a:pt x="12514" y="6917"/>
                  </a:lnTo>
                  <a:lnTo>
                    <a:pt x="12655" y="6904"/>
                  </a:lnTo>
                  <a:lnTo>
                    <a:pt x="12796" y="6853"/>
                  </a:lnTo>
                  <a:lnTo>
                    <a:pt x="12911" y="6789"/>
                  </a:lnTo>
                  <a:lnTo>
                    <a:pt x="13027" y="6699"/>
                  </a:lnTo>
                  <a:lnTo>
                    <a:pt x="13116" y="6597"/>
                  </a:lnTo>
                  <a:lnTo>
                    <a:pt x="13180" y="6469"/>
                  </a:lnTo>
                  <a:lnTo>
                    <a:pt x="13219" y="6340"/>
                  </a:lnTo>
                  <a:lnTo>
                    <a:pt x="13231" y="6187"/>
                  </a:lnTo>
                  <a:lnTo>
                    <a:pt x="13219" y="6046"/>
                  </a:lnTo>
                  <a:lnTo>
                    <a:pt x="13180" y="5905"/>
                  </a:lnTo>
                  <a:lnTo>
                    <a:pt x="13116" y="5777"/>
                  </a:lnTo>
                  <a:lnTo>
                    <a:pt x="13027" y="5674"/>
                  </a:lnTo>
                  <a:lnTo>
                    <a:pt x="12911" y="5585"/>
                  </a:lnTo>
                  <a:lnTo>
                    <a:pt x="12796" y="5521"/>
                  </a:lnTo>
                  <a:lnTo>
                    <a:pt x="12655" y="5470"/>
                  </a:lnTo>
                  <a:lnTo>
                    <a:pt x="12514" y="5457"/>
                  </a:lnTo>
                  <a:lnTo>
                    <a:pt x="6072" y="5457"/>
                  </a:lnTo>
                  <a:lnTo>
                    <a:pt x="1256" y="231"/>
                  </a:lnTo>
                  <a:lnTo>
                    <a:pt x="1154" y="141"/>
                  </a:lnTo>
                  <a:lnTo>
                    <a:pt x="1026" y="65"/>
                  </a:lnTo>
                  <a:lnTo>
                    <a:pt x="898" y="13"/>
                  </a:lnTo>
                  <a:lnTo>
                    <a:pt x="7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1601275" y="1325900"/>
              <a:ext cx="36525" cy="179975"/>
            </a:xfrm>
            <a:custGeom>
              <a:avLst/>
              <a:gdLst/>
              <a:ahLst/>
              <a:cxnLst/>
              <a:rect l="l" t="t" r="r" b="b"/>
              <a:pathLst>
                <a:path w="1461" h="7199" extrusionOk="0">
                  <a:moveTo>
                    <a:pt x="730" y="1"/>
                  </a:moveTo>
                  <a:lnTo>
                    <a:pt x="577" y="13"/>
                  </a:lnTo>
                  <a:lnTo>
                    <a:pt x="449" y="65"/>
                  </a:lnTo>
                  <a:lnTo>
                    <a:pt x="321" y="129"/>
                  </a:lnTo>
                  <a:lnTo>
                    <a:pt x="218" y="218"/>
                  </a:lnTo>
                  <a:lnTo>
                    <a:pt x="129" y="321"/>
                  </a:lnTo>
                  <a:lnTo>
                    <a:pt x="52" y="449"/>
                  </a:lnTo>
                  <a:lnTo>
                    <a:pt x="13" y="590"/>
                  </a:lnTo>
                  <a:lnTo>
                    <a:pt x="0" y="731"/>
                  </a:lnTo>
                  <a:lnTo>
                    <a:pt x="0" y="6468"/>
                  </a:lnTo>
                  <a:lnTo>
                    <a:pt x="13" y="6609"/>
                  </a:lnTo>
                  <a:lnTo>
                    <a:pt x="52" y="6750"/>
                  </a:lnTo>
                  <a:lnTo>
                    <a:pt x="129" y="6878"/>
                  </a:lnTo>
                  <a:lnTo>
                    <a:pt x="218" y="6981"/>
                  </a:lnTo>
                  <a:lnTo>
                    <a:pt x="321" y="7070"/>
                  </a:lnTo>
                  <a:lnTo>
                    <a:pt x="449" y="7135"/>
                  </a:lnTo>
                  <a:lnTo>
                    <a:pt x="577" y="7173"/>
                  </a:lnTo>
                  <a:lnTo>
                    <a:pt x="730" y="7199"/>
                  </a:lnTo>
                  <a:lnTo>
                    <a:pt x="871" y="7173"/>
                  </a:lnTo>
                  <a:lnTo>
                    <a:pt x="1012" y="7135"/>
                  </a:lnTo>
                  <a:lnTo>
                    <a:pt x="1140" y="7070"/>
                  </a:lnTo>
                  <a:lnTo>
                    <a:pt x="1243" y="6981"/>
                  </a:lnTo>
                  <a:lnTo>
                    <a:pt x="1332" y="6878"/>
                  </a:lnTo>
                  <a:lnTo>
                    <a:pt x="1396" y="6750"/>
                  </a:lnTo>
                  <a:lnTo>
                    <a:pt x="1448" y="6609"/>
                  </a:lnTo>
                  <a:lnTo>
                    <a:pt x="1461" y="6468"/>
                  </a:lnTo>
                  <a:lnTo>
                    <a:pt x="1461" y="731"/>
                  </a:lnTo>
                  <a:lnTo>
                    <a:pt x="1448" y="590"/>
                  </a:lnTo>
                  <a:lnTo>
                    <a:pt x="1396" y="449"/>
                  </a:lnTo>
                  <a:lnTo>
                    <a:pt x="1332" y="321"/>
                  </a:lnTo>
                  <a:lnTo>
                    <a:pt x="1243" y="218"/>
                  </a:lnTo>
                  <a:lnTo>
                    <a:pt x="1140" y="129"/>
                  </a:lnTo>
                  <a:lnTo>
                    <a:pt x="1012" y="65"/>
                  </a:lnTo>
                  <a:lnTo>
                    <a:pt x="871" y="13"/>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1494325" y="1391550"/>
              <a:ext cx="654200" cy="654175"/>
            </a:xfrm>
            <a:custGeom>
              <a:avLst/>
              <a:gdLst/>
              <a:ahLst/>
              <a:cxnLst/>
              <a:rect l="l" t="t" r="r" b="b"/>
              <a:pathLst>
                <a:path w="26168" h="26167" extrusionOk="0">
                  <a:moveTo>
                    <a:pt x="9952" y="0"/>
                  </a:moveTo>
                  <a:lnTo>
                    <a:pt x="9952" y="2933"/>
                  </a:lnTo>
                  <a:lnTo>
                    <a:pt x="9478" y="3087"/>
                  </a:lnTo>
                  <a:lnTo>
                    <a:pt x="9005" y="3266"/>
                  </a:lnTo>
                  <a:lnTo>
                    <a:pt x="8556" y="3458"/>
                  </a:lnTo>
                  <a:lnTo>
                    <a:pt x="8108" y="3676"/>
                  </a:lnTo>
                  <a:lnTo>
                    <a:pt x="6046" y="1614"/>
                  </a:lnTo>
                  <a:lnTo>
                    <a:pt x="1627" y="6045"/>
                  </a:lnTo>
                  <a:lnTo>
                    <a:pt x="3600" y="8031"/>
                  </a:lnTo>
                  <a:lnTo>
                    <a:pt x="3356" y="8492"/>
                  </a:lnTo>
                  <a:lnTo>
                    <a:pt x="3126" y="8966"/>
                  </a:lnTo>
                  <a:lnTo>
                    <a:pt x="2934" y="9452"/>
                  </a:lnTo>
                  <a:lnTo>
                    <a:pt x="2754" y="9952"/>
                  </a:lnTo>
                  <a:lnTo>
                    <a:pt x="1" y="9952"/>
                  </a:lnTo>
                  <a:lnTo>
                    <a:pt x="1" y="16215"/>
                  </a:lnTo>
                  <a:lnTo>
                    <a:pt x="2588" y="16215"/>
                  </a:lnTo>
                  <a:lnTo>
                    <a:pt x="2754" y="16766"/>
                  </a:lnTo>
                  <a:lnTo>
                    <a:pt x="2946" y="17291"/>
                  </a:lnTo>
                  <a:lnTo>
                    <a:pt x="3164" y="17816"/>
                  </a:lnTo>
                  <a:lnTo>
                    <a:pt x="3420" y="18328"/>
                  </a:lnTo>
                  <a:lnTo>
                    <a:pt x="1627" y="20121"/>
                  </a:lnTo>
                  <a:lnTo>
                    <a:pt x="6046" y="24553"/>
                  </a:lnTo>
                  <a:lnTo>
                    <a:pt x="7762" y="22837"/>
                  </a:lnTo>
                  <a:lnTo>
                    <a:pt x="8018" y="22977"/>
                  </a:lnTo>
                  <a:lnTo>
                    <a:pt x="8287" y="23106"/>
                  </a:lnTo>
                  <a:lnTo>
                    <a:pt x="8556" y="23234"/>
                  </a:lnTo>
                  <a:lnTo>
                    <a:pt x="8825" y="23362"/>
                  </a:lnTo>
                  <a:lnTo>
                    <a:pt x="9107" y="23477"/>
                  </a:lnTo>
                  <a:lnTo>
                    <a:pt x="9389" y="23579"/>
                  </a:lnTo>
                  <a:lnTo>
                    <a:pt x="9671" y="23669"/>
                  </a:lnTo>
                  <a:lnTo>
                    <a:pt x="9952" y="23772"/>
                  </a:lnTo>
                  <a:lnTo>
                    <a:pt x="9952" y="26167"/>
                  </a:lnTo>
                  <a:lnTo>
                    <a:pt x="16215" y="26167"/>
                  </a:lnTo>
                  <a:lnTo>
                    <a:pt x="16215" y="23772"/>
                  </a:lnTo>
                  <a:lnTo>
                    <a:pt x="16497" y="23669"/>
                  </a:lnTo>
                  <a:lnTo>
                    <a:pt x="16792" y="23579"/>
                  </a:lnTo>
                  <a:lnTo>
                    <a:pt x="17061" y="23477"/>
                  </a:lnTo>
                  <a:lnTo>
                    <a:pt x="17342" y="23362"/>
                  </a:lnTo>
                  <a:lnTo>
                    <a:pt x="17611" y="23234"/>
                  </a:lnTo>
                  <a:lnTo>
                    <a:pt x="17880" y="23106"/>
                  </a:lnTo>
                  <a:lnTo>
                    <a:pt x="18149" y="22977"/>
                  </a:lnTo>
                  <a:lnTo>
                    <a:pt x="18406" y="22837"/>
                  </a:lnTo>
                  <a:lnTo>
                    <a:pt x="20122" y="24553"/>
                  </a:lnTo>
                  <a:lnTo>
                    <a:pt x="24553" y="20121"/>
                  </a:lnTo>
                  <a:lnTo>
                    <a:pt x="22760" y="18328"/>
                  </a:lnTo>
                  <a:lnTo>
                    <a:pt x="23004" y="17816"/>
                  </a:lnTo>
                  <a:lnTo>
                    <a:pt x="23221" y="17291"/>
                  </a:lnTo>
                  <a:lnTo>
                    <a:pt x="23413" y="16766"/>
                  </a:lnTo>
                  <a:lnTo>
                    <a:pt x="23580" y="16215"/>
                  </a:lnTo>
                  <a:lnTo>
                    <a:pt x="26167" y="16215"/>
                  </a:lnTo>
                  <a:lnTo>
                    <a:pt x="26167" y="9952"/>
                  </a:lnTo>
                  <a:lnTo>
                    <a:pt x="23426" y="9952"/>
                  </a:lnTo>
                  <a:lnTo>
                    <a:pt x="23247" y="9452"/>
                  </a:lnTo>
                  <a:lnTo>
                    <a:pt x="23042" y="8966"/>
                  </a:lnTo>
                  <a:lnTo>
                    <a:pt x="22811" y="8492"/>
                  </a:lnTo>
                  <a:lnTo>
                    <a:pt x="22568" y="8031"/>
                  </a:lnTo>
                  <a:lnTo>
                    <a:pt x="24553" y="6045"/>
                  </a:lnTo>
                  <a:lnTo>
                    <a:pt x="20122" y="1614"/>
                  </a:lnTo>
                  <a:lnTo>
                    <a:pt x="18060" y="3676"/>
                  </a:lnTo>
                  <a:lnTo>
                    <a:pt x="17624" y="3458"/>
                  </a:lnTo>
                  <a:lnTo>
                    <a:pt x="17163" y="3266"/>
                  </a:lnTo>
                  <a:lnTo>
                    <a:pt x="16689" y="3087"/>
                  </a:lnTo>
                  <a:lnTo>
                    <a:pt x="16215" y="2933"/>
                  </a:lnTo>
                  <a:lnTo>
                    <a:pt x="16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6"/>
            <p:cNvSpPr/>
            <p:nvPr/>
          </p:nvSpPr>
          <p:spPr>
            <a:xfrm>
              <a:off x="1579175" y="1483125"/>
              <a:ext cx="484475" cy="484150"/>
            </a:xfrm>
            <a:custGeom>
              <a:avLst/>
              <a:gdLst/>
              <a:ahLst/>
              <a:cxnLst/>
              <a:rect l="l" t="t" r="r" b="b"/>
              <a:pathLst>
                <a:path w="19379" h="19366" extrusionOk="0">
                  <a:moveTo>
                    <a:pt x="9696" y="0"/>
                  </a:moveTo>
                  <a:lnTo>
                    <a:pt x="9197" y="13"/>
                  </a:lnTo>
                  <a:lnTo>
                    <a:pt x="8697" y="51"/>
                  </a:lnTo>
                  <a:lnTo>
                    <a:pt x="8211" y="115"/>
                  </a:lnTo>
                  <a:lnTo>
                    <a:pt x="7737" y="192"/>
                  </a:lnTo>
                  <a:lnTo>
                    <a:pt x="7276" y="308"/>
                  </a:lnTo>
                  <a:lnTo>
                    <a:pt x="6814" y="436"/>
                  </a:lnTo>
                  <a:lnTo>
                    <a:pt x="6366" y="589"/>
                  </a:lnTo>
                  <a:lnTo>
                    <a:pt x="5918" y="756"/>
                  </a:lnTo>
                  <a:lnTo>
                    <a:pt x="5495" y="948"/>
                  </a:lnTo>
                  <a:lnTo>
                    <a:pt x="5073" y="1166"/>
                  </a:lnTo>
                  <a:lnTo>
                    <a:pt x="4676" y="1396"/>
                  </a:lnTo>
                  <a:lnTo>
                    <a:pt x="4279" y="1652"/>
                  </a:lnTo>
                  <a:lnTo>
                    <a:pt x="3894" y="1921"/>
                  </a:lnTo>
                  <a:lnTo>
                    <a:pt x="3536" y="2216"/>
                  </a:lnTo>
                  <a:lnTo>
                    <a:pt x="3177" y="2511"/>
                  </a:lnTo>
                  <a:lnTo>
                    <a:pt x="2844" y="2831"/>
                  </a:lnTo>
                  <a:lnTo>
                    <a:pt x="2524" y="3177"/>
                  </a:lnTo>
                  <a:lnTo>
                    <a:pt x="2216" y="3522"/>
                  </a:lnTo>
                  <a:lnTo>
                    <a:pt x="1935" y="3894"/>
                  </a:lnTo>
                  <a:lnTo>
                    <a:pt x="1666" y="4265"/>
                  </a:lnTo>
                  <a:lnTo>
                    <a:pt x="1410" y="4662"/>
                  </a:lnTo>
                  <a:lnTo>
                    <a:pt x="1179" y="5072"/>
                  </a:lnTo>
                  <a:lnTo>
                    <a:pt x="961" y="5482"/>
                  </a:lnTo>
                  <a:lnTo>
                    <a:pt x="769" y="5917"/>
                  </a:lnTo>
                  <a:lnTo>
                    <a:pt x="590" y="6353"/>
                  </a:lnTo>
                  <a:lnTo>
                    <a:pt x="436" y="6801"/>
                  </a:lnTo>
                  <a:lnTo>
                    <a:pt x="308" y="7262"/>
                  </a:lnTo>
                  <a:lnTo>
                    <a:pt x="206" y="7736"/>
                  </a:lnTo>
                  <a:lnTo>
                    <a:pt x="116" y="8210"/>
                  </a:lnTo>
                  <a:lnTo>
                    <a:pt x="52" y="8697"/>
                  </a:lnTo>
                  <a:lnTo>
                    <a:pt x="14" y="9183"/>
                  </a:lnTo>
                  <a:lnTo>
                    <a:pt x="1" y="9683"/>
                  </a:lnTo>
                  <a:lnTo>
                    <a:pt x="14" y="10182"/>
                  </a:lnTo>
                  <a:lnTo>
                    <a:pt x="52" y="10669"/>
                  </a:lnTo>
                  <a:lnTo>
                    <a:pt x="116" y="11156"/>
                  </a:lnTo>
                  <a:lnTo>
                    <a:pt x="206" y="11630"/>
                  </a:lnTo>
                  <a:lnTo>
                    <a:pt x="308" y="12104"/>
                  </a:lnTo>
                  <a:lnTo>
                    <a:pt x="436" y="12565"/>
                  </a:lnTo>
                  <a:lnTo>
                    <a:pt x="590" y="13013"/>
                  </a:lnTo>
                  <a:lnTo>
                    <a:pt x="769" y="13448"/>
                  </a:lnTo>
                  <a:lnTo>
                    <a:pt x="961" y="13884"/>
                  </a:lnTo>
                  <a:lnTo>
                    <a:pt x="1179" y="14307"/>
                  </a:lnTo>
                  <a:lnTo>
                    <a:pt x="1410" y="14704"/>
                  </a:lnTo>
                  <a:lnTo>
                    <a:pt x="1666" y="15101"/>
                  </a:lnTo>
                  <a:lnTo>
                    <a:pt x="1935" y="15485"/>
                  </a:lnTo>
                  <a:lnTo>
                    <a:pt x="2216" y="15844"/>
                  </a:lnTo>
                  <a:lnTo>
                    <a:pt x="2524" y="16202"/>
                  </a:lnTo>
                  <a:lnTo>
                    <a:pt x="2844" y="16535"/>
                  </a:lnTo>
                  <a:lnTo>
                    <a:pt x="3177" y="16855"/>
                  </a:lnTo>
                  <a:lnTo>
                    <a:pt x="3536" y="17163"/>
                  </a:lnTo>
                  <a:lnTo>
                    <a:pt x="3894" y="17445"/>
                  </a:lnTo>
                  <a:lnTo>
                    <a:pt x="4279" y="17714"/>
                  </a:lnTo>
                  <a:lnTo>
                    <a:pt x="4676" y="17970"/>
                  </a:lnTo>
                  <a:lnTo>
                    <a:pt x="5073" y="18200"/>
                  </a:lnTo>
                  <a:lnTo>
                    <a:pt x="5495" y="18418"/>
                  </a:lnTo>
                  <a:lnTo>
                    <a:pt x="5918" y="18610"/>
                  </a:lnTo>
                  <a:lnTo>
                    <a:pt x="6366" y="18777"/>
                  </a:lnTo>
                  <a:lnTo>
                    <a:pt x="6814" y="18930"/>
                  </a:lnTo>
                  <a:lnTo>
                    <a:pt x="7276" y="19058"/>
                  </a:lnTo>
                  <a:lnTo>
                    <a:pt x="7737" y="19174"/>
                  </a:lnTo>
                  <a:lnTo>
                    <a:pt x="8211" y="19263"/>
                  </a:lnTo>
                  <a:lnTo>
                    <a:pt x="8697" y="19314"/>
                  </a:lnTo>
                  <a:lnTo>
                    <a:pt x="9197" y="19353"/>
                  </a:lnTo>
                  <a:lnTo>
                    <a:pt x="9696" y="19366"/>
                  </a:lnTo>
                  <a:lnTo>
                    <a:pt x="10196" y="19353"/>
                  </a:lnTo>
                  <a:lnTo>
                    <a:pt x="10682" y="19314"/>
                  </a:lnTo>
                  <a:lnTo>
                    <a:pt x="11169" y="19263"/>
                  </a:lnTo>
                  <a:lnTo>
                    <a:pt x="11643" y="19174"/>
                  </a:lnTo>
                  <a:lnTo>
                    <a:pt x="12117" y="19058"/>
                  </a:lnTo>
                  <a:lnTo>
                    <a:pt x="12565" y="18930"/>
                  </a:lnTo>
                  <a:lnTo>
                    <a:pt x="13026" y="18777"/>
                  </a:lnTo>
                  <a:lnTo>
                    <a:pt x="13462" y="18610"/>
                  </a:lnTo>
                  <a:lnTo>
                    <a:pt x="13884" y="18418"/>
                  </a:lnTo>
                  <a:lnTo>
                    <a:pt x="14307" y="18200"/>
                  </a:lnTo>
                  <a:lnTo>
                    <a:pt x="14717" y="17970"/>
                  </a:lnTo>
                  <a:lnTo>
                    <a:pt x="15101" y="17714"/>
                  </a:lnTo>
                  <a:lnTo>
                    <a:pt x="15485" y="17445"/>
                  </a:lnTo>
                  <a:lnTo>
                    <a:pt x="15857" y="17163"/>
                  </a:lnTo>
                  <a:lnTo>
                    <a:pt x="16203" y="16855"/>
                  </a:lnTo>
                  <a:lnTo>
                    <a:pt x="16536" y="16535"/>
                  </a:lnTo>
                  <a:lnTo>
                    <a:pt x="16856" y="16202"/>
                  </a:lnTo>
                  <a:lnTo>
                    <a:pt x="17163" y="15844"/>
                  </a:lnTo>
                  <a:lnTo>
                    <a:pt x="17458" y="15485"/>
                  </a:lnTo>
                  <a:lnTo>
                    <a:pt x="17727" y="15101"/>
                  </a:lnTo>
                  <a:lnTo>
                    <a:pt x="17970" y="14704"/>
                  </a:lnTo>
                  <a:lnTo>
                    <a:pt x="18201" y="14307"/>
                  </a:lnTo>
                  <a:lnTo>
                    <a:pt x="18418" y="13884"/>
                  </a:lnTo>
                  <a:lnTo>
                    <a:pt x="18611" y="13448"/>
                  </a:lnTo>
                  <a:lnTo>
                    <a:pt x="18790" y="13013"/>
                  </a:lnTo>
                  <a:lnTo>
                    <a:pt x="18944" y="12565"/>
                  </a:lnTo>
                  <a:lnTo>
                    <a:pt x="19072" y="12104"/>
                  </a:lnTo>
                  <a:lnTo>
                    <a:pt x="19174" y="11630"/>
                  </a:lnTo>
                  <a:lnTo>
                    <a:pt x="19264" y="11156"/>
                  </a:lnTo>
                  <a:lnTo>
                    <a:pt x="19328" y="10669"/>
                  </a:lnTo>
                  <a:lnTo>
                    <a:pt x="19366" y="10182"/>
                  </a:lnTo>
                  <a:lnTo>
                    <a:pt x="19379" y="9683"/>
                  </a:lnTo>
                  <a:lnTo>
                    <a:pt x="19366" y="9183"/>
                  </a:lnTo>
                  <a:lnTo>
                    <a:pt x="19328" y="8697"/>
                  </a:lnTo>
                  <a:lnTo>
                    <a:pt x="19264" y="8210"/>
                  </a:lnTo>
                  <a:lnTo>
                    <a:pt x="19174" y="7736"/>
                  </a:lnTo>
                  <a:lnTo>
                    <a:pt x="19072" y="7262"/>
                  </a:lnTo>
                  <a:lnTo>
                    <a:pt x="18944" y="6801"/>
                  </a:lnTo>
                  <a:lnTo>
                    <a:pt x="18790" y="6353"/>
                  </a:lnTo>
                  <a:lnTo>
                    <a:pt x="18611" y="5917"/>
                  </a:lnTo>
                  <a:lnTo>
                    <a:pt x="18418" y="5482"/>
                  </a:lnTo>
                  <a:lnTo>
                    <a:pt x="18201" y="5072"/>
                  </a:lnTo>
                  <a:lnTo>
                    <a:pt x="17970" y="4662"/>
                  </a:lnTo>
                  <a:lnTo>
                    <a:pt x="17727" y="4265"/>
                  </a:lnTo>
                  <a:lnTo>
                    <a:pt x="17458" y="3894"/>
                  </a:lnTo>
                  <a:lnTo>
                    <a:pt x="17163" y="3522"/>
                  </a:lnTo>
                  <a:lnTo>
                    <a:pt x="16856" y="3177"/>
                  </a:lnTo>
                  <a:lnTo>
                    <a:pt x="16536" y="2831"/>
                  </a:lnTo>
                  <a:lnTo>
                    <a:pt x="16203" y="2511"/>
                  </a:lnTo>
                  <a:lnTo>
                    <a:pt x="15857" y="2216"/>
                  </a:lnTo>
                  <a:lnTo>
                    <a:pt x="15485" y="1921"/>
                  </a:lnTo>
                  <a:lnTo>
                    <a:pt x="15101" y="1652"/>
                  </a:lnTo>
                  <a:lnTo>
                    <a:pt x="14717" y="1396"/>
                  </a:lnTo>
                  <a:lnTo>
                    <a:pt x="14307" y="1166"/>
                  </a:lnTo>
                  <a:lnTo>
                    <a:pt x="13884" y="948"/>
                  </a:lnTo>
                  <a:lnTo>
                    <a:pt x="13462" y="756"/>
                  </a:lnTo>
                  <a:lnTo>
                    <a:pt x="13026" y="589"/>
                  </a:lnTo>
                  <a:lnTo>
                    <a:pt x="12565" y="436"/>
                  </a:lnTo>
                  <a:lnTo>
                    <a:pt x="12117" y="308"/>
                  </a:lnTo>
                  <a:lnTo>
                    <a:pt x="11643" y="192"/>
                  </a:lnTo>
                  <a:lnTo>
                    <a:pt x="11169" y="115"/>
                  </a:lnTo>
                  <a:lnTo>
                    <a:pt x="10682" y="51"/>
                  </a:lnTo>
                  <a:lnTo>
                    <a:pt x="10196" y="13"/>
                  </a:lnTo>
                  <a:lnTo>
                    <a:pt x="9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6"/>
            <p:cNvSpPr/>
            <p:nvPr/>
          </p:nvSpPr>
          <p:spPr>
            <a:xfrm>
              <a:off x="1612150" y="1515775"/>
              <a:ext cx="418525" cy="418850"/>
            </a:xfrm>
            <a:custGeom>
              <a:avLst/>
              <a:gdLst/>
              <a:ahLst/>
              <a:cxnLst/>
              <a:rect l="l" t="t" r="r" b="b"/>
              <a:pathLst>
                <a:path w="16741" h="16754" extrusionOk="0">
                  <a:moveTo>
                    <a:pt x="8377" y="1"/>
                  </a:moveTo>
                  <a:lnTo>
                    <a:pt x="7942" y="13"/>
                  </a:lnTo>
                  <a:lnTo>
                    <a:pt x="7519" y="52"/>
                  </a:lnTo>
                  <a:lnTo>
                    <a:pt x="7096" y="103"/>
                  </a:lnTo>
                  <a:lnTo>
                    <a:pt x="6687" y="180"/>
                  </a:lnTo>
                  <a:lnTo>
                    <a:pt x="6277" y="270"/>
                  </a:lnTo>
                  <a:lnTo>
                    <a:pt x="5880" y="385"/>
                  </a:lnTo>
                  <a:lnTo>
                    <a:pt x="5495" y="513"/>
                  </a:lnTo>
                  <a:lnTo>
                    <a:pt x="5111" y="667"/>
                  </a:lnTo>
                  <a:lnTo>
                    <a:pt x="4740" y="833"/>
                  </a:lnTo>
                  <a:lnTo>
                    <a:pt x="4381" y="1012"/>
                  </a:lnTo>
                  <a:lnTo>
                    <a:pt x="4035" y="1217"/>
                  </a:lnTo>
                  <a:lnTo>
                    <a:pt x="3690" y="1435"/>
                  </a:lnTo>
                  <a:lnTo>
                    <a:pt x="3357" y="1666"/>
                  </a:lnTo>
                  <a:lnTo>
                    <a:pt x="3049" y="1922"/>
                  </a:lnTo>
                  <a:lnTo>
                    <a:pt x="2742" y="2178"/>
                  </a:lnTo>
                  <a:lnTo>
                    <a:pt x="2447" y="2460"/>
                  </a:lnTo>
                  <a:lnTo>
                    <a:pt x="2178" y="2754"/>
                  </a:lnTo>
                  <a:lnTo>
                    <a:pt x="1909" y="3049"/>
                  </a:lnTo>
                  <a:lnTo>
                    <a:pt x="1666" y="3369"/>
                  </a:lnTo>
                  <a:lnTo>
                    <a:pt x="1423" y="3702"/>
                  </a:lnTo>
                  <a:lnTo>
                    <a:pt x="1205" y="4035"/>
                  </a:lnTo>
                  <a:lnTo>
                    <a:pt x="1013" y="4381"/>
                  </a:lnTo>
                  <a:lnTo>
                    <a:pt x="821" y="4752"/>
                  </a:lnTo>
                  <a:lnTo>
                    <a:pt x="654" y="5124"/>
                  </a:lnTo>
                  <a:lnTo>
                    <a:pt x="513" y="5495"/>
                  </a:lnTo>
                  <a:lnTo>
                    <a:pt x="372" y="5892"/>
                  </a:lnTo>
                  <a:lnTo>
                    <a:pt x="257" y="6289"/>
                  </a:lnTo>
                  <a:lnTo>
                    <a:pt x="167" y="6686"/>
                  </a:lnTo>
                  <a:lnTo>
                    <a:pt x="91" y="7109"/>
                  </a:lnTo>
                  <a:lnTo>
                    <a:pt x="39" y="7519"/>
                  </a:lnTo>
                  <a:lnTo>
                    <a:pt x="14" y="7941"/>
                  </a:lnTo>
                  <a:lnTo>
                    <a:pt x="1" y="8377"/>
                  </a:lnTo>
                  <a:lnTo>
                    <a:pt x="14" y="8812"/>
                  </a:lnTo>
                  <a:lnTo>
                    <a:pt x="39" y="9235"/>
                  </a:lnTo>
                  <a:lnTo>
                    <a:pt x="91" y="9658"/>
                  </a:lnTo>
                  <a:lnTo>
                    <a:pt x="167" y="10068"/>
                  </a:lnTo>
                  <a:lnTo>
                    <a:pt x="257" y="10465"/>
                  </a:lnTo>
                  <a:lnTo>
                    <a:pt x="372" y="10862"/>
                  </a:lnTo>
                  <a:lnTo>
                    <a:pt x="513" y="11259"/>
                  </a:lnTo>
                  <a:lnTo>
                    <a:pt x="654" y="11643"/>
                  </a:lnTo>
                  <a:lnTo>
                    <a:pt x="821" y="12014"/>
                  </a:lnTo>
                  <a:lnTo>
                    <a:pt x="1013" y="12373"/>
                  </a:lnTo>
                  <a:lnTo>
                    <a:pt x="1205" y="12719"/>
                  </a:lnTo>
                  <a:lnTo>
                    <a:pt x="1423" y="13065"/>
                  </a:lnTo>
                  <a:lnTo>
                    <a:pt x="1666" y="13385"/>
                  </a:lnTo>
                  <a:lnTo>
                    <a:pt x="1909" y="13705"/>
                  </a:lnTo>
                  <a:lnTo>
                    <a:pt x="2178" y="14012"/>
                  </a:lnTo>
                  <a:lnTo>
                    <a:pt x="2447" y="14294"/>
                  </a:lnTo>
                  <a:lnTo>
                    <a:pt x="2742" y="14576"/>
                  </a:lnTo>
                  <a:lnTo>
                    <a:pt x="3049" y="14845"/>
                  </a:lnTo>
                  <a:lnTo>
                    <a:pt x="3357" y="15088"/>
                  </a:lnTo>
                  <a:lnTo>
                    <a:pt x="3690" y="15319"/>
                  </a:lnTo>
                  <a:lnTo>
                    <a:pt x="4035" y="15537"/>
                  </a:lnTo>
                  <a:lnTo>
                    <a:pt x="4381" y="15741"/>
                  </a:lnTo>
                  <a:lnTo>
                    <a:pt x="4740" y="15921"/>
                  </a:lnTo>
                  <a:lnTo>
                    <a:pt x="5111" y="16087"/>
                  </a:lnTo>
                  <a:lnTo>
                    <a:pt x="5495" y="16241"/>
                  </a:lnTo>
                  <a:lnTo>
                    <a:pt x="5880" y="16369"/>
                  </a:lnTo>
                  <a:lnTo>
                    <a:pt x="6277" y="16484"/>
                  </a:lnTo>
                  <a:lnTo>
                    <a:pt x="6687" y="16587"/>
                  </a:lnTo>
                  <a:lnTo>
                    <a:pt x="7096" y="16651"/>
                  </a:lnTo>
                  <a:lnTo>
                    <a:pt x="7519" y="16702"/>
                  </a:lnTo>
                  <a:lnTo>
                    <a:pt x="7942" y="16741"/>
                  </a:lnTo>
                  <a:lnTo>
                    <a:pt x="8377" y="16753"/>
                  </a:lnTo>
                  <a:lnTo>
                    <a:pt x="8800" y="16741"/>
                  </a:lnTo>
                  <a:lnTo>
                    <a:pt x="9223" y="16702"/>
                  </a:lnTo>
                  <a:lnTo>
                    <a:pt x="9645" y="16651"/>
                  </a:lnTo>
                  <a:lnTo>
                    <a:pt x="10055" y="16587"/>
                  </a:lnTo>
                  <a:lnTo>
                    <a:pt x="10465" y="16484"/>
                  </a:lnTo>
                  <a:lnTo>
                    <a:pt x="10862" y="16369"/>
                  </a:lnTo>
                  <a:lnTo>
                    <a:pt x="11246" y="16241"/>
                  </a:lnTo>
                  <a:lnTo>
                    <a:pt x="11630" y="16087"/>
                  </a:lnTo>
                  <a:lnTo>
                    <a:pt x="12002" y="15921"/>
                  </a:lnTo>
                  <a:lnTo>
                    <a:pt x="12360" y="15741"/>
                  </a:lnTo>
                  <a:lnTo>
                    <a:pt x="12719" y="15537"/>
                  </a:lnTo>
                  <a:lnTo>
                    <a:pt x="13052" y="15319"/>
                  </a:lnTo>
                  <a:lnTo>
                    <a:pt x="13385" y="15088"/>
                  </a:lnTo>
                  <a:lnTo>
                    <a:pt x="13693" y="14845"/>
                  </a:lnTo>
                  <a:lnTo>
                    <a:pt x="14000" y="14576"/>
                  </a:lnTo>
                  <a:lnTo>
                    <a:pt x="14294" y="14294"/>
                  </a:lnTo>
                  <a:lnTo>
                    <a:pt x="14576" y="14012"/>
                  </a:lnTo>
                  <a:lnTo>
                    <a:pt x="14832" y="13705"/>
                  </a:lnTo>
                  <a:lnTo>
                    <a:pt x="15076" y="13385"/>
                  </a:lnTo>
                  <a:lnTo>
                    <a:pt x="15319" y="13065"/>
                  </a:lnTo>
                  <a:lnTo>
                    <a:pt x="15537" y="12719"/>
                  </a:lnTo>
                  <a:lnTo>
                    <a:pt x="15729" y="12373"/>
                  </a:lnTo>
                  <a:lnTo>
                    <a:pt x="15921" y="12014"/>
                  </a:lnTo>
                  <a:lnTo>
                    <a:pt x="16088" y="11643"/>
                  </a:lnTo>
                  <a:lnTo>
                    <a:pt x="16241" y="11259"/>
                  </a:lnTo>
                  <a:lnTo>
                    <a:pt x="16369" y="10862"/>
                  </a:lnTo>
                  <a:lnTo>
                    <a:pt x="16485" y="10465"/>
                  </a:lnTo>
                  <a:lnTo>
                    <a:pt x="16574" y="10068"/>
                  </a:lnTo>
                  <a:lnTo>
                    <a:pt x="16651" y="9658"/>
                  </a:lnTo>
                  <a:lnTo>
                    <a:pt x="16702" y="9235"/>
                  </a:lnTo>
                  <a:lnTo>
                    <a:pt x="16741" y="8812"/>
                  </a:lnTo>
                  <a:lnTo>
                    <a:pt x="16741" y="8377"/>
                  </a:lnTo>
                  <a:lnTo>
                    <a:pt x="16741" y="7941"/>
                  </a:lnTo>
                  <a:lnTo>
                    <a:pt x="16702" y="7519"/>
                  </a:lnTo>
                  <a:lnTo>
                    <a:pt x="16651" y="7109"/>
                  </a:lnTo>
                  <a:lnTo>
                    <a:pt x="16574" y="6686"/>
                  </a:lnTo>
                  <a:lnTo>
                    <a:pt x="16485" y="6289"/>
                  </a:lnTo>
                  <a:lnTo>
                    <a:pt x="16369" y="5892"/>
                  </a:lnTo>
                  <a:lnTo>
                    <a:pt x="16241" y="5495"/>
                  </a:lnTo>
                  <a:lnTo>
                    <a:pt x="16088" y="5124"/>
                  </a:lnTo>
                  <a:lnTo>
                    <a:pt x="15921" y="4752"/>
                  </a:lnTo>
                  <a:lnTo>
                    <a:pt x="15729" y="4381"/>
                  </a:lnTo>
                  <a:lnTo>
                    <a:pt x="15537" y="4035"/>
                  </a:lnTo>
                  <a:lnTo>
                    <a:pt x="15319" y="3702"/>
                  </a:lnTo>
                  <a:lnTo>
                    <a:pt x="15076" y="3369"/>
                  </a:lnTo>
                  <a:lnTo>
                    <a:pt x="14832" y="3049"/>
                  </a:lnTo>
                  <a:lnTo>
                    <a:pt x="14576" y="2754"/>
                  </a:lnTo>
                  <a:lnTo>
                    <a:pt x="14294" y="2460"/>
                  </a:lnTo>
                  <a:lnTo>
                    <a:pt x="14000" y="2178"/>
                  </a:lnTo>
                  <a:lnTo>
                    <a:pt x="13693" y="1922"/>
                  </a:lnTo>
                  <a:lnTo>
                    <a:pt x="13385" y="1666"/>
                  </a:lnTo>
                  <a:lnTo>
                    <a:pt x="13052" y="1435"/>
                  </a:lnTo>
                  <a:lnTo>
                    <a:pt x="12719" y="1217"/>
                  </a:lnTo>
                  <a:lnTo>
                    <a:pt x="12360" y="1012"/>
                  </a:lnTo>
                  <a:lnTo>
                    <a:pt x="12002" y="833"/>
                  </a:lnTo>
                  <a:lnTo>
                    <a:pt x="11630" y="667"/>
                  </a:lnTo>
                  <a:lnTo>
                    <a:pt x="11246" y="513"/>
                  </a:lnTo>
                  <a:lnTo>
                    <a:pt x="10862" y="385"/>
                  </a:lnTo>
                  <a:lnTo>
                    <a:pt x="10465" y="270"/>
                  </a:lnTo>
                  <a:lnTo>
                    <a:pt x="10055" y="180"/>
                  </a:lnTo>
                  <a:lnTo>
                    <a:pt x="9645" y="103"/>
                  </a:lnTo>
                  <a:lnTo>
                    <a:pt x="9223" y="52"/>
                  </a:lnTo>
                  <a:lnTo>
                    <a:pt x="8800" y="13"/>
                  </a:lnTo>
                  <a:lnTo>
                    <a:pt x="8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6"/>
            <p:cNvSpPr/>
            <p:nvPr/>
          </p:nvSpPr>
          <p:spPr>
            <a:xfrm>
              <a:off x="1690600" y="1594550"/>
              <a:ext cx="261625" cy="261300"/>
            </a:xfrm>
            <a:custGeom>
              <a:avLst/>
              <a:gdLst/>
              <a:ahLst/>
              <a:cxnLst/>
              <a:rect l="l" t="t" r="r" b="b"/>
              <a:pathLst>
                <a:path w="10465" h="10452" extrusionOk="0">
                  <a:moveTo>
                    <a:pt x="4970" y="0"/>
                  </a:moveTo>
                  <a:lnTo>
                    <a:pt x="4701" y="26"/>
                  </a:lnTo>
                  <a:lnTo>
                    <a:pt x="4432" y="52"/>
                  </a:lnTo>
                  <a:lnTo>
                    <a:pt x="4176" y="103"/>
                  </a:lnTo>
                  <a:lnTo>
                    <a:pt x="3933" y="167"/>
                  </a:lnTo>
                  <a:lnTo>
                    <a:pt x="3677" y="231"/>
                  </a:lnTo>
                  <a:lnTo>
                    <a:pt x="3433" y="321"/>
                  </a:lnTo>
                  <a:lnTo>
                    <a:pt x="3203" y="410"/>
                  </a:lnTo>
                  <a:lnTo>
                    <a:pt x="2972" y="513"/>
                  </a:lnTo>
                  <a:lnTo>
                    <a:pt x="2742" y="628"/>
                  </a:lnTo>
                  <a:lnTo>
                    <a:pt x="2524" y="756"/>
                  </a:lnTo>
                  <a:lnTo>
                    <a:pt x="2306" y="884"/>
                  </a:lnTo>
                  <a:lnTo>
                    <a:pt x="2101" y="1038"/>
                  </a:lnTo>
                  <a:lnTo>
                    <a:pt x="1909" y="1191"/>
                  </a:lnTo>
                  <a:lnTo>
                    <a:pt x="1717" y="1358"/>
                  </a:lnTo>
                  <a:lnTo>
                    <a:pt x="1538" y="1524"/>
                  </a:lnTo>
                  <a:lnTo>
                    <a:pt x="1358" y="1717"/>
                  </a:lnTo>
                  <a:lnTo>
                    <a:pt x="1205" y="1896"/>
                  </a:lnTo>
                  <a:lnTo>
                    <a:pt x="1038" y="2101"/>
                  </a:lnTo>
                  <a:lnTo>
                    <a:pt x="897" y="2306"/>
                  </a:lnTo>
                  <a:lnTo>
                    <a:pt x="756" y="2511"/>
                  </a:lnTo>
                  <a:lnTo>
                    <a:pt x="641" y="2728"/>
                  </a:lnTo>
                  <a:lnTo>
                    <a:pt x="526" y="2959"/>
                  </a:lnTo>
                  <a:lnTo>
                    <a:pt x="411" y="3189"/>
                  </a:lnTo>
                  <a:lnTo>
                    <a:pt x="321" y="3433"/>
                  </a:lnTo>
                  <a:lnTo>
                    <a:pt x="244" y="3676"/>
                  </a:lnTo>
                  <a:lnTo>
                    <a:pt x="167" y="3920"/>
                  </a:lnTo>
                  <a:lnTo>
                    <a:pt x="116" y="4176"/>
                  </a:lnTo>
                  <a:lnTo>
                    <a:pt x="65" y="4432"/>
                  </a:lnTo>
                  <a:lnTo>
                    <a:pt x="26" y="4688"/>
                  </a:lnTo>
                  <a:lnTo>
                    <a:pt x="14" y="4957"/>
                  </a:lnTo>
                  <a:lnTo>
                    <a:pt x="1" y="5226"/>
                  </a:lnTo>
                  <a:lnTo>
                    <a:pt x="14" y="5495"/>
                  </a:lnTo>
                  <a:lnTo>
                    <a:pt x="26" y="5764"/>
                  </a:lnTo>
                  <a:lnTo>
                    <a:pt x="65" y="6020"/>
                  </a:lnTo>
                  <a:lnTo>
                    <a:pt x="116" y="6276"/>
                  </a:lnTo>
                  <a:lnTo>
                    <a:pt x="167" y="6532"/>
                  </a:lnTo>
                  <a:lnTo>
                    <a:pt x="244" y="6789"/>
                  </a:lnTo>
                  <a:lnTo>
                    <a:pt x="321" y="7019"/>
                  </a:lnTo>
                  <a:lnTo>
                    <a:pt x="411" y="7262"/>
                  </a:lnTo>
                  <a:lnTo>
                    <a:pt x="526" y="7493"/>
                  </a:lnTo>
                  <a:lnTo>
                    <a:pt x="641" y="7723"/>
                  </a:lnTo>
                  <a:lnTo>
                    <a:pt x="756" y="7941"/>
                  </a:lnTo>
                  <a:lnTo>
                    <a:pt x="897" y="8146"/>
                  </a:lnTo>
                  <a:lnTo>
                    <a:pt x="1038" y="8351"/>
                  </a:lnTo>
                  <a:lnTo>
                    <a:pt x="1205" y="8556"/>
                  </a:lnTo>
                  <a:lnTo>
                    <a:pt x="1358" y="8748"/>
                  </a:lnTo>
                  <a:lnTo>
                    <a:pt x="1538" y="8927"/>
                  </a:lnTo>
                  <a:lnTo>
                    <a:pt x="1717" y="9094"/>
                  </a:lnTo>
                  <a:lnTo>
                    <a:pt x="1909" y="9260"/>
                  </a:lnTo>
                  <a:lnTo>
                    <a:pt x="2101" y="9414"/>
                  </a:lnTo>
                  <a:lnTo>
                    <a:pt x="2306" y="9568"/>
                  </a:lnTo>
                  <a:lnTo>
                    <a:pt x="2524" y="9696"/>
                  </a:lnTo>
                  <a:lnTo>
                    <a:pt x="2742" y="9824"/>
                  </a:lnTo>
                  <a:lnTo>
                    <a:pt x="2972" y="9939"/>
                  </a:lnTo>
                  <a:lnTo>
                    <a:pt x="3203" y="10042"/>
                  </a:lnTo>
                  <a:lnTo>
                    <a:pt x="3433" y="10144"/>
                  </a:lnTo>
                  <a:lnTo>
                    <a:pt x="3677" y="10221"/>
                  </a:lnTo>
                  <a:lnTo>
                    <a:pt x="3933" y="10298"/>
                  </a:lnTo>
                  <a:lnTo>
                    <a:pt x="4176" y="10349"/>
                  </a:lnTo>
                  <a:lnTo>
                    <a:pt x="4432" y="10400"/>
                  </a:lnTo>
                  <a:lnTo>
                    <a:pt x="4701" y="10426"/>
                  </a:lnTo>
                  <a:lnTo>
                    <a:pt x="4970" y="10452"/>
                  </a:lnTo>
                  <a:lnTo>
                    <a:pt x="5508" y="10452"/>
                  </a:lnTo>
                  <a:lnTo>
                    <a:pt x="5764" y="10426"/>
                  </a:lnTo>
                  <a:lnTo>
                    <a:pt x="6033" y="10400"/>
                  </a:lnTo>
                  <a:lnTo>
                    <a:pt x="6289" y="10349"/>
                  </a:lnTo>
                  <a:lnTo>
                    <a:pt x="6546" y="10298"/>
                  </a:lnTo>
                  <a:lnTo>
                    <a:pt x="6789" y="10221"/>
                  </a:lnTo>
                  <a:lnTo>
                    <a:pt x="7032" y="10144"/>
                  </a:lnTo>
                  <a:lnTo>
                    <a:pt x="7276" y="10042"/>
                  </a:lnTo>
                  <a:lnTo>
                    <a:pt x="7506" y="9939"/>
                  </a:lnTo>
                  <a:lnTo>
                    <a:pt x="7724" y="9824"/>
                  </a:lnTo>
                  <a:lnTo>
                    <a:pt x="7942" y="9696"/>
                  </a:lnTo>
                  <a:lnTo>
                    <a:pt x="8159" y="9568"/>
                  </a:lnTo>
                  <a:lnTo>
                    <a:pt x="8364" y="9414"/>
                  </a:lnTo>
                  <a:lnTo>
                    <a:pt x="8556" y="9260"/>
                  </a:lnTo>
                  <a:lnTo>
                    <a:pt x="8749" y="9094"/>
                  </a:lnTo>
                  <a:lnTo>
                    <a:pt x="8928" y="8927"/>
                  </a:lnTo>
                  <a:lnTo>
                    <a:pt x="9107" y="8748"/>
                  </a:lnTo>
                  <a:lnTo>
                    <a:pt x="9274" y="8556"/>
                  </a:lnTo>
                  <a:lnTo>
                    <a:pt x="9427" y="8351"/>
                  </a:lnTo>
                  <a:lnTo>
                    <a:pt x="9568" y="8146"/>
                  </a:lnTo>
                  <a:lnTo>
                    <a:pt x="9709" y="7941"/>
                  </a:lnTo>
                  <a:lnTo>
                    <a:pt x="9837" y="7723"/>
                  </a:lnTo>
                  <a:lnTo>
                    <a:pt x="9953" y="7493"/>
                  </a:lnTo>
                  <a:lnTo>
                    <a:pt x="10055" y="7262"/>
                  </a:lnTo>
                  <a:lnTo>
                    <a:pt x="10145" y="7019"/>
                  </a:lnTo>
                  <a:lnTo>
                    <a:pt x="10234" y="6789"/>
                  </a:lnTo>
                  <a:lnTo>
                    <a:pt x="10298" y="6532"/>
                  </a:lnTo>
                  <a:lnTo>
                    <a:pt x="10362" y="6276"/>
                  </a:lnTo>
                  <a:lnTo>
                    <a:pt x="10401" y="6020"/>
                  </a:lnTo>
                  <a:lnTo>
                    <a:pt x="10439" y="5764"/>
                  </a:lnTo>
                  <a:lnTo>
                    <a:pt x="10452" y="5495"/>
                  </a:lnTo>
                  <a:lnTo>
                    <a:pt x="10465" y="5226"/>
                  </a:lnTo>
                  <a:lnTo>
                    <a:pt x="10452" y="4957"/>
                  </a:lnTo>
                  <a:lnTo>
                    <a:pt x="10439" y="4688"/>
                  </a:lnTo>
                  <a:lnTo>
                    <a:pt x="10401" y="4432"/>
                  </a:lnTo>
                  <a:lnTo>
                    <a:pt x="10362" y="4176"/>
                  </a:lnTo>
                  <a:lnTo>
                    <a:pt x="10298" y="3920"/>
                  </a:lnTo>
                  <a:lnTo>
                    <a:pt x="10234" y="3676"/>
                  </a:lnTo>
                  <a:lnTo>
                    <a:pt x="10145" y="3433"/>
                  </a:lnTo>
                  <a:lnTo>
                    <a:pt x="10055" y="3189"/>
                  </a:lnTo>
                  <a:lnTo>
                    <a:pt x="9953" y="2959"/>
                  </a:lnTo>
                  <a:lnTo>
                    <a:pt x="9837" y="2728"/>
                  </a:lnTo>
                  <a:lnTo>
                    <a:pt x="9709" y="2511"/>
                  </a:lnTo>
                  <a:lnTo>
                    <a:pt x="9568" y="2306"/>
                  </a:lnTo>
                  <a:lnTo>
                    <a:pt x="9427" y="2101"/>
                  </a:lnTo>
                  <a:lnTo>
                    <a:pt x="9274" y="1896"/>
                  </a:lnTo>
                  <a:lnTo>
                    <a:pt x="9107" y="1717"/>
                  </a:lnTo>
                  <a:lnTo>
                    <a:pt x="8928" y="1524"/>
                  </a:lnTo>
                  <a:lnTo>
                    <a:pt x="8749" y="1358"/>
                  </a:lnTo>
                  <a:lnTo>
                    <a:pt x="8556" y="1191"/>
                  </a:lnTo>
                  <a:lnTo>
                    <a:pt x="8364" y="1038"/>
                  </a:lnTo>
                  <a:lnTo>
                    <a:pt x="8159" y="884"/>
                  </a:lnTo>
                  <a:lnTo>
                    <a:pt x="7942" y="756"/>
                  </a:lnTo>
                  <a:lnTo>
                    <a:pt x="7724" y="628"/>
                  </a:lnTo>
                  <a:lnTo>
                    <a:pt x="7506" y="513"/>
                  </a:lnTo>
                  <a:lnTo>
                    <a:pt x="7276" y="410"/>
                  </a:lnTo>
                  <a:lnTo>
                    <a:pt x="7032" y="321"/>
                  </a:lnTo>
                  <a:lnTo>
                    <a:pt x="6789" y="231"/>
                  </a:lnTo>
                  <a:lnTo>
                    <a:pt x="6546" y="167"/>
                  </a:lnTo>
                  <a:lnTo>
                    <a:pt x="6289" y="103"/>
                  </a:lnTo>
                  <a:lnTo>
                    <a:pt x="6033" y="52"/>
                  </a:lnTo>
                  <a:lnTo>
                    <a:pt x="5764" y="26"/>
                  </a:lnTo>
                  <a:lnTo>
                    <a:pt x="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6"/>
            <p:cNvSpPr/>
            <p:nvPr/>
          </p:nvSpPr>
          <p:spPr>
            <a:xfrm>
              <a:off x="1721025" y="1624650"/>
              <a:ext cx="200800" cy="201100"/>
            </a:xfrm>
            <a:custGeom>
              <a:avLst/>
              <a:gdLst/>
              <a:ahLst/>
              <a:cxnLst/>
              <a:rect l="l" t="t" r="r" b="b"/>
              <a:pathLst>
                <a:path w="8032" h="8044" extrusionOk="0">
                  <a:moveTo>
                    <a:pt x="4022" y="0"/>
                  </a:moveTo>
                  <a:lnTo>
                    <a:pt x="3805" y="13"/>
                  </a:lnTo>
                  <a:lnTo>
                    <a:pt x="3612" y="26"/>
                  </a:lnTo>
                  <a:lnTo>
                    <a:pt x="3407" y="52"/>
                  </a:lnTo>
                  <a:lnTo>
                    <a:pt x="3203" y="90"/>
                  </a:lnTo>
                  <a:lnTo>
                    <a:pt x="3010" y="128"/>
                  </a:lnTo>
                  <a:lnTo>
                    <a:pt x="2818" y="180"/>
                  </a:lnTo>
                  <a:lnTo>
                    <a:pt x="2639" y="244"/>
                  </a:lnTo>
                  <a:lnTo>
                    <a:pt x="2447" y="320"/>
                  </a:lnTo>
                  <a:lnTo>
                    <a:pt x="2280" y="397"/>
                  </a:lnTo>
                  <a:lnTo>
                    <a:pt x="2101" y="487"/>
                  </a:lnTo>
                  <a:lnTo>
                    <a:pt x="1935" y="589"/>
                  </a:lnTo>
                  <a:lnTo>
                    <a:pt x="1768" y="692"/>
                  </a:lnTo>
                  <a:lnTo>
                    <a:pt x="1614" y="807"/>
                  </a:lnTo>
                  <a:lnTo>
                    <a:pt x="1461" y="922"/>
                  </a:lnTo>
                  <a:lnTo>
                    <a:pt x="1320" y="1051"/>
                  </a:lnTo>
                  <a:lnTo>
                    <a:pt x="1179" y="1179"/>
                  </a:lnTo>
                  <a:lnTo>
                    <a:pt x="1038" y="1319"/>
                  </a:lnTo>
                  <a:lnTo>
                    <a:pt x="910" y="1460"/>
                  </a:lnTo>
                  <a:lnTo>
                    <a:pt x="795" y="1614"/>
                  </a:lnTo>
                  <a:lnTo>
                    <a:pt x="679" y="1781"/>
                  </a:lnTo>
                  <a:lnTo>
                    <a:pt x="577" y="1934"/>
                  </a:lnTo>
                  <a:lnTo>
                    <a:pt x="487" y="2101"/>
                  </a:lnTo>
                  <a:lnTo>
                    <a:pt x="398" y="2280"/>
                  </a:lnTo>
                  <a:lnTo>
                    <a:pt x="308" y="2459"/>
                  </a:lnTo>
                  <a:lnTo>
                    <a:pt x="244" y="2639"/>
                  </a:lnTo>
                  <a:lnTo>
                    <a:pt x="180" y="2831"/>
                  </a:lnTo>
                  <a:lnTo>
                    <a:pt x="129" y="3023"/>
                  </a:lnTo>
                  <a:lnTo>
                    <a:pt x="77" y="3215"/>
                  </a:lnTo>
                  <a:lnTo>
                    <a:pt x="39" y="3407"/>
                  </a:lnTo>
                  <a:lnTo>
                    <a:pt x="13" y="3612"/>
                  </a:lnTo>
                  <a:lnTo>
                    <a:pt x="1" y="3817"/>
                  </a:lnTo>
                  <a:lnTo>
                    <a:pt x="1" y="4022"/>
                  </a:lnTo>
                  <a:lnTo>
                    <a:pt x="1" y="4227"/>
                  </a:lnTo>
                  <a:lnTo>
                    <a:pt x="13" y="4432"/>
                  </a:lnTo>
                  <a:lnTo>
                    <a:pt x="39" y="4637"/>
                  </a:lnTo>
                  <a:lnTo>
                    <a:pt x="77" y="4829"/>
                  </a:lnTo>
                  <a:lnTo>
                    <a:pt x="129" y="5034"/>
                  </a:lnTo>
                  <a:lnTo>
                    <a:pt x="180" y="5213"/>
                  </a:lnTo>
                  <a:lnTo>
                    <a:pt x="244" y="5405"/>
                  </a:lnTo>
                  <a:lnTo>
                    <a:pt x="308" y="5585"/>
                  </a:lnTo>
                  <a:lnTo>
                    <a:pt x="398" y="5764"/>
                  </a:lnTo>
                  <a:lnTo>
                    <a:pt x="487" y="5943"/>
                  </a:lnTo>
                  <a:lnTo>
                    <a:pt x="577" y="6110"/>
                  </a:lnTo>
                  <a:lnTo>
                    <a:pt x="679" y="6276"/>
                  </a:lnTo>
                  <a:lnTo>
                    <a:pt x="795" y="6430"/>
                  </a:lnTo>
                  <a:lnTo>
                    <a:pt x="910" y="6584"/>
                  </a:lnTo>
                  <a:lnTo>
                    <a:pt x="1038" y="6724"/>
                  </a:lnTo>
                  <a:lnTo>
                    <a:pt x="1179" y="6865"/>
                  </a:lnTo>
                  <a:lnTo>
                    <a:pt x="1320" y="6993"/>
                  </a:lnTo>
                  <a:lnTo>
                    <a:pt x="1461" y="7121"/>
                  </a:lnTo>
                  <a:lnTo>
                    <a:pt x="1614" y="7250"/>
                  </a:lnTo>
                  <a:lnTo>
                    <a:pt x="1768" y="7352"/>
                  </a:lnTo>
                  <a:lnTo>
                    <a:pt x="1935" y="7467"/>
                  </a:lnTo>
                  <a:lnTo>
                    <a:pt x="2101" y="7557"/>
                  </a:lnTo>
                  <a:lnTo>
                    <a:pt x="2280" y="7647"/>
                  </a:lnTo>
                  <a:lnTo>
                    <a:pt x="2447" y="7723"/>
                  </a:lnTo>
                  <a:lnTo>
                    <a:pt x="2639" y="7800"/>
                  </a:lnTo>
                  <a:lnTo>
                    <a:pt x="2818" y="7864"/>
                  </a:lnTo>
                  <a:lnTo>
                    <a:pt x="3010" y="7916"/>
                  </a:lnTo>
                  <a:lnTo>
                    <a:pt x="3203" y="7967"/>
                  </a:lnTo>
                  <a:lnTo>
                    <a:pt x="3407" y="7992"/>
                  </a:lnTo>
                  <a:lnTo>
                    <a:pt x="3612" y="8018"/>
                  </a:lnTo>
                  <a:lnTo>
                    <a:pt x="3805" y="8044"/>
                  </a:lnTo>
                  <a:lnTo>
                    <a:pt x="4227" y="8044"/>
                  </a:lnTo>
                  <a:lnTo>
                    <a:pt x="4432" y="8018"/>
                  </a:lnTo>
                  <a:lnTo>
                    <a:pt x="4624" y="7992"/>
                  </a:lnTo>
                  <a:lnTo>
                    <a:pt x="4829" y="7967"/>
                  </a:lnTo>
                  <a:lnTo>
                    <a:pt x="5021" y="7916"/>
                  </a:lnTo>
                  <a:lnTo>
                    <a:pt x="5213" y="7864"/>
                  </a:lnTo>
                  <a:lnTo>
                    <a:pt x="5405" y="7800"/>
                  </a:lnTo>
                  <a:lnTo>
                    <a:pt x="5585" y="7723"/>
                  </a:lnTo>
                  <a:lnTo>
                    <a:pt x="5764" y="7647"/>
                  </a:lnTo>
                  <a:lnTo>
                    <a:pt x="5931" y="7557"/>
                  </a:lnTo>
                  <a:lnTo>
                    <a:pt x="6097" y="7467"/>
                  </a:lnTo>
                  <a:lnTo>
                    <a:pt x="6264" y="7352"/>
                  </a:lnTo>
                  <a:lnTo>
                    <a:pt x="6417" y="7250"/>
                  </a:lnTo>
                  <a:lnTo>
                    <a:pt x="6571" y="7121"/>
                  </a:lnTo>
                  <a:lnTo>
                    <a:pt x="6725" y="6993"/>
                  </a:lnTo>
                  <a:lnTo>
                    <a:pt x="6866" y="6865"/>
                  </a:lnTo>
                  <a:lnTo>
                    <a:pt x="6994" y="6724"/>
                  </a:lnTo>
                  <a:lnTo>
                    <a:pt x="7122" y="6584"/>
                  </a:lnTo>
                  <a:lnTo>
                    <a:pt x="7237" y="6430"/>
                  </a:lnTo>
                  <a:lnTo>
                    <a:pt x="7352" y="6276"/>
                  </a:lnTo>
                  <a:lnTo>
                    <a:pt x="7455" y="6110"/>
                  </a:lnTo>
                  <a:lnTo>
                    <a:pt x="7557" y="5943"/>
                  </a:lnTo>
                  <a:lnTo>
                    <a:pt x="7647" y="5764"/>
                  </a:lnTo>
                  <a:lnTo>
                    <a:pt x="7724" y="5585"/>
                  </a:lnTo>
                  <a:lnTo>
                    <a:pt x="7788" y="5405"/>
                  </a:lnTo>
                  <a:lnTo>
                    <a:pt x="7852" y="5213"/>
                  </a:lnTo>
                  <a:lnTo>
                    <a:pt x="7916" y="5034"/>
                  </a:lnTo>
                  <a:lnTo>
                    <a:pt x="7954" y="4829"/>
                  </a:lnTo>
                  <a:lnTo>
                    <a:pt x="7993" y="4637"/>
                  </a:lnTo>
                  <a:lnTo>
                    <a:pt x="8018" y="4432"/>
                  </a:lnTo>
                  <a:lnTo>
                    <a:pt x="8031" y="4227"/>
                  </a:lnTo>
                  <a:lnTo>
                    <a:pt x="8031" y="4022"/>
                  </a:lnTo>
                  <a:lnTo>
                    <a:pt x="8031" y="3817"/>
                  </a:lnTo>
                  <a:lnTo>
                    <a:pt x="8018" y="3612"/>
                  </a:lnTo>
                  <a:lnTo>
                    <a:pt x="7993" y="3407"/>
                  </a:lnTo>
                  <a:lnTo>
                    <a:pt x="7954" y="3215"/>
                  </a:lnTo>
                  <a:lnTo>
                    <a:pt x="7916" y="3023"/>
                  </a:lnTo>
                  <a:lnTo>
                    <a:pt x="7852" y="2831"/>
                  </a:lnTo>
                  <a:lnTo>
                    <a:pt x="7788" y="2639"/>
                  </a:lnTo>
                  <a:lnTo>
                    <a:pt x="7724" y="2459"/>
                  </a:lnTo>
                  <a:lnTo>
                    <a:pt x="7647" y="2280"/>
                  </a:lnTo>
                  <a:lnTo>
                    <a:pt x="7557" y="2101"/>
                  </a:lnTo>
                  <a:lnTo>
                    <a:pt x="7455" y="1934"/>
                  </a:lnTo>
                  <a:lnTo>
                    <a:pt x="7352" y="1781"/>
                  </a:lnTo>
                  <a:lnTo>
                    <a:pt x="7237" y="1614"/>
                  </a:lnTo>
                  <a:lnTo>
                    <a:pt x="7122" y="1460"/>
                  </a:lnTo>
                  <a:lnTo>
                    <a:pt x="6994" y="1319"/>
                  </a:lnTo>
                  <a:lnTo>
                    <a:pt x="6866" y="1179"/>
                  </a:lnTo>
                  <a:lnTo>
                    <a:pt x="6725" y="1051"/>
                  </a:lnTo>
                  <a:lnTo>
                    <a:pt x="6571" y="922"/>
                  </a:lnTo>
                  <a:lnTo>
                    <a:pt x="6417" y="807"/>
                  </a:lnTo>
                  <a:lnTo>
                    <a:pt x="6264" y="692"/>
                  </a:lnTo>
                  <a:lnTo>
                    <a:pt x="6097" y="589"/>
                  </a:lnTo>
                  <a:lnTo>
                    <a:pt x="5931" y="487"/>
                  </a:lnTo>
                  <a:lnTo>
                    <a:pt x="5764" y="397"/>
                  </a:lnTo>
                  <a:lnTo>
                    <a:pt x="5585" y="320"/>
                  </a:lnTo>
                  <a:lnTo>
                    <a:pt x="5405" y="244"/>
                  </a:lnTo>
                  <a:lnTo>
                    <a:pt x="5213" y="180"/>
                  </a:lnTo>
                  <a:lnTo>
                    <a:pt x="5021" y="128"/>
                  </a:lnTo>
                  <a:lnTo>
                    <a:pt x="4829" y="90"/>
                  </a:lnTo>
                  <a:lnTo>
                    <a:pt x="4624" y="52"/>
                  </a:lnTo>
                  <a:lnTo>
                    <a:pt x="4432" y="26"/>
                  </a:lnTo>
                  <a:lnTo>
                    <a:pt x="4227" y="13"/>
                  </a:lnTo>
                  <a:lnTo>
                    <a:pt x="4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6"/>
            <p:cNvSpPr/>
            <p:nvPr/>
          </p:nvSpPr>
          <p:spPr>
            <a:xfrm>
              <a:off x="1788900" y="1120025"/>
              <a:ext cx="65025" cy="65025"/>
            </a:xfrm>
            <a:custGeom>
              <a:avLst/>
              <a:gdLst/>
              <a:ahLst/>
              <a:cxnLst/>
              <a:rect l="l" t="t" r="r" b="b"/>
              <a:pathLst>
                <a:path w="2601" h="2601" extrusionOk="0">
                  <a:moveTo>
                    <a:pt x="1166" y="0"/>
                  </a:moveTo>
                  <a:lnTo>
                    <a:pt x="1038" y="26"/>
                  </a:lnTo>
                  <a:lnTo>
                    <a:pt x="910" y="51"/>
                  </a:lnTo>
                  <a:lnTo>
                    <a:pt x="795" y="102"/>
                  </a:lnTo>
                  <a:lnTo>
                    <a:pt x="680" y="154"/>
                  </a:lnTo>
                  <a:lnTo>
                    <a:pt x="577" y="218"/>
                  </a:lnTo>
                  <a:lnTo>
                    <a:pt x="475" y="295"/>
                  </a:lnTo>
                  <a:lnTo>
                    <a:pt x="385" y="384"/>
                  </a:lnTo>
                  <a:lnTo>
                    <a:pt x="295" y="474"/>
                  </a:lnTo>
                  <a:lnTo>
                    <a:pt x="219" y="576"/>
                  </a:lnTo>
                  <a:lnTo>
                    <a:pt x="155" y="679"/>
                  </a:lnTo>
                  <a:lnTo>
                    <a:pt x="103" y="794"/>
                  </a:lnTo>
                  <a:lnTo>
                    <a:pt x="65" y="909"/>
                  </a:lnTo>
                  <a:lnTo>
                    <a:pt x="26" y="1037"/>
                  </a:lnTo>
                  <a:lnTo>
                    <a:pt x="14" y="1166"/>
                  </a:lnTo>
                  <a:lnTo>
                    <a:pt x="1" y="1294"/>
                  </a:lnTo>
                  <a:lnTo>
                    <a:pt x="14" y="1435"/>
                  </a:lnTo>
                  <a:lnTo>
                    <a:pt x="26" y="1563"/>
                  </a:lnTo>
                  <a:lnTo>
                    <a:pt x="65" y="1691"/>
                  </a:lnTo>
                  <a:lnTo>
                    <a:pt x="103" y="1806"/>
                  </a:lnTo>
                  <a:lnTo>
                    <a:pt x="155" y="1921"/>
                  </a:lnTo>
                  <a:lnTo>
                    <a:pt x="219" y="2024"/>
                  </a:lnTo>
                  <a:lnTo>
                    <a:pt x="295" y="2126"/>
                  </a:lnTo>
                  <a:lnTo>
                    <a:pt x="385" y="2216"/>
                  </a:lnTo>
                  <a:lnTo>
                    <a:pt x="475" y="2305"/>
                  </a:lnTo>
                  <a:lnTo>
                    <a:pt x="577" y="2382"/>
                  </a:lnTo>
                  <a:lnTo>
                    <a:pt x="680" y="2446"/>
                  </a:lnTo>
                  <a:lnTo>
                    <a:pt x="795" y="2498"/>
                  </a:lnTo>
                  <a:lnTo>
                    <a:pt x="910" y="2536"/>
                  </a:lnTo>
                  <a:lnTo>
                    <a:pt x="1038" y="2574"/>
                  </a:lnTo>
                  <a:lnTo>
                    <a:pt x="1166" y="2600"/>
                  </a:lnTo>
                  <a:lnTo>
                    <a:pt x="1435" y="2600"/>
                  </a:lnTo>
                  <a:lnTo>
                    <a:pt x="1563" y="2574"/>
                  </a:lnTo>
                  <a:lnTo>
                    <a:pt x="1691" y="2536"/>
                  </a:lnTo>
                  <a:lnTo>
                    <a:pt x="1807" y="2498"/>
                  </a:lnTo>
                  <a:lnTo>
                    <a:pt x="1922" y="2446"/>
                  </a:lnTo>
                  <a:lnTo>
                    <a:pt x="2024" y="2382"/>
                  </a:lnTo>
                  <a:lnTo>
                    <a:pt x="2127" y="2305"/>
                  </a:lnTo>
                  <a:lnTo>
                    <a:pt x="2217" y="2216"/>
                  </a:lnTo>
                  <a:lnTo>
                    <a:pt x="2306" y="2126"/>
                  </a:lnTo>
                  <a:lnTo>
                    <a:pt x="2383" y="2024"/>
                  </a:lnTo>
                  <a:lnTo>
                    <a:pt x="2447" y="1921"/>
                  </a:lnTo>
                  <a:lnTo>
                    <a:pt x="2498" y="1806"/>
                  </a:lnTo>
                  <a:lnTo>
                    <a:pt x="2550" y="1691"/>
                  </a:lnTo>
                  <a:lnTo>
                    <a:pt x="2575" y="1563"/>
                  </a:lnTo>
                  <a:lnTo>
                    <a:pt x="2601" y="1435"/>
                  </a:lnTo>
                  <a:lnTo>
                    <a:pt x="2601" y="1294"/>
                  </a:lnTo>
                  <a:lnTo>
                    <a:pt x="2601" y="1166"/>
                  </a:lnTo>
                  <a:lnTo>
                    <a:pt x="2575" y="1037"/>
                  </a:lnTo>
                  <a:lnTo>
                    <a:pt x="2550" y="909"/>
                  </a:lnTo>
                  <a:lnTo>
                    <a:pt x="2498" y="794"/>
                  </a:lnTo>
                  <a:lnTo>
                    <a:pt x="2447" y="679"/>
                  </a:lnTo>
                  <a:lnTo>
                    <a:pt x="2383" y="576"/>
                  </a:lnTo>
                  <a:lnTo>
                    <a:pt x="2306" y="474"/>
                  </a:lnTo>
                  <a:lnTo>
                    <a:pt x="2217" y="384"/>
                  </a:lnTo>
                  <a:lnTo>
                    <a:pt x="2127" y="295"/>
                  </a:lnTo>
                  <a:lnTo>
                    <a:pt x="2024" y="218"/>
                  </a:lnTo>
                  <a:lnTo>
                    <a:pt x="1922" y="154"/>
                  </a:lnTo>
                  <a:lnTo>
                    <a:pt x="1807" y="102"/>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2186600" y="1203900"/>
              <a:ext cx="65025" cy="65025"/>
            </a:xfrm>
            <a:custGeom>
              <a:avLst/>
              <a:gdLst/>
              <a:ahLst/>
              <a:cxnLst/>
              <a:rect l="l" t="t" r="r" b="b"/>
              <a:pathLst>
                <a:path w="2601" h="2601" extrusionOk="0">
                  <a:moveTo>
                    <a:pt x="1294" y="1"/>
                  </a:moveTo>
                  <a:lnTo>
                    <a:pt x="1166" y="14"/>
                  </a:lnTo>
                  <a:lnTo>
                    <a:pt x="1038" y="26"/>
                  </a:lnTo>
                  <a:lnTo>
                    <a:pt x="910" y="65"/>
                  </a:lnTo>
                  <a:lnTo>
                    <a:pt x="794" y="103"/>
                  </a:lnTo>
                  <a:lnTo>
                    <a:pt x="679" y="167"/>
                  </a:lnTo>
                  <a:lnTo>
                    <a:pt x="577" y="231"/>
                  </a:lnTo>
                  <a:lnTo>
                    <a:pt x="474" y="295"/>
                  </a:lnTo>
                  <a:lnTo>
                    <a:pt x="384" y="385"/>
                  </a:lnTo>
                  <a:lnTo>
                    <a:pt x="295" y="475"/>
                  </a:lnTo>
                  <a:lnTo>
                    <a:pt x="218" y="577"/>
                  </a:lnTo>
                  <a:lnTo>
                    <a:pt x="154" y="680"/>
                  </a:lnTo>
                  <a:lnTo>
                    <a:pt x="103" y="795"/>
                  </a:lnTo>
                  <a:lnTo>
                    <a:pt x="51" y="923"/>
                  </a:lnTo>
                  <a:lnTo>
                    <a:pt x="26" y="1038"/>
                  </a:lnTo>
                  <a:lnTo>
                    <a:pt x="0" y="1166"/>
                  </a:lnTo>
                  <a:lnTo>
                    <a:pt x="0" y="1307"/>
                  </a:lnTo>
                  <a:lnTo>
                    <a:pt x="0" y="1435"/>
                  </a:lnTo>
                  <a:lnTo>
                    <a:pt x="26" y="1563"/>
                  </a:lnTo>
                  <a:lnTo>
                    <a:pt x="51" y="1691"/>
                  </a:lnTo>
                  <a:lnTo>
                    <a:pt x="103" y="1807"/>
                  </a:lnTo>
                  <a:lnTo>
                    <a:pt x="154" y="1922"/>
                  </a:lnTo>
                  <a:lnTo>
                    <a:pt x="218" y="2037"/>
                  </a:lnTo>
                  <a:lnTo>
                    <a:pt x="295" y="2127"/>
                  </a:lnTo>
                  <a:lnTo>
                    <a:pt x="384" y="2229"/>
                  </a:lnTo>
                  <a:lnTo>
                    <a:pt x="474" y="2306"/>
                  </a:lnTo>
                  <a:lnTo>
                    <a:pt x="577" y="2383"/>
                  </a:lnTo>
                  <a:lnTo>
                    <a:pt x="679" y="2447"/>
                  </a:lnTo>
                  <a:lnTo>
                    <a:pt x="794" y="2498"/>
                  </a:lnTo>
                  <a:lnTo>
                    <a:pt x="910" y="2549"/>
                  </a:lnTo>
                  <a:lnTo>
                    <a:pt x="1038" y="2575"/>
                  </a:lnTo>
                  <a:lnTo>
                    <a:pt x="1166" y="2601"/>
                  </a:lnTo>
                  <a:lnTo>
                    <a:pt x="1435" y="2601"/>
                  </a:lnTo>
                  <a:lnTo>
                    <a:pt x="1563" y="2575"/>
                  </a:lnTo>
                  <a:lnTo>
                    <a:pt x="1691" y="2549"/>
                  </a:lnTo>
                  <a:lnTo>
                    <a:pt x="1806" y="2498"/>
                  </a:lnTo>
                  <a:lnTo>
                    <a:pt x="1921" y="2447"/>
                  </a:lnTo>
                  <a:lnTo>
                    <a:pt x="2024" y="2383"/>
                  </a:lnTo>
                  <a:lnTo>
                    <a:pt x="2126" y="2306"/>
                  </a:lnTo>
                  <a:lnTo>
                    <a:pt x="2216" y="2229"/>
                  </a:lnTo>
                  <a:lnTo>
                    <a:pt x="2306" y="2127"/>
                  </a:lnTo>
                  <a:lnTo>
                    <a:pt x="2382" y="2037"/>
                  </a:lnTo>
                  <a:lnTo>
                    <a:pt x="2446" y="1922"/>
                  </a:lnTo>
                  <a:lnTo>
                    <a:pt x="2498" y="1807"/>
                  </a:lnTo>
                  <a:lnTo>
                    <a:pt x="2536" y="1691"/>
                  </a:lnTo>
                  <a:lnTo>
                    <a:pt x="2575" y="1563"/>
                  </a:lnTo>
                  <a:lnTo>
                    <a:pt x="2587" y="1435"/>
                  </a:lnTo>
                  <a:lnTo>
                    <a:pt x="2600" y="1307"/>
                  </a:lnTo>
                  <a:lnTo>
                    <a:pt x="2587" y="1166"/>
                  </a:lnTo>
                  <a:lnTo>
                    <a:pt x="2575" y="1038"/>
                  </a:lnTo>
                  <a:lnTo>
                    <a:pt x="2536" y="923"/>
                  </a:lnTo>
                  <a:lnTo>
                    <a:pt x="2498" y="795"/>
                  </a:lnTo>
                  <a:lnTo>
                    <a:pt x="2446" y="680"/>
                  </a:lnTo>
                  <a:lnTo>
                    <a:pt x="2382" y="577"/>
                  </a:lnTo>
                  <a:lnTo>
                    <a:pt x="2306" y="475"/>
                  </a:lnTo>
                  <a:lnTo>
                    <a:pt x="2216" y="385"/>
                  </a:lnTo>
                  <a:lnTo>
                    <a:pt x="2126" y="295"/>
                  </a:lnTo>
                  <a:lnTo>
                    <a:pt x="2024" y="231"/>
                  </a:lnTo>
                  <a:lnTo>
                    <a:pt x="1921" y="167"/>
                  </a:lnTo>
                  <a:lnTo>
                    <a:pt x="1806" y="103"/>
                  </a:lnTo>
                  <a:lnTo>
                    <a:pt x="1691" y="65"/>
                  </a:lnTo>
                  <a:lnTo>
                    <a:pt x="1563" y="26"/>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1267625" y="1686125"/>
              <a:ext cx="65025" cy="65025"/>
            </a:xfrm>
            <a:custGeom>
              <a:avLst/>
              <a:gdLst/>
              <a:ahLst/>
              <a:cxnLst/>
              <a:rect l="l" t="t" r="r" b="b"/>
              <a:pathLst>
                <a:path w="2601" h="2601" extrusionOk="0">
                  <a:moveTo>
                    <a:pt x="1166" y="0"/>
                  </a:moveTo>
                  <a:lnTo>
                    <a:pt x="1038" y="26"/>
                  </a:lnTo>
                  <a:lnTo>
                    <a:pt x="923" y="52"/>
                  </a:lnTo>
                  <a:lnTo>
                    <a:pt x="795" y="103"/>
                  </a:lnTo>
                  <a:lnTo>
                    <a:pt x="679" y="154"/>
                  </a:lnTo>
                  <a:lnTo>
                    <a:pt x="577" y="218"/>
                  </a:lnTo>
                  <a:lnTo>
                    <a:pt x="475" y="295"/>
                  </a:lnTo>
                  <a:lnTo>
                    <a:pt x="385" y="385"/>
                  </a:lnTo>
                  <a:lnTo>
                    <a:pt x="295" y="474"/>
                  </a:lnTo>
                  <a:lnTo>
                    <a:pt x="231" y="577"/>
                  </a:lnTo>
                  <a:lnTo>
                    <a:pt x="167" y="679"/>
                  </a:lnTo>
                  <a:lnTo>
                    <a:pt x="103" y="794"/>
                  </a:lnTo>
                  <a:lnTo>
                    <a:pt x="65" y="910"/>
                  </a:lnTo>
                  <a:lnTo>
                    <a:pt x="26" y="1038"/>
                  </a:lnTo>
                  <a:lnTo>
                    <a:pt x="13" y="1166"/>
                  </a:lnTo>
                  <a:lnTo>
                    <a:pt x="1" y="1294"/>
                  </a:lnTo>
                  <a:lnTo>
                    <a:pt x="13" y="1435"/>
                  </a:lnTo>
                  <a:lnTo>
                    <a:pt x="26" y="1563"/>
                  </a:lnTo>
                  <a:lnTo>
                    <a:pt x="65" y="1691"/>
                  </a:lnTo>
                  <a:lnTo>
                    <a:pt x="103" y="1806"/>
                  </a:lnTo>
                  <a:lnTo>
                    <a:pt x="167" y="1922"/>
                  </a:lnTo>
                  <a:lnTo>
                    <a:pt x="231" y="2024"/>
                  </a:lnTo>
                  <a:lnTo>
                    <a:pt x="295" y="2126"/>
                  </a:lnTo>
                  <a:lnTo>
                    <a:pt x="385" y="2216"/>
                  </a:lnTo>
                  <a:lnTo>
                    <a:pt x="475" y="2306"/>
                  </a:lnTo>
                  <a:lnTo>
                    <a:pt x="577" y="2383"/>
                  </a:lnTo>
                  <a:lnTo>
                    <a:pt x="679" y="2447"/>
                  </a:lnTo>
                  <a:lnTo>
                    <a:pt x="795" y="2498"/>
                  </a:lnTo>
                  <a:lnTo>
                    <a:pt x="923" y="2536"/>
                  </a:lnTo>
                  <a:lnTo>
                    <a:pt x="1038" y="2575"/>
                  </a:lnTo>
                  <a:lnTo>
                    <a:pt x="1166" y="2600"/>
                  </a:lnTo>
                  <a:lnTo>
                    <a:pt x="1435" y="2600"/>
                  </a:lnTo>
                  <a:lnTo>
                    <a:pt x="1563" y="2575"/>
                  </a:lnTo>
                  <a:lnTo>
                    <a:pt x="1691" y="2536"/>
                  </a:lnTo>
                  <a:lnTo>
                    <a:pt x="1807" y="2498"/>
                  </a:lnTo>
                  <a:lnTo>
                    <a:pt x="1922" y="2447"/>
                  </a:lnTo>
                  <a:lnTo>
                    <a:pt x="2037" y="2383"/>
                  </a:lnTo>
                  <a:lnTo>
                    <a:pt x="2127" y="2306"/>
                  </a:lnTo>
                  <a:lnTo>
                    <a:pt x="2229" y="2216"/>
                  </a:lnTo>
                  <a:lnTo>
                    <a:pt x="2306" y="2126"/>
                  </a:lnTo>
                  <a:lnTo>
                    <a:pt x="2383" y="2024"/>
                  </a:lnTo>
                  <a:lnTo>
                    <a:pt x="2447" y="1922"/>
                  </a:lnTo>
                  <a:lnTo>
                    <a:pt x="2498" y="1806"/>
                  </a:lnTo>
                  <a:lnTo>
                    <a:pt x="2549" y="1691"/>
                  </a:lnTo>
                  <a:lnTo>
                    <a:pt x="2575" y="1563"/>
                  </a:lnTo>
                  <a:lnTo>
                    <a:pt x="2601" y="1435"/>
                  </a:lnTo>
                  <a:lnTo>
                    <a:pt x="2601" y="1294"/>
                  </a:lnTo>
                  <a:lnTo>
                    <a:pt x="2601" y="1166"/>
                  </a:lnTo>
                  <a:lnTo>
                    <a:pt x="2575" y="1038"/>
                  </a:lnTo>
                  <a:lnTo>
                    <a:pt x="2549" y="910"/>
                  </a:lnTo>
                  <a:lnTo>
                    <a:pt x="2498" y="794"/>
                  </a:lnTo>
                  <a:lnTo>
                    <a:pt x="2447" y="679"/>
                  </a:lnTo>
                  <a:lnTo>
                    <a:pt x="2383" y="577"/>
                  </a:lnTo>
                  <a:lnTo>
                    <a:pt x="2306" y="474"/>
                  </a:lnTo>
                  <a:lnTo>
                    <a:pt x="2229" y="385"/>
                  </a:lnTo>
                  <a:lnTo>
                    <a:pt x="2127" y="295"/>
                  </a:lnTo>
                  <a:lnTo>
                    <a:pt x="2037" y="218"/>
                  </a:lnTo>
                  <a:lnTo>
                    <a:pt x="1922" y="154"/>
                  </a:lnTo>
                  <a:lnTo>
                    <a:pt x="1807" y="103"/>
                  </a:lnTo>
                  <a:lnTo>
                    <a:pt x="1691" y="52"/>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1183750" y="2118075"/>
              <a:ext cx="65000" cy="65025"/>
            </a:xfrm>
            <a:custGeom>
              <a:avLst/>
              <a:gdLst/>
              <a:ahLst/>
              <a:cxnLst/>
              <a:rect l="l" t="t" r="r" b="b"/>
              <a:pathLst>
                <a:path w="2600" h="2601" extrusionOk="0">
                  <a:moveTo>
                    <a:pt x="1166" y="0"/>
                  </a:moveTo>
                  <a:lnTo>
                    <a:pt x="1037" y="26"/>
                  </a:lnTo>
                  <a:lnTo>
                    <a:pt x="909" y="51"/>
                  </a:lnTo>
                  <a:lnTo>
                    <a:pt x="794" y="103"/>
                  </a:lnTo>
                  <a:lnTo>
                    <a:pt x="679" y="154"/>
                  </a:lnTo>
                  <a:lnTo>
                    <a:pt x="576" y="218"/>
                  </a:lnTo>
                  <a:lnTo>
                    <a:pt x="474" y="295"/>
                  </a:lnTo>
                  <a:lnTo>
                    <a:pt x="384" y="372"/>
                  </a:lnTo>
                  <a:lnTo>
                    <a:pt x="295" y="474"/>
                  </a:lnTo>
                  <a:lnTo>
                    <a:pt x="218" y="564"/>
                  </a:lnTo>
                  <a:lnTo>
                    <a:pt x="154" y="679"/>
                  </a:lnTo>
                  <a:lnTo>
                    <a:pt x="102" y="794"/>
                  </a:lnTo>
                  <a:lnTo>
                    <a:pt x="51" y="910"/>
                  </a:lnTo>
                  <a:lnTo>
                    <a:pt x="26" y="1038"/>
                  </a:lnTo>
                  <a:lnTo>
                    <a:pt x="0" y="1166"/>
                  </a:lnTo>
                  <a:lnTo>
                    <a:pt x="0" y="1294"/>
                  </a:lnTo>
                  <a:lnTo>
                    <a:pt x="0" y="1435"/>
                  </a:lnTo>
                  <a:lnTo>
                    <a:pt x="26" y="1563"/>
                  </a:lnTo>
                  <a:lnTo>
                    <a:pt x="51" y="1678"/>
                  </a:lnTo>
                  <a:lnTo>
                    <a:pt x="102" y="1806"/>
                  </a:lnTo>
                  <a:lnTo>
                    <a:pt x="154" y="1921"/>
                  </a:lnTo>
                  <a:lnTo>
                    <a:pt x="218" y="2024"/>
                  </a:lnTo>
                  <a:lnTo>
                    <a:pt x="295" y="2126"/>
                  </a:lnTo>
                  <a:lnTo>
                    <a:pt x="384" y="2216"/>
                  </a:lnTo>
                  <a:lnTo>
                    <a:pt x="474" y="2306"/>
                  </a:lnTo>
                  <a:lnTo>
                    <a:pt x="576" y="2370"/>
                  </a:lnTo>
                  <a:lnTo>
                    <a:pt x="679" y="2447"/>
                  </a:lnTo>
                  <a:lnTo>
                    <a:pt x="794" y="2498"/>
                  </a:lnTo>
                  <a:lnTo>
                    <a:pt x="909" y="2536"/>
                  </a:lnTo>
                  <a:lnTo>
                    <a:pt x="1037" y="2575"/>
                  </a:lnTo>
                  <a:lnTo>
                    <a:pt x="1166" y="2587"/>
                  </a:lnTo>
                  <a:lnTo>
                    <a:pt x="1306" y="2600"/>
                  </a:lnTo>
                  <a:lnTo>
                    <a:pt x="1434" y="2587"/>
                  </a:lnTo>
                  <a:lnTo>
                    <a:pt x="1563" y="2575"/>
                  </a:lnTo>
                  <a:lnTo>
                    <a:pt x="1691" y="2536"/>
                  </a:lnTo>
                  <a:lnTo>
                    <a:pt x="1806" y="2498"/>
                  </a:lnTo>
                  <a:lnTo>
                    <a:pt x="1921" y="2447"/>
                  </a:lnTo>
                  <a:lnTo>
                    <a:pt x="2024" y="2370"/>
                  </a:lnTo>
                  <a:lnTo>
                    <a:pt x="2126" y="2306"/>
                  </a:lnTo>
                  <a:lnTo>
                    <a:pt x="2216" y="2216"/>
                  </a:lnTo>
                  <a:lnTo>
                    <a:pt x="2305" y="2126"/>
                  </a:lnTo>
                  <a:lnTo>
                    <a:pt x="2382" y="2024"/>
                  </a:lnTo>
                  <a:lnTo>
                    <a:pt x="2446" y="1921"/>
                  </a:lnTo>
                  <a:lnTo>
                    <a:pt x="2498" y="1806"/>
                  </a:lnTo>
                  <a:lnTo>
                    <a:pt x="2549" y="1678"/>
                  </a:lnTo>
                  <a:lnTo>
                    <a:pt x="2574" y="1563"/>
                  </a:lnTo>
                  <a:lnTo>
                    <a:pt x="2600" y="1435"/>
                  </a:lnTo>
                  <a:lnTo>
                    <a:pt x="2600" y="1294"/>
                  </a:lnTo>
                  <a:lnTo>
                    <a:pt x="2600" y="1166"/>
                  </a:lnTo>
                  <a:lnTo>
                    <a:pt x="2574" y="1038"/>
                  </a:lnTo>
                  <a:lnTo>
                    <a:pt x="2549" y="910"/>
                  </a:lnTo>
                  <a:lnTo>
                    <a:pt x="2498" y="794"/>
                  </a:lnTo>
                  <a:lnTo>
                    <a:pt x="2446" y="679"/>
                  </a:lnTo>
                  <a:lnTo>
                    <a:pt x="2382" y="564"/>
                  </a:lnTo>
                  <a:lnTo>
                    <a:pt x="2305" y="474"/>
                  </a:lnTo>
                  <a:lnTo>
                    <a:pt x="2216" y="372"/>
                  </a:lnTo>
                  <a:lnTo>
                    <a:pt x="2126" y="295"/>
                  </a:lnTo>
                  <a:lnTo>
                    <a:pt x="2024" y="218"/>
                  </a:lnTo>
                  <a:lnTo>
                    <a:pt x="1921" y="154"/>
                  </a:lnTo>
                  <a:lnTo>
                    <a:pt x="1806" y="103"/>
                  </a:lnTo>
                  <a:lnTo>
                    <a:pt x="1691" y="51"/>
                  </a:lnTo>
                  <a:lnTo>
                    <a:pt x="1563" y="26"/>
                  </a:lnTo>
                  <a:lnTo>
                    <a:pt x="1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1544600" y="2156800"/>
              <a:ext cx="65025" cy="65350"/>
            </a:xfrm>
            <a:custGeom>
              <a:avLst/>
              <a:gdLst/>
              <a:ahLst/>
              <a:cxnLst/>
              <a:rect l="l" t="t" r="r" b="b"/>
              <a:pathLst>
                <a:path w="2601" h="2614" extrusionOk="0">
                  <a:moveTo>
                    <a:pt x="1294" y="1"/>
                  </a:moveTo>
                  <a:lnTo>
                    <a:pt x="1166" y="14"/>
                  </a:lnTo>
                  <a:lnTo>
                    <a:pt x="1038" y="27"/>
                  </a:lnTo>
                  <a:lnTo>
                    <a:pt x="910" y="65"/>
                  </a:lnTo>
                  <a:lnTo>
                    <a:pt x="795" y="103"/>
                  </a:lnTo>
                  <a:lnTo>
                    <a:pt x="679" y="167"/>
                  </a:lnTo>
                  <a:lnTo>
                    <a:pt x="564" y="232"/>
                  </a:lnTo>
                  <a:lnTo>
                    <a:pt x="474" y="308"/>
                  </a:lnTo>
                  <a:lnTo>
                    <a:pt x="372" y="385"/>
                  </a:lnTo>
                  <a:lnTo>
                    <a:pt x="295" y="475"/>
                  </a:lnTo>
                  <a:lnTo>
                    <a:pt x="218" y="577"/>
                  </a:lnTo>
                  <a:lnTo>
                    <a:pt x="154" y="693"/>
                  </a:lnTo>
                  <a:lnTo>
                    <a:pt x="103" y="795"/>
                  </a:lnTo>
                  <a:lnTo>
                    <a:pt x="52" y="923"/>
                  </a:lnTo>
                  <a:lnTo>
                    <a:pt x="26" y="1038"/>
                  </a:lnTo>
                  <a:lnTo>
                    <a:pt x="0" y="1179"/>
                  </a:lnTo>
                  <a:lnTo>
                    <a:pt x="0" y="1307"/>
                  </a:lnTo>
                  <a:lnTo>
                    <a:pt x="0" y="1435"/>
                  </a:lnTo>
                  <a:lnTo>
                    <a:pt x="26" y="1564"/>
                  </a:lnTo>
                  <a:lnTo>
                    <a:pt x="52" y="1692"/>
                  </a:lnTo>
                  <a:lnTo>
                    <a:pt x="103" y="1807"/>
                  </a:lnTo>
                  <a:lnTo>
                    <a:pt x="154" y="1922"/>
                  </a:lnTo>
                  <a:lnTo>
                    <a:pt x="218" y="2037"/>
                  </a:lnTo>
                  <a:lnTo>
                    <a:pt x="295" y="2140"/>
                  </a:lnTo>
                  <a:lnTo>
                    <a:pt x="372" y="2230"/>
                  </a:lnTo>
                  <a:lnTo>
                    <a:pt x="474" y="2306"/>
                  </a:lnTo>
                  <a:lnTo>
                    <a:pt x="564" y="2383"/>
                  </a:lnTo>
                  <a:lnTo>
                    <a:pt x="679" y="2447"/>
                  </a:lnTo>
                  <a:lnTo>
                    <a:pt x="795" y="2511"/>
                  </a:lnTo>
                  <a:lnTo>
                    <a:pt x="910" y="2550"/>
                  </a:lnTo>
                  <a:lnTo>
                    <a:pt x="1038" y="2575"/>
                  </a:lnTo>
                  <a:lnTo>
                    <a:pt x="1166" y="2601"/>
                  </a:lnTo>
                  <a:lnTo>
                    <a:pt x="1294" y="2614"/>
                  </a:lnTo>
                  <a:lnTo>
                    <a:pt x="1435" y="2601"/>
                  </a:lnTo>
                  <a:lnTo>
                    <a:pt x="1563" y="2575"/>
                  </a:lnTo>
                  <a:lnTo>
                    <a:pt x="1678" y="2550"/>
                  </a:lnTo>
                  <a:lnTo>
                    <a:pt x="1806" y="2511"/>
                  </a:lnTo>
                  <a:lnTo>
                    <a:pt x="1922" y="2447"/>
                  </a:lnTo>
                  <a:lnTo>
                    <a:pt x="2024" y="2383"/>
                  </a:lnTo>
                  <a:lnTo>
                    <a:pt x="2127" y="2306"/>
                  </a:lnTo>
                  <a:lnTo>
                    <a:pt x="2216" y="2230"/>
                  </a:lnTo>
                  <a:lnTo>
                    <a:pt x="2306" y="2140"/>
                  </a:lnTo>
                  <a:lnTo>
                    <a:pt x="2370" y="2037"/>
                  </a:lnTo>
                  <a:lnTo>
                    <a:pt x="2447" y="1922"/>
                  </a:lnTo>
                  <a:lnTo>
                    <a:pt x="2498" y="1807"/>
                  </a:lnTo>
                  <a:lnTo>
                    <a:pt x="2536" y="1692"/>
                  </a:lnTo>
                  <a:lnTo>
                    <a:pt x="2575" y="1564"/>
                  </a:lnTo>
                  <a:lnTo>
                    <a:pt x="2588" y="1435"/>
                  </a:lnTo>
                  <a:lnTo>
                    <a:pt x="2600" y="1307"/>
                  </a:lnTo>
                  <a:lnTo>
                    <a:pt x="2588" y="1179"/>
                  </a:lnTo>
                  <a:lnTo>
                    <a:pt x="2575" y="1038"/>
                  </a:lnTo>
                  <a:lnTo>
                    <a:pt x="2536" y="923"/>
                  </a:lnTo>
                  <a:lnTo>
                    <a:pt x="2498" y="795"/>
                  </a:lnTo>
                  <a:lnTo>
                    <a:pt x="2447" y="693"/>
                  </a:lnTo>
                  <a:lnTo>
                    <a:pt x="2370" y="577"/>
                  </a:lnTo>
                  <a:lnTo>
                    <a:pt x="2306" y="475"/>
                  </a:lnTo>
                  <a:lnTo>
                    <a:pt x="2216" y="385"/>
                  </a:lnTo>
                  <a:lnTo>
                    <a:pt x="2127" y="308"/>
                  </a:lnTo>
                  <a:lnTo>
                    <a:pt x="2024" y="232"/>
                  </a:lnTo>
                  <a:lnTo>
                    <a:pt x="1922" y="167"/>
                  </a:lnTo>
                  <a:lnTo>
                    <a:pt x="1806" y="103"/>
                  </a:lnTo>
                  <a:lnTo>
                    <a:pt x="1678" y="65"/>
                  </a:lnTo>
                  <a:lnTo>
                    <a:pt x="1563" y="27"/>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1735125" y="2356300"/>
              <a:ext cx="65025" cy="65350"/>
            </a:xfrm>
            <a:custGeom>
              <a:avLst/>
              <a:gdLst/>
              <a:ahLst/>
              <a:cxnLst/>
              <a:rect l="l" t="t" r="r" b="b"/>
              <a:pathLst>
                <a:path w="2601" h="2614" extrusionOk="0">
                  <a:moveTo>
                    <a:pt x="1294" y="0"/>
                  </a:moveTo>
                  <a:lnTo>
                    <a:pt x="1166" y="13"/>
                  </a:lnTo>
                  <a:lnTo>
                    <a:pt x="1038" y="26"/>
                  </a:lnTo>
                  <a:lnTo>
                    <a:pt x="909" y="64"/>
                  </a:lnTo>
                  <a:lnTo>
                    <a:pt x="794" y="103"/>
                  </a:lnTo>
                  <a:lnTo>
                    <a:pt x="679" y="167"/>
                  </a:lnTo>
                  <a:lnTo>
                    <a:pt x="564" y="231"/>
                  </a:lnTo>
                  <a:lnTo>
                    <a:pt x="474" y="308"/>
                  </a:lnTo>
                  <a:lnTo>
                    <a:pt x="372" y="385"/>
                  </a:lnTo>
                  <a:lnTo>
                    <a:pt x="295" y="474"/>
                  </a:lnTo>
                  <a:lnTo>
                    <a:pt x="218" y="577"/>
                  </a:lnTo>
                  <a:lnTo>
                    <a:pt x="154" y="692"/>
                  </a:lnTo>
                  <a:lnTo>
                    <a:pt x="103" y="794"/>
                  </a:lnTo>
                  <a:lnTo>
                    <a:pt x="51" y="922"/>
                  </a:lnTo>
                  <a:lnTo>
                    <a:pt x="26" y="1051"/>
                  </a:lnTo>
                  <a:lnTo>
                    <a:pt x="0" y="1179"/>
                  </a:lnTo>
                  <a:lnTo>
                    <a:pt x="0" y="1307"/>
                  </a:lnTo>
                  <a:lnTo>
                    <a:pt x="0" y="1435"/>
                  </a:lnTo>
                  <a:lnTo>
                    <a:pt x="26" y="1563"/>
                  </a:lnTo>
                  <a:lnTo>
                    <a:pt x="51" y="1691"/>
                  </a:lnTo>
                  <a:lnTo>
                    <a:pt x="103" y="1819"/>
                  </a:lnTo>
                  <a:lnTo>
                    <a:pt x="154" y="1921"/>
                  </a:lnTo>
                  <a:lnTo>
                    <a:pt x="218" y="2037"/>
                  </a:lnTo>
                  <a:lnTo>
                    <a:pt x="295" y="2139"/>
                  </a:lnTo>
                  <a:lnTo>
                    <a:pt x="372" y="2229"/>
                  </a:lnTo>
                  <a:lnTo>
                    <a:pt x="474" y="2306"/>
                  </a:lnTo>
                  <a:lnTo>
                    <a:pt x="564" y="2383"/>
                  </a:lnTo>
                  <a:lnTo>
                    <a:pt x="679" y="2447"/>
                  </a:lnTo>
                  <a:lnTo>
                    <a:pt x="794" y="2511"/>
                  </a:lnTo>
                  <a:lnTo>
                    <a:pt x="909" y="2549"/>
                  </a:lnTo>
                  <a:lnTo>
                    <a:pt x="1038" y="2588"/>
                  </a:lnTo>
                  <a:lnTo>
                    <a:pt x="1166" y="2600"/>
                  </a:lnTo>
                  <a:lnTo>
                    <a:pt x="1294" y="2613"/>
                  </a:lnTo>
                  <a:lnTo>
                    <a:pt x="1435" y="2600"/>
                  </a:lnTo>
                  <a:lnTo>
                    <a:pt x="1563" y="2588"/>
                  </a:lnTo>
                  <a:lnTo>
                    <a:pt x="1678" y="2549"/>
                  </a:lnTo>
                  <a:lnTo>
                    <a:pt x="1806" y="2511"/>
                  </a:lnTo>
                  <a:lnTo>
                    <a:pt x="1921" y="2447"/>
                  </a:lnTo>
                  <a:lnTo>
                    <a:pt x="2024" y="2383"/>
                  </a:lnTo>
                  <a:lnTo>
                    <a:pt x="2126" y="2306"/>
                  </a:lnTo>
                  <a:lnTo>
                    <a:pt x="2216" y="2229"/>
                  </a:lnTo>
                  <a:lnTo>
                    <a:pt x="2306" y="2139"/>
                  </a:lnTo>
                  <a:lnTo>
                    <a:pt x="2370" y="2037"/>
                  </a:lnTo>
                  <a:lnTo>
                    <a:pt x="2446" y="1921"/>
                  </a:lnTo>
                  <a:lnTo>
                    <a:pt x="2498" y="1819"/>
                  </a:lnTo>
                  <a:lnTo>
                    <a:pt x="2536" y="1691"/>
                  </a:lnTo>
                  <a:lnTo>
                    <a:pt x="2575" y="1563"/>
                  </a:lnTo>
                  <a:lnTo>
                    <a:pt x="2587" y="1435"/>
                  </a:lnTo>
                  <a:lnTo>
                    <a:pt x="2600" y="1307"/>
                  </a:lnTo>
                  <a:lnTo>
                    <a:pt x="2587" y="1179"/>
                  </a:lnTo>
                  <a:lnTo>
                    <a:pt x="2575" y="1051"/>
                  </a:lnTo>
                  <a:lnTo>
                    <a:pt x="2536" y="922"/>
                  </a:lnTo>
                  <a:lnTo>
                    <a:pt x="2498" y="794"/>
                  </a:lnTo>
                  <a:lnTo>
                    <a:pt x="2446" y="692"/>
                  </a:lnTo>
                  <a:lnTo>
                    <a:pt x="2370" y="577"/>
                  </a:lnTo>
                  <a:lnTo>
                    <a:pt x="2306" y="474"/>
                  </a:lnTo>
                  <a:lnTo>
                    <a:pt x="2216" y="385"/>
                  </a:lnTo>
                  <a:lnTo>
                    <a:pt x="2126" y="308"/>
                  </a:lnTo>
                  <a:lnTo>
                    <a:pt x="2024" y="231"/>
                  </a:lnTo>
                  <a:lnTo>
                    <a:pt x="1921" y="167"/>
                  </a:lnTo>
                  <a:lnTo>
                    <a:pt x="1806" y="103"/>
                  </a:lnTo>
                  <a:lnTo>
                    <a:pt x="1678"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2095025" y="2180500"/>
              <a:ext cx="65325" cy="65025"/>
            </a:xfrm>
            <a:custGeom>
              <a:avLst/>
              <a:gdLst/>
              <a:ahLst/>
              <a:cxnLst/>
              <a:rect l="l" t="t" r="r" b="b"/>
              <a:pathLst>
                <a:path w="2613" h="2601" extrusionOk="0">
                  <a:moveTo>
                    <a:pt x="1307" y="1"/>
                  </a:moveTo>
                  <a:lnTo>
                    <a:pt x="1178" y="14"/>
                  </a:lnTo>
                  <a:lnTo>
                    <a:pt x="1038" y="26"/>
                  </a:lnTo>
                  <a:lnTo>
                    <a:pt x="922" y="65"/>
                  </a:lnTo>
                  <a:lnTo>
                    <a:pt x="794" y="103"/>
                  </a:lnTo>
                  <a:lnTo>
                    <a:pt x="692" y="154"/>
                  </a:lnTo>
                  <a:lnTo>
                    <a:pt x="577" y="219"/>
                  </a:lnTo>
                  <a:lnTo>
                    <a:pt x="474" y="295"/>
                  </a:lnTo>
                  <a:lnTo>
                    <a:pt x="384" y="385"/>
                  </a:lnTo>
                  <a:lnTo>
                    <a:pt x="308" y="475"/>
                  </a:lnTo>
                  <a:lnTo>
                    <a:pt x="231" y="577"/>
                  </a:lnTo>
                  <a:lnTo>
                    <a:pt x="167" y="680"/>
                  </a:lnTo>
                  <a:lnTo>
                    <a:pt x="103" y="795"/>
                  </a:lnTo>
                  <a:lnTo>
                    <a:pt x="64" y="923"/>
                  </a:lnTo>
                  <a:lnTo>
                    <a:pt x="26" y="1038"/>
                  </a:lnTo>
                  <a:lnTo>
                    <a:pt x="13" y="1166"/>
                  </a:lnTo>
                  <a:lnTo>
                    <a:pt x="0" y="1307"/>
                  </a:lnTo>
                  <a:lnTo>
                    <a:pt x="13" y="1435"/>
                  </a:lnTo>
                  <a:lnTo>
                    <a:pt x="26" y="1563"/>
                  </a:lnTo>
                  <a:lnTo>
                    <a:pt x="64" y="1691"/>
                  </a:lnTo>
                  <a:lnTo>
                    <a:pt x="103" y="1807"/>
                  </a:lnTo>
                  <a:lnTo>
                    <a:pt x="167" y="1922"/>
                  </a:lnTo>
                  <a:lnTo>
                    <a:pt x="231" y="2037"/>
                  </a:lnTo>
                  <a:lnTo>
                    <a:pt x="308" y="2127"/>
                  </a:lnTo>
                  <a:lnTo>
                    <a:pt x="384" y="2229"/>
                  </a:lnTo>
                  <a:lnTo>
                    <a:pt x="474" y="2306"/>
                  </a:lnTo>
                  <a:lnTo>
                    <a:pt x="577" y="2383"/>
                  </a:lnTo>
                  <a:lnTo>
                    <a:pt x="692" y="2447"/>
                  </a:lnTo>
                  <a:lnTo>
                    <a:pt x="794" y="2498"/>
                  </a:lnTo>
                  <a:lnTo>
                    <a:pt x="922" y="2550"/>
                  </a:lnTo>
                  <a:lnTo>
                    <a:pt x="1038" y="2575"/>
                  </a:lnTo>
                  <a:lnTo>
                    <a:pt x="1178" y="2601"/>
                  </a:lnTo>
                  <a:lnTo>
                    <a:pt x="1435" y="2601"/>
                  </a:lnTo>
                  <a:lnTo>
                    <a:pt x="1563" y="2575"/>
                  </a:lnTo>
                  <a:lnTo>
                    <a:pt x="1691" y="2550"/>
                  </a:lnTo>
                  <a:lnTo>
                    <a:pt x="1806" y="2498"/>
                  </a:lnTo>
                  <a:lnTo>
                    <a:pt x="1921" y="2447"/>
                  </a:lnTo>
                  <a:lnTo>
                    <a:pt x="2037" y="2383"/>
                  </a:lnTo>
                  <a:lnTo>
                    <a:pt x="2139" y="2306"/>
                  </a:lnTo>
                  <a:lnTo>
                    <a:pt x="2229" y="2229"/>
                  </a:lnTo>
                  <a:lnTo>
                    <a:pt x="2306" y="2127"/>
                  </a:lnTo>
                  <a:lnTo>
                    <a:pt x="2382" y="2037"/>
                  </a:lnTo>
                  <a:lnTo>
                    <a:pt x="2446" y="1922"/>
                  </a:lnTo>
                  <a:lnTo>
                    <a:pt x="2510" y="1807"/>
                  </a:lnTo>
                  <a:lnTo>
                    <a:pt x="2549" y="1691"/>
                  </a:lnTo>
                  <a:lnTo>
                    <a:pt x="2575" y="1563"/>
                  </a:lnTo>
                  <a:lnTo>
                    <a:pt x="2600" y="1435"/>
                  </a:lnTo>
                  <a:lnTo>
                    <a:pt x="2613" y="1307"/>
                  </a:lnTo>
                  <a:lnTo>
                    <a:pt x="2600" y="1166"/>
                  </a:lnTo>
                  <a:lnTo>
                    <a:pt x="2575" y="1038"/>
                  </a:lnTo>
                  <a:lnTo>
                    <a:pt x="2549" y="923"/>
                  </a:lnTo>
                  <a:lnTo>
                    <a:pt x="2510" y="795"/>
                  </a:lnTo>
                  <a:lnTo>
                    <a:pt x="2446" y="680"/>
                  </a:lnTo>
                  <a:lnTo>
                    <a:pt x="2382" y="577"/>
                  </a:lnTo>
                  <a:lnTo>
                    <a:pt x="2306" y="475"/>
                  </a:lnTo>
                  <a:lnTo>
                    <a:pt x="2229" y="385"/>
                  </a:lnTo>
                  <a:lnTo>
                    <a:pt x="2139" y="295"/>
                  </a:lnTo>
                  <a:lnTo>
                    <a:pt x="2037" y="219"/>
                  </a:lnTo>
                  <a:lnTo>
                    <a:pt x="1921" y="154"/>
                  </a:lnTo>
                  <a:lnTo>
                    <a:pt x="1806" y="103"/>
                  </a:lnTo>
                  <a:lnTo>
                    <a:pt x="1691" y="65"/>
                  </a:lnTo>
                  <a:lnTo>
                    <a:pt x="1563" y="26"/>
                  </a:lnTo>
                  <a:lnTo>
                    <a:pt x="1435" y="14"/>
                  </a:lnTo>
                  <a:lnTo>
                    <a:pt x="1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2270475" y="2041550"/>
              <a:ext cx="65025" cy="65025"/>
            </a:xfrm>
            <a:custGeom>
              <a:avLst/>
              <a:gdLst/>
              <a:ahLst/>
              <a:cxnLst/>
              <a:rect l="l" t="t" r="r" b="b"/>
              <a:pathLst>
                <a:path w="2601" h="2601" extrusionOk="0">
                  <a:moveTo>
                    <a:pt x="1166" y="0"/>
                  </a:moveTo>
                  <a:lnTo>
                    <a:pt x="1038" y="26"/>
                  </a:lnTo>
                  <a:lnTo>
                    <a:pt x="923" y="51"/>
                  </a:lnTo>
                  <a:lnTo>
                    <a:pt x="795" y="103"/>
                  </a:lnTo>
                  <a:lnTo>
                    <a:pt x="680" y="154"/>
                  </a:lnTo>
                  <a:lnTo>
                    <a:pt x="577" y="218"/>
                  </a:lnTo>
                  <a:lnTo>
                    <a:pt x="475" y="295"/>
                  </a:lnTo>
                  <a:lnTo>
                    <a:pt x="385" y="372"/>
                  </a:lnTo>
                  <a:lnTo>
                    <a:pt x="295" y="474"/>
                  </a:lnTo>
                  <a:lnTo>
                    <a:pt x="219" y="564"/>
                  </a:lnTo>
                  <a:lnTo>
                    <a:pt x="155" y="679"/>
                  </a:lnTo>
                  <a:lnTo>
                    <a:pt x="103" y="794"/>
                  </a:lnTo>
                  <a:lnTo>
                    <a:pt x="65" y="910"/>
                  </a:lnTo>
                  <a:lnTo>
                    <a:pt x="26" y="1038"/>
                  </a:lnTo>
                  <a:lnTo>
                    <a:pt x="14" y="1166"/>
                  </a:lnTo>
                  <a:lnTo>
                    <a:pt x="1" y="1294"/>
                  </a:lnTo>
                  <a:lnTo>
                    <a:pt x="14" y="1435"/>
                  </a:lnTo>
                  <a:lnTo>
                    <a:pt x="26" y="1563"/>
                  </a:lnTo>
                  <a:lnTo>
                    <a:pt x="65" y="1678"/>
                  </a:lnTo>
                  <a:lnTo>
                    <a:pt x="103" y="1806"/>
                  </a:lnTo>
                  <a:lnTo>
                    <a:pt x="155" y="1921"/>
                  </a:lnTo>
                  <a:lnTo>
                    <a:pt x="219" y="2024"/>
                  </a:lnTo>
                  <a:lnTo>
                    <a:pt x="295" y="2126"/>
                  </a:lnTo>
                  <a:lnTo>
                    <a:pt x="385" y="2216"/>
                  </a:lnTo>
                  <a:lnTo>
                    <a:pt x="475" y="2306"/>
                  </a:lnTo>
                  <a:lnTo>
                    <a:pt x="577" y="2370"/>
                  </a:lnTo>
                  <a:lnTo>
                    <a:pt x="680" y="2446"/>
                  </a:lnTo>
                  <a:lnTo>
                    <a:pt x="795" y="2498"/>
                  </a:lnTo>
                  <a:lnTo>
                    <a:pt x="923" y="2536"/>
                  </a:lnTo>
                  <a:lnTo>
                    <a:pt x="1038" y="2575"/>
                  </a:lnTo>
                  <a:lnTo>
                    <a:pt x="1166" y="2587"/>
                  </a:lnTo>
                  <a:lnTo>
                    <a:pt x="1307" y="2600"/>
                  </a:lnTo>
                  <a:lnTo>
                    <a:pt x="1435" y="2587"/>
                  </a:lnTo>
                  <a:lnTo>
                    <a:pt x="1563" y="2575"/>
                  </a:lnTo>
                  <a:lnTo>
                    <a:pt x="1691" y="2536"/>
                  </a:lnTo>
                  <a:lnTo>
                    <a:pt x="1807" y="2498"/>
                  </a:lnTo>
                  <a:lnTo>
                    <a:pt x="1922" y="2446"/>
                  </a:lnTo>
                  <a:lnTo>
                    <a:pt x="2037" y="2370"/>
                  </a:lnTo>
                  <a:lnTo>
                    <a:pt x="2127" y="2306"/>
                  </a:lnTo>
                  <a:lnTo>
                    <a:pt x="2229" y="2216"/>
                  </a:lnTo>
                  <a:lnTo>
                    <a:pt x="2306" y="2126"/>
                  </a:lnTo>
                  <a:lnTo>
                    <a:pt x="2383" y="2024"/>
                  </a:lnTo>
                  <a:lnTo>
                    <a:pt x="2447" y="1921"/>
                  </a:lnTo>
                  <a:lnTo>
                    <a:pt x="2498" y="1806"/>
                  </a:lnTo>
                  <a:lnTo>
                    <a:pt x="2550" y="1678"/>
                  </a:lnTo>
                  <a:lnTo>
                    <a:pt x="2575" y="1563"/>
                  </a:lnTo>
                  <a:lnTo>
                    <a:pt x="2601" y="1435"/>
                  </a:lnTo>
                  <a:lnTo>
                    <a:pt x="2601" y="1294"/>
                  </a:lnTo>
                  <a:lnTo>
                    <a:pt x="2601" y="1166"/>
                  </a:lnTo>
                  <a:lnTo>
                    <a:pt x="2575" y="1038"/>
                  </a:lnTo>
                  <a:lnTo>
                    <a:pt x="2550" y="910"/>
                  </a:lnTo>
                  <a:lnTo>
                    <a:pt x="2498" y="794"/>
                  </a:lnTo>
                  <a:lnTo>
                    <a:pt x="2447" y="679"/>
                  </a:lnTo>
                  <a:lnTo>
                    <a:pt x="2383" y="564"/>
                  </a:lnTo>
                  <a:lnTo>
                    <a:pt x="2306" y="474"/>
                  </a:lnTo>
                  <a:lnTo>
                    <a:pt x="2229" y="372"/>
                  </a:lnTo>
                  <a:lnTo>
                    <a:pt x="2127" y="295"/>
                  </a:lnTo>
                  <a:lnTo>
                    <a:pt x="2037" y="218"/>
                  </a:lnTo>
                  <a:lnTo>
                    <a:pt x="1922" y="154"/>
                  </a:lnTo>
                  <a:lnTo>
                    <a:pt x="1807" y="103"/>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2317875" y="1676525"/>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18"/>
                  </a:lnTo>
                  <a:lnTo>
                    <a:pt x="474" y="295"/>
                  </a:lnTo>
                  <a:lnTo>
                    <a:pt x="372" y="384"/>
                  </a:lnTo>
                  <a:lnTo>
                    <a:pt x="295" y="474"/>
                  </a:lnTo>
                  <a:lnTo>
                    <a:pt x="218" y="577"/>
                  </a:lnTo>
                  <a:lnTo>
                    <a:pt x="154" y="679"/>
                  </a:lnTo>
                  <a:lnTo>
                    <a:pt x="103" y="794"/>
                  </a:lnTo>
                  <a:lnTo>
                    <a:pt x="52" y="910"/>
                  </a:lnTo>
                  <a:lnTo>
                    <a:pt x="26" y="1038"/>
                  </a:lnTo>
                  <a:lnTo>
                    <a:pt x="0" y="1166"/>
                  </a:lnTo>
                  <a:lnTo>
                    <a:pt x="0" y="1307"/>
                  </a:lnTo>
                  <a:lnTo>
                    <a:pt x="0" y="1435"/>
                  </a:lnTo>
                  <a:lnTo>
                    <a:pt x="26" y="1563"/>
                  </a:lnTo>
                  <a:lnTo>
                    <a:pt x="52" y="1691"/>
                  </a:lnTo>
                  <a:lnTo>
                    <a:pt x="103" y="1806"/>
                  </a:lnTo>
                  <a:lnTo>
                    <a:pt x="154" y="1921"/>
                  </a:lnTo>
                  <a:lnTo>
                    <a:pt x="218" y="2024"/>
                  </a:lnTo>
                  <a:lnTo>
                    <a:pt x="295" y="2126"/>
                  </a:lnTo>
                  <a:lnTo>
                    <a:pt x="372" y="2216"/>
                  </a:lnTo>
                  <a:lnTo>
                    <a:pt x="474" y="2306"/>
                  </a:lnTo>
                  <a:lnTo>
                    <a:pt x="577" y="2382"/>
                  </a:lnTo>
                  <a:lnTo>
                    <a:pt x="679" y="2446"/>
                  </a:lnTo>
                  <a:lnTo>
                    <a:pt x="795" y="2498"/>
                  </a:lnTo>
                  <a:lnTo>
                    <a:pt x="910" y="2549"/>
                  </a:lnTo>
                  <a:lnTo>
                    <a:pt x="1038" y="2575"/>
                  </a:lnTo>
                  <a:lnTo>
                    <a:pt x="1166" y="2600"/>
                  </a:lnTo>
                  <a:lnTo>
                    <a:pt x="1435" y="2600"/>
                  </a:lnTo>
                  <a:lnTo>
                    <a:pt x="1563" y="2575"/>
                  </a:lnTo>
                  <a:lnTo>
                    <a:pt x="1691" y="2549"/>
                  </a:lnTo>
                  <a:lnTo>
                    <a:pt x="1806" y="2498"/>
                  </a:lnTo>
                  <a:lnTo>
                    <a:pt x="1922" y="2446"/>
                  </a:lnTo>
                  <a:lnTo>
                    <a:pt x="2024" y="2382"/>
                  </a:lnTo>
                  <a:lnTo>
                    <a:pt x="2127" y="2306"/>
                  </a:lnTo>
                  <a:lnTo>
                    <a:pt x="2216" y="2216"/>
                  </a:lnTo>
                  <a:lnTo>
                    <a:pt x="2306" y="2126"/>
                  </a:lnTo>
                  <a:lnTo>
                    <a:pt x="2383" y="2024"/>
                  </a:lnTo>
                  <a:lnTo>
                    <a:pt x="2447" y="1921"/>
                  </a:lnTo>
                  <a:lnTo>
                    <a:pt x="2498" y="1806"/>
                  </a:lnTo>
                  <a:lnTo>
                    <a:pt x="2536" y="1691"/>
                  </a:lnTo>
                  <a:lnTo>
                    <a:pt x="2575" y="1563"/>
                  </a:lnTo>
                  <a:lnTo>
                    <a:pt x="2588" y="1435"/>
                  </a:lnTo>
                  <a:lnTo>
                    <a:pt x="2600" y="1307"/>
                  </a:lnTo>
                  <a:lnTo>
                    <a:pt x="2588" y="1166"/>
                  </a:lnTo>
                  <a:lnTo>
                    <a:pt x="2575" y="1038"/>
                  </a:lnTo>
                  <a:lnTo>
                    <a:pt x="2536" y="910"/>
                  </a:lnTo>
                  <a:lnTo>
                    <a:pt x="2498" y="794"/>
                  </a:lnTo>
                  <a:lnTo>
                    <a:pt x="2447" y="679"/>
                  </a:lnTo>
                  <a:lnTo>
                    <a:pt x="2383" y="577"/>
                  </a:lnTo>
                  <a:lnTo>
                    <a:pt x="2306" y="474"/>
                  </a:lnTo>
                  <a:lnTo>
                    <a:pt x="2216" y="384"/>
                  </a:lnTo>
                  <a:lnTo>
                    <a:pt x="2127" y="295"/>
                  </a:lnTo>
                  <a:lnTo>
                    <a:pt x="2024" y="218"/>
                  </a:lnTo>
                  <a:lnTo>
                    <a:pt x="1922" y="154"/>
                  </a:lnTo>
                  <a:lnTo>
                    <a:pt x="1806"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1586875" y="1311500"/>
              <a:ext cx="65025" cy="65325"/>
            </a:xfrm>
            <a:custGeom>
              <a:avLst/>
              <a:gdLst/>
              <a:ahLst/>
              <a:cxnLst/>
              <a:rect l="l" t="t" r="r" b="b"/>
              <a:pathLst>
                <a:path w="2601" h="2613" extrusionOk="0">
                  <a:moveTo>
                    <a:pt x="1306" y="0"/>
                  </a:moveTo>
                  <a:lnTo>
                    <a:pt x="1178" y="13"/>
                  </a:lnTo>
                  <a:lnTo>
                    <a:pt x="1038" y="26"/>
                  </a:lnTo>
                  <a:lnTo>
                    <a:pt x="922" y="64"/>
                  </a:lnTo>
                  <a:lnTo>
                    <a:pt x="794" y="103"/>
                  </a:lnTo>
                  <a:lnTo>
                    <a:pt x="679" y="167"/>
                  </a:lnTo>
                  <a:lnTo>
                    <a:pt x="576" y="231"/>
                  </a:lnTo>
                  <a:lnTo>
                    <a:pt x="474" y="308"/>
                  </a:lnTo>
                  <a:lnTo>
                    <a:pt x="384" y="384"/>
                  </a:lnTo>
                  <a:lnTo>
                    <a:pt x="307" y="474"/>
                  </a:lnTo>
                  <a:lnTo>
                    <a:pt x="231" y="577"/>
                  </a:lnTo>
                  <a:lnTo>
                    <a:pt x="167" y="692"/>
                  </a:lnTo>
                  <a:lnTo>
                    <a:pt x="103" y="794"/>
                  </a:lnTo>
                  <a:lnTo>
                    <a:pt x="64" y="922"/>
                  </a:lnTo>
                  <a:lnTo>
                    <a:pt x="26" y="1050"/>
                  </a:lnTo>
                  <a:lnTo>
                    <a:pt x="13" y="1178"/>
                  </a:lnTo>
                  <a:lnTo>
                    <a:pt x="0" y="1307"/>
                  </a:lnTo>
                  <a:lnTo>
                    <a:pt x="13" y="1435"/>
                  </a:lnTo>
                  <a:lnTo>
                    <a:pt x="26" y="1563"/>
                  </a:lnTo>
                  <a:lnTo>
                    <a:pt x="64" y="1691"/>
                  </a:lnTo>
                  <a:lnTo>
                    <a:pt x="103" y="1819"/>
                  </a:lnTo>
                  <a:lnTo>
                    <a:pt x="167" y="1921"/>
                  </a:lnTo>
                  <a:lnTo>
                    <a:pt x="231" y="2037"/>
                  </a:lnTo>
                  <a:lnTo>
                    <a:pt x="307" y="2139"/>
                  </a:lnTo>
                  <a:lnTo>
                    <a:pt x="384" y="2229"/>
                  </a:lnTo>
                  <a:lnTo>
                    <a:pt x="474" y="2306"/>
                  </a:lnTo>
                  <a:lnTo>
                    <a:pt x="576" y="2382"/>
                  </a:lnTo>
                  <a:lnTo>
                    <a:pt x="679" y="2446"/>
                  </a:lnTo>
                  <a:lnTo>
                    <a:pt x="794" y="2510"/>
                  </a:lnTo>
                  <a:lnTo>
                    <a:pt x="922" y="2549"/>
                  </a:lnTo>
                  <a:lnTo>
                    <a:pt x="1038" y="2575"/>
                  </a:lnTo>
                  <a:lnTo>
                    <a:pt x="1178" y="2600"/>
                  </a:lnTo>
                  <a:lnTo>
                    <a:pt x="1306" y="2613"/>
                  </a:lnTo>
                  <a:lnTo>
                    <a:pt x="1435" y="2600"/>
                  </a:lnTo>
                  <a:lnTo>
                    <a:pt x="1563" y="2575"/>
                  </a:lnTo>
                  <a:lnTo>
                    <a:pt x="1691" y="2549"/>
                  </a:lnTo>
                  <a:lnTo>
                    <a:pt x="1806" y="2510"/>
                  </a:lnTo>
                  <a:lnTo>
                    <a:pt x="1921" y="2446"/>
                  </a:lnTo>
                  <a:lnTo>
                    <a:pt x="2037" y="2382"/>
                  </a:lnTo>
                  <a:lnTo>
                    <a:pt x="2139" y="2306"/>
                  </a:lnTo>
                  <a:lnTo>
                    <a:pt x="2229" y="2229"/>
                  </a:lnTo>
                  <a:lnTo>
                    <a:pt x="2306" y="2139"/>
                  </a:lnTo>
                  <a:lnTo>
                    <a:pt x="2382" y="2037"/>
                  </a:lnTo>
                  <a:lnTo>
                    <a:pt x="2446" y="1921"/>
                  </a:lnTo>
                  <a:lnTo>
                    <a:pt x="2510" y="1819"/>
                  </a:lnTo>
                  <a:lnTo>
                    <a:pt x="2549" y="1691"/>
                  </a:lnTo>
                  <a:lnTo>
                    <a:pt x="2574" y="1563"/>
                  </a:lnTo>
                  <a:lnTo>
                    <a:pt x="2600" y="1435"/>
                  </a:lnTo>
                  <a:lnTo>
                    <a:pt x="2600" y="1307"/>
                  </a:lnTo>
                  <a:lnTo>
                    <a:pt x="2600" y="1178"/>
                  </a:lnTo>
                  <a:lnTo>
                    <a:pt x="2574" y="1050"/>
                  </a:lnTo>
                  <a:lnTo>
                    <a:pt x="2549" y="922"/>
                  </a:lnTo>
                  <a:lnTo>
                    <a:pt x="2510" y="794"/>
                  </a:lnTo>
                  <a:lnTo>
                    <a:pt x="2446" y="692"/>
                  </a:lnTo>
                  <a:lnTo>
                    <a:pt x="2382" y="577"/>
                  </a:lnTo>
                  <a:lnTo>
                    <a:pt x="2306" y="474"/>
                  </a:lnTo>
                  <a:lnTo>
                    <a:pt x="2229" y="384"/>
                  </a:lnTo>
                  <a:lnTo>
                    <a:pt x="2139" y="308"/>
                  </a:lnTo>
                  <a:lnTo>
                    <a:pt x="2037" y="231"/>
                  </a:lnTo>
                  <a:lnTo>
                    <a:pt x="1921" y="167"/>
                  </a:lnTo>
                  <a:lnTo>
                    <a:pt x="1806" y="103"/>
                  </a:lnTo>
                  <a:lnTo>
                    <a:pt x="1691" y="64"/>
                  </a:lnTo>
                  <a:lnTo>
                    <a:pt x="1563" y="26"/>
                  </a:lnTo>
                  <a:lnTo>
                    <a:pt x="1435" y="13"/>
                  </a:lnTo>
                  <a:lnTo>
                    <a:pt x="1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1249375" y="1361450"/>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31"/>
                  </a:lnTo>
                  <a:lnTo>
                    <a:pt x="475" y="295"/>
                  </a:lnTo>
                  <a:lnTo>
                    <a:pt x="385" y="384"/>
                  </a:lnTo>
                  <a:lnTo>
                    <a:pt x="295" y="474"/>
                  </a:lnTo>
                  <a:lnTo>
                    <a:pt x="218" y="577"/>
                  </a:lnTo>
                  <a:lnTo>
                    <a:pt x="154" y="679"/>
                  </a:lnTo>
                  <a:lnTo>
                    <a:pt x="103" y="794"/>
                  </a:lnTo>
                  <a:lnTo>
                    <a:pt x="52" y="922"/>
                  </a:lnTo>
                  <a:lnTo>
                    <a:pt x="26" y="1038"/>
                  </a:lnTo>
                  <a:lnTo>
                    <a:pt x="1" y="1166"/>
                  </a:lnTo>
                  <a:lnTo>
                    <a:pt x="1" y="1307"/>
                  </a:lnTo>
                  <a:lnTo>
                    <a:pt x="1" y="1435"/>
                  </a:lnTo>
                  <a:lnTo>
                    <a:pt x="26" y="1563"/>
                  </a:lnTo>
                  <a:lnTo>
                    <a:pt x="52" y="1691"/>
                  </a:lnTo>
                  <a:lnTo>
                    <a:pt x="103" y="1806"/>
                  </a:lnTo>
                  <a:lnTo>
                    <a:pt x="154" y="1921"/>
                  </a:lnTo>
                  <a:lnTo>
                    <a:pt x="218" y="2037"/>
                  </a:lnTo>
                  <a:lnTo>
                    <a:pt x="295" y="2126"/>
                  </a:lnTo>
                  <a:lnTo>
                    <a:pt x="385" y="2229"/>
                  </a:lnTo>
                  <a:lnTo>
                    <a:pt x="475" y="2306"/>
                  </a:lnTo>
                  <a:lnTo>
                    <a:pt x="577" y="2382"/>
                  </a:lnTo>
                  <a:lnTo>
                    <a:pt x="679" y="2446"/>
                  </a:lnTo>
                  <a:lnTo>
                    <a:pt x="795" y="2498"/>
                  </a:lnTo>
                  <a:lnTo>
                    <a:pt x="910" y="2549"/>
                  </a:lnTo>
                  <a:lnTo>
                    <a:pt x="1038" y="2575"/>
                  </a:lnTo>
                  <a:lnTo>
                    <a:pt x="1166" y="2600"/>
                  </a:lnTo>
                  <a:lnTo>
                    <a:pt x="1435" y="2600"/>
                  </a:lnTo>
                  <a:lnTo>
                    <a:pt x="1563" y="2575"/>
                  </a:lnTo>
                  <a:lnTo>
                    <a:pt x="1691" y="2549"/>
                  </a:lnTo>
                  <a:lnTo>
                    <a:pt x="1807" y="2498"/>
                  </a:lnTo>
                  <a:lnTo>
                    <a:pt x="1922" y="2446"/>
                  </a:lnTo>
                  <a:lnTo>
                    <a:pt x="2024" y="2382"/>
                  </a:lnTo>
                  <a:lnTo>
                    <a:pt x="2127" y="2306"/>
                  </a:lnTo>
                  <a:lnTo>
                    <a:pt x="2216" y="2229"/>
                  </a:lnTo>
                  <a:lnTo>
                    <a:pt x="2306" y="2126"/>
                  </a:lnTo>
                  <a:lnTo>
                    <a:pt x="2383" y="2037"/>
                  </a:lnTo>
                  <a:lnTo>
                    <a:pt x="2447" y="1921"/>
                  </a:lnTo>
                  <a:lnTo>
                    <a:pt x="2498" y="1806"/>
                  </a:lnTo>
                  <a:lnTo>
                    <a:pt x="2537" y="1691"/>
                  </a:lnTo>
                  <a:lnTo>
                    <a:pt x="2575" y="1563"/>
                  </a:lnTo>
                  <a:lnTo>
                    <a:pt x="2601" y="1435"/>
                  </a:lnTo>
                  <a:lnTo>
                    <a:pt x="2601" y="1307"/>
                  </a:lnTo>
                  <a:lnTo>
                    <a:pt x="2601" y="1166"/>
                  </a:lnTo>
                  <a:lnTo>
                    <a:pt x="2575" y="1038"/>
                  </a:lnTo>
                  <a:lnTo>
                    <a:pt x="2537" y="922"/>
                  </a:lnTo>
                  <a:lnTo>
                    <a:pt x="2498" y="794"/>
                  </a:lnTo>
                  <a:lnTo>
                    <a:pt x="2447" y="679"/>
                  </a:lnTo>
                  <a:lnTo>
                    <a:pt x="2383" y="577"/>
                  </a:lnTo>
                  <a:lnTo>
                    <a:pt x="2306" y="474"/>
                  </a:lnTo>
                  <a:lnTo>
                    <a:pt x="2216" y="384"/>
                  </a:lnTo>
                  <a:lnTo>
                    <a:pt x="2127" y="295"/>
                  </a:lnTo>
                  <a:lnTo>
                    <a:pt x="2024" y="231"/>
                  </a:lnTo>
                  <a:lnTo>
                    <a:pt x="1922" y="154"/>
                  </a:lnTo>
                  <a:lnTo>
                    <a:pt x="1807"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46"/>
          <p:cNvGrpSpPr/>
          <p:nvPr/>
        </p:nvGrpSpPr>
        <p:grpSpPr>
          <a:xfrm>
            <a:off x="3604778" y="4130225"/>
            <a:ext cx="365674" cy="365298"/>
            <a:chOff x="2418003" y="2287650"/>
            <a:chExt cx="365674" cy="365298"/>
          </a:xfrm>
        </p:grpSpPr>
        <p:sp>
          <p:nvSpPr>
            <p:cNvPr id="2490" name="Google Shape;2490;p46"/>
            <p:cNvSpPr/>
            <p:nvPr/>
          </p:nvSpPr>
          <p:spPr>
            <a:xfrm>
              <a:off x="2479080" y="2287650"/>
              <a:ext cx="245504" cy="279770"/>
            </a:xfrm>
            <a:custGeom>
              <a:avLst/>
              <a:gdLst/>
              <a:ahLst/>
              <a:cxnLst/>
              <a:rect l="l" t="t" r="r" b="b"/>
              <a:pathLst>
                <a:path w="7179" h="8181" extrusionOk="0">
                  <a:moveTo>
                    <a:pt x="3572" y="1"/>
                  </a:moveTo>
                  <a:cubicBezTo>
                    <a:pt x="3477" y="1"/>
                    <a:pt x="3382" y="36"/>
                    <a:pt x="3310" y="108"/>
                  </a:cubicBezTo>
                  <a:lnTo>
                    <a:pt x="167" y="3870"/>
                  </a:lnTo>
                  <a:cubicBezTo>
                    <a:pt x="0" y="4061"/>
                    <a:pt x="143" y="4370"/>
                    <a:pt x="405" y="4370"/>
                  </a:cubicBezTo>
                  <a:lnTo>
                    <a:pt x="1977" y="4370"/>
                  </a:lnTo>
                  <a:lnTo>
                    <a:pt x="1977" y="7871"/>
                  </a:lnTo>
                  <a:cubicBezTo>
                    <a:pt x="1977" y="8038"/>
                    <a:pt x="2120" y="8181"/>
                    <a:pt x="2286" y="8181"/>
                  </a:cubicBezTo>
                  <a:lnTo>
                    <a:pt x="4835" y="8181"/>
                  </a:lnTo>
                  <a:cubicBezTo>
                    <a:pt x="5001" y="8181"/>
                    <a:pt x="5168" y="8038"/>
                    <a:pt x="5144" y="7871"/>
                  </a:cubicBezTo>
                  <a:lnTo>
                    <a:pt x="5144" y="4370"/>
                  </a:lnTo>
                  <a:lnTo>
                    <a:pt x="6716" y="4370"/>
                  </a:lnTo>
                  <a:cubicBezTo>
                    <a:pt x="6733" y="4373"/>
                    <a:pt x="6751" y="4375"/>
                    <a:pt x="6767" y="4375"/>
                  </a:cubicBezTo>
                  <a:cubicBezTo>
                    <a:pt x="7024" y="4375"/>
                    <a:pt x="7179" y="4049"/>
                    <a:pt x="6978" y="3870"/>
                  </a:cubicBezTo>
                  <a:lnTo>
                    <a:pt x="3834" y="108"/>
                  </a:lnTo>
                  <a:cubicBezTo>
                    <a:pt x="3763" y="36"/>
                    <a:pt x="3668" y="1"/>
                    <a:pt x="3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2418003" y="2503060"/>
              <a:ext cx="365674" cy="149888"/>
            </a:xfrm>
            <a:custGeom>
              <a:avLst/>
              <a:gdLst/>
              <a:ahLst/>
              <a:cxnLst/>
              <a:rect l="l" t="t" r="r" b="b"/>
              <a:pathLst>
                <a:path w="10693" h="4383" extrusionOk="0">
                  <a:moveTo>
                    <a:pt x="333" y="0"/>
                  </a:moveTo>
                  <a:cubicBezTo>
                    <a:pt x="143" y="0"/>
                    <a:pt x="0" y="143"/>
                    <a:pt x="0" y="310"/>
                  </a:cubicBezTo>
                  <a:lnTo>
                    <a:pt x="0" y="3454"/>
                  </a:lnTo>
                  <a:cubicBezTo>
                    <a:pt x="0" y="3954"/>
                    <a:pt x="429" y="4382"/>
                    <a:pt x="953" y="4382"/>
                  </a:cubicBezTo>
                  <a:lnTo>
                    <a:pt x="9740" y="4382"/>
                  </a:lnTo>
                  <a:cubicBezTo>
                    <a:pt x="10264" y="4382"/>
                    <a:pt x="10693" y="3954"/>
                    <a:pt x="10693" y="3454"/>
                  </a:cubicBezTo>
                  <a:lnTo>
                    <a:pt x="10693" y="310"/>
                  </a:lnTo>
                  <a:cubicBezTo>
                    <a:pt x="10693" y="143"/>
                    <a:pt x="10550" y="0"/>
                    <a:pt x="10383" y="0"/>
                  </a:cubicBezTo>
                  <a:lnTo>
                    <a:pt x="9121" y="0"/>
                  </a:lnTo>
                  <a:cubicBezTo>
                    <a:pt x="8954" y="0"/>
                    <a:pt x="8811" y="143"/>
                    <a:pt x="8811" y="310"/>
                  </a:cubicBezTo>
                  <a:lnTo>
                    <a:pt x="8811" y="2501"/>
                  </a:lnTo>
                  <a:lnTo>
                    <a:pt x="1881" y="2501"/>
                  </a:lnTo>
                  <a:lnTo>
                    <a:pt x="1881" y="310"/>
                  </a:lnTo>
                  <a:cubicBezTo>
                    <a:pt x="1905" y="143"/>
                    <a:pt x="1739" y="0"/>
                    <a:pt x="1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2" name="Google Shape;2492;p46"/>
          <p:cNvGrpSpPr/>
          <p:nvPr/>
        </p:nvGrpSpPr>
        <p:grpSpPr>
          <a:xfrm>
            <a:off x="3608423" y="1379769"/>
            <a:ext cx="358390" cy="358390"/>
            <a:chOff x="3209573" y="3461582"/>
            <a:chExt cx="358390" cy="358390"/>
          </a:xfrm>
        </p:grpSpPr>
        <p:sp>
          <p:nvSpPr>
            <p:cNvPr id="2493" name="Google Shape;2493;p46"/>
            <p:cNvSpPr/>
            <p:nvPr/>
          </p:nvSpPr>
          <p:spPr>
            <a:xfrm>
              <a:off x="3269247" y="3461582"/>
              <a:ext cx="239041" cy="274914"/>
            </a:xfrm>
            <a:custGeom>
              <a:avLst/>
              <a:gdLst/>
              <a:ahLst/>
              <a:cxnLst/>
              <a:rect l="l" t="t" r="r" b="b"/>
              <a:pathLst>
                <a:path w="6990" h="8039" extrusionOk="0">
                  <a:moveTo>
                    <a:pt x="2257" y="1"/>
                  </a:moveTo>
                  <a:cubicBezTo>
                    <a:pt x="2090" y="1"/>
                    <a:pt x="1947" y="144"/>
                    <a:pt x="1947" y="311"/>
                  </a:cubicBezTo>
                  <a:lnTo>
                    <a:pt x="1947" y="3740"/>
                  </a:lnTo>
                  <a:lnTo>
                    <a:pt x="423" y="3740"/>
                  </a:lnTo>
                  <a:cubicBezTo>
                    <a:pt x="413" y="3739"/>
                    <a:pt x="404" y="3739"/>
                    <a:pt x="394" y="3739"/>
                  </a:cubicBezTo>
                  <a:cubicBezTo>
                    <a:pt x="128" y="3739"/>
                    <a:pt x="1" y="4056"/>
                    <a:pt x="185" y="4240"/>
                  </a:cubicBezTo>
                  <a:lnTo>
                    <a:pt x="3281" y="7931"/>
                  </a:lnTo>
                  <a:cubicBezTo>
                    <a:pt x="3340" y="8003"/>
                    <a:pt x="3424" y="8038"/>
                    <a:pt x="3510" y="8038"/>
                  </a:cubicBezTo>
                  <a:cubicBezTo>
                    <a:pt x="3596" y="8038"/>
                    <a:pt x="3685" y="8003"/>
                    <a:pt x="3757" y="7931"/>
                  </a:cubicBezTo>
                  <a:lnTo>
                    <a:pt x="6829" y="4240"/>
                  </a:lnTo>
                  <a:cubicBezTo>
                    <a:pt x="6990" y="4056"/>
                    <a:pt x="6862" y="3739"/>
                    <a:pt x="6617" y="3739"/>
                  </a:cubicBezTo>
                  <a:cubicBezTo>
                    <a:pt x="6609" y="3739"/>
                    <a:pt x="6600" y="3739"/>
                    <a:pt x="6591" y="3740"/>
                  </a:cubicBezTo>
                  <a:lnTo>
                    <a:pt x="5043" y="3740"/>
                  </a:lnTo>
                  <a:lnTo>
                    <a:pt x="5043" y="311"/>
                  </a:lnTo>
                  <a:cubicBezTo>
                    <a:pt x="5043" y="144"/>
                    <a:pt x="4924" y="1"/>
                    <a:pt x="4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3209573" y="3673333"/>
              <a:ext cx="358390" cy="146639"/>
            </a:xfrm>
            <a:custGeom>
              <a:avLst/>
              <a:gdLst/>
              <a:ahLst/>
              <a:cxnLst/>
              <a:rect l="l" t="t" r="r" b="b"/>
              <a:pathLst>
                <a:path w="10480" h="4288" extrusionOk="0">
                  <a:moveTo>
                    <a:pt x="310" y="1"/>
                  </a:moveTo>
                  <a:cubicBezTo>
                    <a:pt x="144" y="1"/>
                    <a:pt x="1" y="120"/>
                    <a:pt x="1" y="286"/>
                  </a:cubicBezTo>
                  <a:lnTo>
                    <a:pt x="1" y="3358"/>
                  </a:lnTo>
                  <a:cubicBezTo>
                    <a:pt x="1" y="3882"/>
                    <a:pt x="429" y="4287"/>
                    <a:pt x="930" y="4287"/>
                  </a:cubicBezTo>
                  <a:lnTo>
                    <a:pt x="9574" y="4287"/>
                  </a:lnTo>
                  <a:cubicBezTo>
                    <a:pt x="10074" y="4287"/>
                    <a:pt x="10479" y="3882"/>
                    <a:pt x="10479" y="3358"/>
                  </a:cubicBezTo>
                  <a:lnTo>
                    <a:pt x="10479" y="310"/>
                  </a:lnTo>
                  <a:cubicBezTo>
                    <a:pt x="10479" y="144"/>
                    <a:pt x="10360" y="1"/>
                    <a:pt x="10193" y="1"/>
                  </a:cubicBezTo>
                  <a:lnTo>
                    <a:pt x="8931" y="1"/>
                  </a:lnTo>
                  <a:cubicBezTo>
                    <a:pt x="8765" y="1"/>
                    <a:pt x="8645" y="120"/>
                    <a:pt x="8645" y="286"/>
                  </a:cubicBezTo>
                  <a:lnTo>
                    <a:pt x="8645" y="2454"/>
                  </a:lnTo>
                  <a:lnTo>
                    <a:pt x="1834" y="2454"/>
                  </a:lnTo>
                  <a:lnTo>
                    <a:pt x="1834" y="286"/>
                  </a:lnTo>
                  <a:cubicBezTo>
                    <a:pt x="1834" y="120"/>
                    <a:pt x="1692" y="1"/>
                    <a:pt x="1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5" name="Google Shape;2495;p46"/>
          <p:cNvSpPr txBox="1"/>
          <p:nvPr/>
        </p:nvSpPr>
        <p:spPr>
          <a:xfrm>
            <a:off x="571500" y="2601563"/>
            <a:ext cx="1447800" cy="62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grpSp>
        <p:nvGrpSpPr>
          <p:cNvPr id="2496" name="Google Shape;2496;p46"/>
          <p:cNvGrpSpPr/>
          <p:nvPr/>
        </p:nvGrpSpPr>
        <p:grpSpPr>
          <a:xfrm>
            <a:off x="4327663" y="1222250"/>
            <a:ext cx="2057400" cy="673400"/>
            <a:chOff x="4327663" y="1222250"/>
            <a:chExt cx="2057400" cy="673400"/>
          </a:xfrm>
        </p:grpSpPr>
        <p:sp>
          <p:nvSpPr>
            <p:cNvPr id="2497" name="Google Shape;2497;p46"/>
            <p:cNvSpPr txBox="1"/>
            <p:nvPr/>
          </p:nvSpPr>
          <p:spPr>
            <a:xfrm>
              <a:off x="4327663" y="12222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 data</a:t>
              </a:r>
              <a:endParaRPr sz="1800" b="1">
                <a:solidFill>
                  <a:srgbClr val="000000"/>
                </a:solidFill>
                <a:latin typeface="Fira Sans Extra Condensed"/>
                <a:ea typeface="Fira Sans Extra Condensed"/>
                <a:cs typeface="Fira Sans Extra Condensed"/>
                <a:sym typeface="Fira Sans Extra Condensed"/>
              </a:endParaRPr>
            </a:p>
          </p:txBody>
        </p:sp>
        <p:sp>
          <p:nvSpPr>
            <p:cNvPr id="2498" name="Google Shape;2498;p46"/>
            <p:cNvSpPr txBox="1"/>
            <p:nvPr/>
          </p:nvSpPr>
          <p:spPr>
            <a:xfrm>
              <a:off x="4327663" y="15638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grpSp>
      <p:grpSp>
        <p:nvGrpSpPr>
          <p:cNvPr id="2499" name="Google Shape;2499;p46"/>
          <p:cNvGrpSpPr/>
          <p:nvPr/>
        </p:nvGrpSpPr>
        <p:grpSpPr>
          <a:xfrm>
            <a:off x="4327663" y="3976175"/>
            <a:ext cx="2057400" cy="673400"/>
            <a:chOff x="4327663" y="3976175"/>
            <a:chExt cx="2057400" cy="673400"/>
          </a:xfrm>
        </p:grpSpPr>
        <p:sp>
          <p:nvSpPr>
            <p:cNvPr id="2500" name="Google Shape;2500;p46"/>
            <p:cNvSpPr txBox="1"/>
            <p:nvPr/>
          </p:nvSpPr>
          <p:spPr>
            <a:xfrm>
              <a:off x="4327663" y="39761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Output</a:t>
              </a:r>
              <a:endParaRPr sz="1800" b="1">
                <a:solidFill>
                  <a:srgbClr val="000000"/>
                </a:solidFill>
                <a:latin typeface="Fira Sans Extra Condensed"/>
                <a:ea typeface="Fira Sans Extra Condensed"/>
                <a:cs typeface="Fira Sans Extra Condensed"/>
                <a:sym typeface="Fira Sans Extra Condensed"/>
              </a:endParaRPr>
            </a:p>
          </p:txBody>
        </p:sp>
        <p:sp>
          <p:nvSpPr>
            <p:cNvPr id="2501" name="Google Shape;2501;p46"/>
            <p:cNvSpPr txBox="1"/>
            <p:nvPr/>
          </p:nvSpPr>
          <p:spPr>
            <a:xfrm>
              <a:off x="4327663" y="43177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2502" name="Google Shape;2502;p46"/>
          <p:cNvSpPr txBox="1"/>
          <p:nvPr/>
        </p:nvSpPr>
        <p:spPr>
          <a:xfrm>
            <a:off x="7124700" y="2601563"/>
            <a:ext cx="1447800" cy="62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Algorithms + techniques</a:t>
            </a:r>
            <a:endParaRPr sz="1800" b="1">
              <a:solidFill>
                <a:srgbClr val="000000"/>
              </a:solidFill>
              <a:latin typeface="Fira Sans Extra Condensed"/>
              <a:ea typeface="Fira Sans Extra Condensed"/>
              <a:cs typeface="Fira Sans Extra Condensed"/>
              <a:sym typeface="Fira Sans Extra Condensed"/>
            </a:endParaRPr>
          </a:p>
        </p:txBody>
      </p:sp>
      <p:grpSp>
        <p:nvGrpSpPr>
          <p:cNvPr id="2503" name="Google Shape;2503;p46"/>
          <p:cNvGrpSpPr/>
          <p:nvPr/>
        </p:nvGrpSpPr>
        <p:grpSpPr>
          <a:xfrm>
            <a:off x="3145437" y="2398525"/>
            <a:ext cx="3450550" cy="1088388"/>
            <a:chOff x="3145437" y="2398525"/>
            <a:chExt cx="3450550" cy="1088388"/>
          </a:xfrm>
        </p:grpSpPr>
        <p:sp>
          <p:nvSpPr>
            <p:cNvPr id="2504" name="Google Shape;2504;p46"/>
            <p:cNvSpPr txBox="1"/>
            <p:nvPr/>
          </p:nvSpPr>
          <p:spPr>
            <a:xfrm>
              <a:off x="3145437" y="2398525"/>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Relationships</a:t>
              </a:r>
              <a:endParaRPr>
                <a:latin typeface="Roboto"/>
                <a:ea typeface="Roboto"/>
                <a:cs typeface="Roboto"/>
                <a:sym typeface="Roboto"/>
              </a:endParaRPr>
            </a:p>
          </p:txBody>
        </p:sp>
        <p:sp>
          <p:nvSpPr>
            <p:cNvPr id="2505" name="Google Shape;2505;p46"/>
            <p:cNvSpPr txBox="1"/>
            <p:nvPr/>
          </p:nvSpPr>
          <p:spPr>
            <a:xfrm>
              <a:off x="5148187" y="2398525"/>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Patterns</a:t>
              </a:r>
              <a:endParaRPr>
                <a:latin typeface="Roboto"/>
                <a:ea typeface="Roboto"/>
                <a:cs typeface="Roboto"/>
                <a:sym typeface="Roboto"/>
              </a:endParaRPr>
            </a:p>
          </p:txBody>
        </p:sp>
        <p:sp>
          <p:nvSpPr>
            <p:cNvPr id="2506" name="Google Shape;2506;p46"/>
            <p:cNvSpPr txBox="1"/>
            <p:nvPr/>
          </p:nvSpPr>
          <p:spPr>
            <a:xfrm>
              <a:off x="3145437" y="3155113"/>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Dependencies</a:t>
              </a:r>
              <a:endParaRPr>
                <a:latin typeface="Roboto"/>
                <a:ea typeface="Roboto"/>
                <a:cs typeface="Roboto"/>
                <a:sym typeface="Roboto"/>
              </a:endParaRPr>
            </a:p>
          </p:txBody>
        </p:sp>
        <p:sp>
          <p:nvSpPr>
            <p:cNvPr id="2507" name="Google Shape;2507;p46"/>
            <p:cNvSpPr txBox="1"/>
            <p:nvPr/>
          </p:nvSpPr>
          <p:spPr>
            <a:xfrm>
              <a:off x="5148187" y="3155113"/>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Structures</a:t>
              </a:r>
              <a:endParaRPr>
                <a:latin typeface="Roboto"/>
                <a:ea typeface="Roboto"/>
                <a:cs typeface="Roboto"/>
                <a:sym typeface="Roboto"/>
              </a:endParaRPr>
            </a:p>
          </p:txBody>
        </p:sp>
      </p:grpSp>
      <p:grpSp>
        <p:nvGrpSpPr>
          <p:cNvPr id="2508" name="Google Shape;2508;p46"/>
          <p:cNvGrpSpPr/>
          <p:nvPr/>
        </p:nvGrpSpPr>
        <p:grpSpPr>
          <a:xfrm>
            <a:off x="3198063" y="2369213"/>
            <a:ext cx="3410100" cy="1133400"/>
            <a:chOff x="3286125" y="2433675"/>
            <a:chExt cx="3410100" cy="1133400"/>
          </a:xfrm>
        </p:grpSpPr>
        <p:cxnSp>
          <p:nvCxnSpPr>
            <p:cNvPr id="2509" name="Google Shape;2509;p46"/>
            <p:cNvCxnSpPr/>
            <p:nvPr/>
          </p:nvCxnSpPr>
          <p:spPr>
            <a:xfrm>
              <a:off x="3286125" y="3000375"/>
              <a:ext cx="3410100" cy="0"/>
            </a:xfrm>
            <a:prstGeom prst="straightConnector1">
              <a:avLst/>
            </a:prstGeom>
            <a:noFill/>
            <a:ln w="9525" cap="flat" cmpd="sng">
              <a:solidFill>
                <a:schemeClr val="dk2"/>
              </a:solidFill>
              <a:prstDash val="solid"/>
              <a:round/>
              <a:headEnd type="none" w="med" len="med"/>
              <a:tailEnd type="none" w="med" len="med"/>
            </a:ln>
          </p:spPr>
        </p:cxnSp>
        <p:cxnSp>
          <p:nvCxnSpPr>
            <p:cNvPr id="2510" name="Google Shape;2510;p46"/>
            <p:cNvCxnSpPr/>
            <p:nvPr/>
          </p:nvCxnSpPr>
          <p:spPr>
            <a:xfrm>
              <a:off x="4991175" y="2433675"/>
              <a:ext cx="0" cy="1133400"/>
            </a:xfrm>
            <a:prstGeom prst="straightConnector1">
              <a:avLst/>
            </a:prstGeom>
            <a:noFill/>
            <a:ln w="9525" cap="flat" cmpd="sng">
              <a:solidFill>
                <a:schemeClr val="dk2"/>
              </a:solidFill>
              <a:prstDash val="solid"/>
              <a:round/>
              <a:headEnd type="none" w="med" len="med"/>
              <a:tailEnd type="none" w="med" len="med"/>
            </a:ln>
          </p:spPr>
        </p:cxnSp>
      </p:grpSp>
      <p:cxnSp>
        <p:nvCxnSpPr>
          <p:cNvPr id="2511" name="Google Shape;2511;p46"/>
          <p:cNvCxnSpPr>
            <a:stCxn id="2457" idx="3"/>
            <a:endCxn id="2459" idx="2"/>
          </p:cNvCxnSpPr>
          <p:nvPr/>
        </p:nvCxnSpPr>
        <p:spPr>
          <a:xfrm rot="10800000" flipH="1">
            <a:off x="2133600" y="1559075"/>
            <a:ext cx="1234800" cy="1353600"/>
          </a:xfrm>
          <a:prstGeom prst="bentConnector3">
            <a:avLst>
              <a:gd name="adj1" fmla="val 50005"/>
            </a:avLst>
          </a:prstGeom>
          <a:noFill/>
          <a:ln w="9525" cap="flat" cmpd="sng">
            <a:solidFill>
              <a:schemeClr val="dk2"/>
            </a:solidFill>
            <a:prstDash val="solid"/>
            <a:round/>
            <a:headEnd type="none" w="med" len="med"/>
            <a:tailEnd type="triangle" w="med" len="med"/>
          </a:ln>
        </p:spPr>
      </p:cxnSp>
      <p:cxnSp>
        <p:nvCxnSpPr>
          <p:cNvPr id="2512" name="Google Shape;2512;p46"/>
          <p:cNvCxnSpPr>
            <a:stCxn id="2457" idx="3"/>
            <a:endCxn id="2458" idx="2"/>
          </p:cNvCxnSpPr>
          <p:nvPr/>
        </p:nvCxnSpPr>
        <p:spPr>
          <a:xfrm>
            <a:off x="2133600" y="2912675"/>
            <a:ext cx="1234800" cy="1400100"/>
          </a:xfrm>
          <a:prstGeom prst="bentConnector3">
            <a:avLst>
              <a:gd name="adj1" fmla="val 50005"/>
            </a:avLst>
          </a:prstGeom>
          <a:noFill/>
          <a:ln w="9525"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16"/>
        <p:cNvGrpSpPr/>
        <p:nvPr/>
      </p:nvGrpSpPr>
      <p:grpSpPr>
        <a:xfrm>
          <a:off x="0" y="0"/>
          <a:ext cx="0" cy="0"/>
          <a:chOff x="0" y="0"/>
          <a:chExt cx="0" cy="0"/>
        </a:xfrm>
      </p:grpSpPr>
      <p:sp>
        <p:nvSpPr>
          <p:cNvPr id="2517" name="Google Shape;2517;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100">
                <a:solidFill>
                  <a:srgbClr val="FFFFFF"/>
                </a:solidFill>
              </a:rPr>
              <a:t>In order to use this template, you must credit </a:t>
            </a:r>
            <a:r>
              <a:rPr lang="en" sz="1100" b="1" u="sng">
                <a:solidFill>
                  <a:srgbClr val="869FB2"/>
                </a:solidFill>
                <a:hlinkClick r:id="rId3">
                  <a:extLst>
                    <a:ext uri="{A12FA001-AC4F-418D-AE19-62706E023703}">
                      <ahyp:hlinkClr xmlns:ahyp="http://schemas.microsoft.com/office/drawing/2018/hyperlinkcolor" val="tx"/>
                    </a:ext>
                  </a:extLst>
                </a:hlinkClick>
              </a:rPr>
              <a:t>Slidesgo</a:t>
            </a:r>
            <a:r>
              <a:rPr lang="en" sz="1100">
                <a:solidFill>
                  <a:srgbClr val="435D74"/>
                </a:solidFill>
              </a:rPr>
              <a:t> </a:t>
            </a:r>
            <a:r>
              <a:rPr lang="en" sz="1100">
                <a:solidFill>
                  <a:srgbClr val="FFFFFF"/>
                </a:solidFill>
              </a:rPr>
              <a:t>in your final presentation.</a:t>
            </a:r>
            <a:endParaRPr sz="11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allowed to:</a:t>
            </a:r>
            <a:endParaRPr sz="1000" b="1">
              <a:solidFill>
                <a:srgbClr val="869FB2"/>
              </a:solidFill>
            </a:endParaRPr>
          </a:p>
          <a:p>
            <a:pPr marL="0" lvl="0" indent="0" algn="l" rtl="0">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2518" name="Google Shape;2518;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2519" name="Google Shape;2519;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23"/>
        <p:cNvGrpSpPr/>
        <p:nvPr/>
      </p:nvGrpSpPr>
      <p:grpSpPr>
        <a:xfrm>
          <a:off x="0" y="0"/>
          <a:ext cx="0" cy="0"/>
          <a:chOff x="0" y="0"/>
          <a:chExt cx="0" cy="0"/>
        </a:xfrm>
      </p:grpSpPr>
      <p:sp>
        <p:nvSpPr>
          <p:cNvPr id="2524" name="Google Shape;2524;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2525" name="Google Shape;2525;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100">
                <a:solidFill>
                  <a:srgbClr val="FFFFFF"/>
                </a:solidFill>
              </a:rPr>
              <a:t>In order to use this template, you must be a Premium user on </a:t>
            </a:r>
            <a:r>
              <a:rPr lang="en" sz="1100" b="1" u="sng">
                <a:solidFill>
                  <a:srgbClr val="869FB2"/>
                </a:solidFill>
                <a:hlinkClick r:id="rId3">
                  <a:extLst>
                    <a:ext uri="{A12FA001-AC4F-418D-AE19-62706E023703}">
                      <ahyp:hlinkClr xmlns:ahyp="http://schemas.microsoft.com/office/drawing/2018/hyperlinkcolor" val="tx"/>
                    </a:ext>
                  </a:extLst>
                </a:hlinkClick>
              </a:rPr>
              <a:t>Slidesgo</a:t>
            </a:r>
            <a:r>
              <a:rPr lang="en" sz="1100">
                <a:solidFill>
                  <a:srgbClr val="FFFFFF"/>
                </a:solidFill>
              </a:rPr>
              <a:t>.</a:t>
            </a:r>
            <a:endParaRPr sz="11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2526" name="Google Shape;2526;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C1AF9B40-2A72-AEFE-3DB7-9AF5CF72EBB1}"/>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A8835A48-A672-A437-1EB4-2F4FE5B0A18D}"/>
              </a:ext>
            </a:extLst>
          </p:cNvPr>
          <p:cNvSpPr txBox="1">
            <a:spLocks noGrp="1"/>
          </p:cNvSpPr>
          <p:nvPr>
            <p:ph type="title"/>
          </p:nvPr>
        </p:nvSpPr>
        <p:spPr>
          <a:xfrm>
            <a:off x="0" y="0"/>
            <a:ext cx="4224528" cy="371400"/>
          </a:xfrm>
          <a:prstGeom prst="rect">
            <a:avLst/>
          </a:prstGeom>
        </p:spPr>
        <p:txBody>
          <a:bodyPr spcFirstLastPara="1" wrap="square" lIns="91425" tIns="91425" rIns="91425" bIns="91425" anchor="ctr" anchorCtr="0">
            <a:noAutofit/>
          </a:bodyPr>
          <a:lstStyle/>
          <a:p>
            <a:pP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Data Preparation and Preprocessing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36844B6-F87B-96A5-F3B3-DC3D26452BCF}"/>
              </a:ext>
            </a:extLst>
          </p:cNvPr>
          <p:cNvSpPr txBox="1"/>
          <p:nvPr/>
        </p:nvSpPr>
        <p:spPr>
          <a:xfrm>
            <a:off x="3307080" y="695753"/>
            <a:ext cx="2529840" cy="378565"/>
          </a:xfrm>
          <a:prstGeom prst="rect">
            <a:avLst/>
          </a:prstGeom>
          <a:noFill/>
        </p:spPr>
        <p:txBody>
          <a:bodyPr wrap="square">
            <a:spAutoFit/>
          </a:bodyPr>
          <a:lstStyle/>
          <a:p>
            <a:pPr lvl="0">
              <a:lnSpc>
                <a:spcPct val="107000"/>
              </a:lnSpc>
              <a:spcAft>
                <a:spcPts val="800"/>
              </a:spcAft>
            </a:pPr>
            <a:r>
              <a:rPr lang="fr-FR" sz="1800" b="1" kern="100" dirty="0" err="1">
                <a:effectLst/>
                <a:latin typeface="Aptos" panose="020B0004020202020204" pitchFamily="34" charset="0"/>
                <a:ea typeface="Aptos" panose="020B0004020202020204" pitchFamily="34" charset="0"/>
                <a:cs typeface="Arial" panose="020B0604020202020204" pitchFamily="34" charset="0"/>
              </a:rPr>
              <a:t>Dataset</a:t>
            </a:r>
            <a:r>
              <a:rPr lang="fr-FR" sz="1800" b="1" kern="100" dirty="0">
                <a:effectLst/>
                <a:latin typeface="Aptos" panose="020B0004020202020204" pitchFamily="34" charset="0"/>
                <a:ea typeface="Aptos" panose="020B0004020202020204" pitchFamily="34" charset="0"/>
                <a:cs typeface="Arial" panose="020B0604020202020204" pitchFamily="34" charset="0"/>
              </a:rPr>
              <a:t> </a:t>
            </a:r>
            <a:r>
              <a:rPr lang="fr-FR" sz="1800" b="1" kern="100" dirty="0" err="1">
                <a:effectLst/>
                <a:latin typeface="Aptos" panose="020B0004020202020204" pitchFamily="34" charset="0"/>
                <a:ea typeface="Aptos" panose="020B0004020202020204" pitchFamily="34" charset="0"/>
                <a:cs typeface="Arial" panose="020B0604020202020204" pitchFamily="34" charset="0"/>
              </a:rPr>
              <a:t>Overview</a:t>
            </a:r>
            <a:r>
              <a:rPr lang="fr-FR" sz="1800" b="1" kern="100" dirty="0">
                <a:effectLst/>
                <a:latin typeface="Aptos" panose="020B0004020202020204" pitchFamily="34" charset="0"/>
                <a:ea typeface="Aptos" panose="020B0004020202020204" pitchFamily="34" charset="0"/>
                <a:cs typeface="Arial" panose="020B0604020202020204" pitchFamily="34" charset="0"/>
              </a:rPr>
              <a: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2" name="Image 1" descr="Une image contenant texte, capture d’écran, logiciel, Police&#10;&#10;Description générée automatiquement">
            <a:extLst>
              <a:ext uri="{FF2B5EF4-FFF2-40B4-BE49-F238E27FC236}">
                <a16:creationId xmlns:a16="http://schemas.microsoft.com/office/drawing/2014/main" id="{633D9CEC-B299-710C-DFD1-0CD45244D239}"/>
              </a:ext>
            </a:extLst>
          </p:cNvPr>
          <p:cNvPicPr>
            <a:picLocks noChangeAspect="1"/>
          </p:cNvPicPr>
          <p:nvPr/>
        </p:nvPicPr>
        <p:blipFill>
          <a:blip r:embed="rId3"/>
          <a:stretch>
            <a:fillRect/>
          </a:stretch>
        </p:blipFill>
        <p:spPr>
          <a:xfrm>
            <a:off x="56752" y="1777238"/>
            <a:ext cx="4844116" cy="2648458"/>
          </a:xfrm>
          <a:prstGeom prst="rect">
            <a:avLst/>
          </a:prstGeom>
        </p:spPr>
      </p:pic>
      <p:pic>
        <p:nvPicPr>
          <p:cNvPr id="4" name="Image 1" descr="Une image contenant texte, capture d’écran, Police, nombre&#10;&#10;Description générée automatiquement">
            <a:extLst>
              <a:ext uri="{FF2B5EF4-FFF2-40B4-BE49-F238E27FC236}">
                <a16:creationId xmlns:a16="http://schemas.microsoft.com/office/drawing/2014/main" id="{01E5236B-DCE8-1C4F-0553-BF4080A9F259}"/>
              </a:ext>
            </a:extLst>
          </p:cNvPr>
          <p:cNvPicPr>
            <a:picLocks noChangeAspect="1"/>
          </p:cNvPicPr>
          <p:nvPr/>
        </p:nvPicPr>
        <p:blipFill>
          <a:blip r:embed="rId4"/>
          <a:stretch>
            <a:fillRect/>
          </a:stretch>
        </p:blipFill>
        <p:spPr>
          <a:xfrm>
            <a:off x="5295172" y="1674493"/>
            <a:ext cx="3792076" cy="2853947"/>
          </a:xfrm>
          <a:prstGeom prst="rect">
            <a:avLst/>
          </a:prstGeom>
        </p:spPr>
      </p:pic>
    </p:spTree>
    <p:extLst>
      <p:ext uri="{BB962C8B-B14F-4D97-AF65-F5344CB8AC3E}">
        <p14:creationId xmlns:p14="http://schemas.microsoft.com/office/powerpoint/2010/main" val="1827737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533" name="Google Shape;2533;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2534" name="Google Shape;2534;p49"/>
          <p:cNvGrpSpPr/>
          <p:nvPr/>
        </p:nvGrpSpPr>
        <p:grpSpPr>
          <a:xfrm>
            <a:off x="6874322" y="1571957"/>
            <a:ext cx="1446116" cy="2863897"/>
            <a:chOff x="6529419" y="1724307"/>
            <a:chExt cx="1480463" cy="2931917"/>
          </a:xfrm>
        </p:grpSpPr>
        <p:grpSp>
          <p:nvGrpSpPr>
            <p:cNvPr id="2535" name="Google Shape;2535;p49"/>
            <p:cNvGrpSpPr/>
            <p:nvPr/>
          </p:nvGrpSpPr>
          <p:grpSpPr>
            <a:xfrm>
              <a:off x="6556827" y="1724307"/>
              <a:ext cx="956596" cy="944294"/>
              <a:chOff x="3800349" y="1238762"/>
              <a:chExt cx="1098904" cy="1084772"/>
            </a:xfrm>
          </p:grpSpPr>
          <p:grpSp>
            <p:nvGrpSpPr>
              <p:cNvPr id="2536" name="Google Shape;2536;p49"/>
              <p:cNvGrpSpPr/>
              <p:nvPr/>
            </p:nvGrpSpPr>
            <p:grpSpPr>
              <a:xfrm>
                <a:off x="3800349" y="1238762"/>
                <a:ext cx="1098904" cy="1084772"/>
                <a:chOff x="3800349" y="1238762"/>
                <a:chExt cx="1098904" cy="1084772"/>
              </a:xfrm>
            </p:grpSpPr>
            <p:sp>
              <p:nvSpPr>
                <p:cNvPr id="2537" name="Google Shape;253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49"/>
            <p:cNvGrpSpPr/>
            <p:nvPr/>
          </p:nvGrpSpPr>
          <p:grpSpPr>
            <a:xfrm>
              <a:off x="7053286" y="2227254"/>
              <a:ext cx="956596" cy="944252"/>
              <a:chOff x="4370663" y="1816530"/>
              <a:chExt cx="1098904" cy="1084724"/>
            </a:xfrm>
          </p:grpSpPr>
          <p:grpSp>
            <p:nvGrpSpPr>
              <p:cNvPr id="2541" name="Google Shape;2541;p49"/>
              <p:cNvGrpSpPr/>
              <p:nvPr/>
            </p:nvGrpSpPr>
            <p:grpSpPr>
              <a:xfrm>
                <a:off x="4370663" y="1816530"/>
                <a:ext cx="1098904" cy="1084724"/>
                <a:chOff x="4370663" y="1816530"/>
                <a:chExt cx="1098904" cy="1084724"/>
              </a:xfrm>
            </p:grpSpPr>
            <p:sp>
              <p:nvSpPr>
                <p:cNvPr id="2542" name="Google Shape;254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49"/>
              <p:cNvGrpSpPr/>
              <p:nvPr/>
            </p:nvGrpSpPr>
            <p:grpSpPr>
              <a:xfrm>
                <a:off x="4732628" y="2171596"/>
                <a:ext cx="374986" cy="374572"/>
                <a:chOff x="3303268" y="3817349"/>
                <a:chExt cx="346056" cy="345674"/>
              </a:xfrm>
            </p:grpSpPr>
            <p:sp>
              <p:nvSpPr>
                <p:cNvPr id="2545" name="Google Shape;254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9" name="Google Shape;2549;p49"/>
            <p:cNvGrpSpPr/>
            <p:nvPr/>
          </p:nvGrpSpPr>
          <p:grpSpPr>
            <a:xfrm>
              <a:off x="6547098" y="2715744"/>
              <a:ext cx="956596" cy="944315"/>
              <a:chOff x="3789173" y="2377690"/>
              <a:chExt cx="1098904" cy="1084796"/>
            </a:xfrm>
          </p:grpSpPr>
          <p:grpSp>
            <p:nvGrpSpPr>
              <p:cNvPr id="2550" name="Google Shape;2550;p49"/>
              <p:cNvGrpSpPr/>
              <p:nvPr/>
            </p:nvGrpSpPr>
            <p:grpSpPr>
              <a:xfrm>
                <a:off x="3789173" y="2377690"/>
                <a:ext cx="1098904" cy="1084796"/>
                <a:chOff x="3789173" y="2377690"/>
                <a:chExt cx="1098904" cy="1084796"/>
              </a:xfrm>
            </p:grpSpPr>
            <p:sp>
              <p:nvSpPr>
                <p:cNvPr id="2551" name="Google Shape;255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9"/>
              <p:cNvGrpSpPr/>
              <p:nvPr/>
            </p:nvGrpSpPr>
            <p:grpSpPr>
              <a:xfrm>
                <a:off x="4151137" y="2732796"/>
                <a:ext cx="374986" cy="374572"/>
                <a:chOff x="3752358" y="3817349"/>
                <a:chExt cx="346056" cy="345674"/>
              </a:xfrm>
            </p:grpSpPr>
            <p:sp>
              <p:nvSpPr>
                <p:cNvPr id="2554" name="Google Shape;255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8" name="Google Shape;2558;p49"/>
            <p:cNvGrpSpPr/>
            <p:nvPr/>
          </p:nvGrpSpPr>
          <p:grpSpPr>
            <a:xfrm>
              <a:off x="7034853" y="3222917"/>
              <a:ext cx="956596" cy="944252"/>
              <a:chOff x="4349489" y="2960313"/>
              <a:chExt cx="1098904" cy="1084724"/>
            </a:xfrm>
          </p:grpSpPr>
          <p:grpSp>
            <p:nvGrpSpPr>
              <p:cNvPr id="2559" name="Google Shape;2559;p49"/>
              <p:cNvGrpSpPr/>
              <p:nvPr/>
            </p:nvGrpSpPr>
            <p:grpSpPr>
              <a:xfrm>
                <a:off x="4349489" y="2960313"/>
                <a:ext cx="1098904" cy="1084724"/>
                <a:chOff x="4349489" y="2960313"/>
                <a:chExt cx="1098904" cy="1084724"/>
              </a:xfrm>
            </p:grpSpPr>
            <p:sp>
              <p:nvSpPr>
                <p:cNvPr id="2560" name="Google Shape;256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49"/>
              <p:cNvGrpSpPr/>
              <p:nvPr/>
            </p:nvGrpSpPr>
            <p:grpSpPr>
              <a:xfrm>
                <a:off x="4732657" y="3315384"/>
                <a:ext cx="374952" cy="374572"/>
                <a:chOff x="4201447" y="3817349"/>
                <a:chExt cx="346024" cy="345674"/>
              </a:xfrm>
            </p:grpSpPr>
            <p:sp>
              <p:nvSpPr>
                <p:cNvPr id="2563" name="Google Shape;256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5" name="Google Shape;2565;p49"/>
            <p:cNvGrpSpPr/>
            <p:nvPr/>
          </p:nvGrpSpPr>
          <p:grpSpPr>
            <a:xfrm>
              <a:off x="6529419" y="3711909"/>
              <a:ext cx="956596" cy="944315"/>
              <a:chOff x="3768864" y="3522050"/>
              <a:chExt cx="1098904" cy="1084796"/>
            </a:xfrm>
          </p:grpSpPr>
          <p:grpSp>
            <p:nvGrpSpPr>
              <p:cNvPr id="2566" name="Google Shape;2566;p49"/>
              <p:cNvGrpSpPr/>
              <p:nvPr/>
            </p:nvGrpSpPr>
            <p:grpSpPr>
              <a:xfrm>
                <a:off x="3768864" y="3522050"/>
                <a:ext cx="1098904" cy="1084796"/>
                <a:chOff x="3768864" y="3522050"/>
                <a:chExt cx="1098904" cy="1084796"/>
              </a:xfrm>
            </p:grpSpPr>
            <p:sp>
              <p:nvSpPr>
                <p:cNvPr id="2567" name="Google Shape;256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49"/>
              <p:cNvGrpSpPr/>
              <p:nvPr/>
            </p:nvGrpSpPr>
            <p:grpSpPr>
              <a:xfrm>
                <a:off x="4139616" y="3871555"/>
                <a:ext cx="357419" cy="357005"/>
                <a:chOff x="7482229" y="3351230"/>
                <a:chExt cx="357419" cy="357005"/>
              </a:xfrm>
            </p:grpSpPr>
            <p:sp>
              <p:nvSpPr>
                <p:cNvPr id="2570" name="Google Shape;257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0235C896-BC16-F591-105B-421C19FC4DBF}"/>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F4C7B29F-D733-799F-5412-731475B95FDF}"/>
              </a:ext>
            </a:extLst>
          </p:cNvPr>
          <p:cNvSpPr txBox="1">
            <a:spLocks noGrp="1"/>
          </p:cNvSpPr>
          <p:nvPr>
            <p:ph type="title"/>
          </p:nvPr>
        </p:nvSpPr>
        <p:spPr>
          <a:xfrm>
            <a:off x="106679" y="1253941"/>
            <a:ext cx="4224528" cy="371400"/>
          </a:xfrm>
          <a:prstGeom prst="rect">
            <a:avLst/>
          </a:prstGeom>
        </p:spPr>
        <p:txBody>
          <a:bodyPr spcFirstLastPara="1" wrap="square" lIns="91425" tIns="91425" rIns="91425" bIns="91425" anchor="ctr" anchorCtr="0">
            <a:noAutofit/>
          </a:bodyPr>
          <a:lstStyle/>
          <a:p>
            <a:pPr lvl="0">
              <a:lnSpc>
                <a:spcPct val="107000"/>
              </a:lnSpc>
              <a:spcAft>
                <a:spcPts val="800"/>
              </a:spcAft>
            </a:pPr>
            <a:r>
              <a:rPr lang="fr-FR" sz="1800" b="1" kern="100" dirty="0">
                <a:effectLst/>
                <a:latin typeface="Aptos" panose="020B0004020202020204" pitchFamily="34" charset="0"/>
                <a:ea typeface="Aptos" panose="020B0004020202020204" pitchFamily="34" charset="0"/>
                <a:cs typeface="Arial" panose="020B0604020202020204" pitchFamily="34" charset="0"/>
              </a:rPr>
              <a:t>Handling </a:t>
            </a:r>
            <a:r>
              <a:rPr lang="fr-FR" sz="1800" b="1" kern="100" dirty="0" err="1">
                <a:effectLst/>
                <a:latin typeface="Aptos" panose="020B0004020202020204" pitchFamily="34" charset="0"/>
                <a:ea typeface="Aptos" panose="020B0004020202020204" pitchFamily="34" charset="0"/>
                <a:cs typeface="Arial" panose="020B0604020202020204" pitchFamily="34" charset="0"/>
              </a:rPr>
              <a:t>Duplicated</a:t>
            </a:r>
            <a:r>
              <a:rPr lang="fr-FR" sz="1800" b="1" kern="100" dirty="0">
                <a:effectLst/>
                <a:latin typeface="Aptos" panose="020B0004020202020204" pitchFamily="34" charset="0"/>
                <a:ea typeface="Aptos" panose="020B0004020202020204" pitchFamily="34" charset="0"/>
                <a:cs typeface="Arial" panose="020B0604020202020204" pitchFamily="34" charset="0"/>
              </a:rPr>
              <a:t> Values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Image 1" descr="Une image contenant texte, capture d’écran, Police&#10;&#10;Description générée automatiquement">
            <a:extLst>
              <a:ext uri="{FF2B5EF4-FFF2-40B4-BE49-F238E27FC236}">
                <a16:creationId xmlns:a16="http://schemas.microsoft.com/office/drawing/2014/main" id="{C2C5D9F8-2FFE-107C-0184-5245C66EE4B8}"/>
              </a:ext>
            </a:extLst>
          </p:cNvPr>
          <p:cNvPicPr>
            <a:picLocks noChangeAspect="1"/>
          </p:cNvPicPr>
          <p:nvPr/>
        </p:nvPicPr>
        <p:blipFill>
          <a:blip r:embed="rId3"/>
          <a:stretch>
            <a:fillRect/>
          </a:stretch>
        </p:blipFill>
        <p:spPr>
          <a:xfrm>
            <a:off x="106679" y="1897444"/>
            <a:ext cx="4733545" cy="952762"/>
          </a:xfrm>
          <a:prstGeom prst="rect">
            <a:avLst/>
          </a:prstGeom>
        </p:spPr>
      </p:pic>
      <p:sp>
        <p:nvSpPr>
          <p:cNvPr id="7" name="TextBox 6">
            <a:extLst>
              <a:ext uri="{FF2B5EF4-FFF2-40B4-BE49-F238E27FC236}">
                <a16:creationId xmlns:a16="http://schemas.microsoft.com/office/drawing/2014/main" id="{917CCA33-5BD8-EF30-7102-689E542C9ED3}"/>
              </a:ext>
            </a:extLst>
          </p:cNvPr>
          <p:cNvSpPr txBox="1"/>
          <p:nvPr/>
        </p:nvSpPr>
        <p:spPr>
          <a:xfrm>
            <a:off x="5361432" y="2545531"/>
            <a:ext cx="4821936" cy="378565"/>
          </a:xfrm>
          <a:prstGeom prst="rect">
            <a:avLst/>
          </a:prstGeom>
          <a:noFill/>
        </p:spPr>
        <p:txBody>
          <a:bodyPr wrap="square">
            <a:spAutoFit/>
          </a:bodyPr>
          <a:lstStyle/>
          <a:p>
            <a:pPr lvl="0">
              <a:lnSpc>
                <a:spcPct val="107000"/>
              </a:lnSpc>
              <a:spcAft>
                <a:spcPts val="800"/>
              </a:spcAft>
            </a:pPr>
            <a:r>
              <a:rPr lang="fr-FR" sz="1800" b="1" kern="100">
                <a:effectLst/>
                <a:latin typeface="Aptos" panose="020B0004020202020204" pitchFamily="34" charset="0"/>
                <a:ea typeface="Aptos" panose="020B0004020202020204" pitchFamily="34" charset="0"/>
                <a:cs typeface="Arial" panose="020B0604020202020204" pitchFamily="34" charset="0"/>
              </a:rPr>
              <a:t>Target</a:t>
            </a:r>
            <a:r>
              <a:rPr lang="fr-FR" sz="1400" b="1" kern="100">
                <a:effectLst/>
                <a:latin typeface="Aptos" panose="020B0004020202020204" pitchFamily="34" charset="0"/>
                <a:ea typeface="Aptos" panose="020B0004020202020204" pitchFamily="34" charset="0"/>
                <a:cs typeface="Arial" panose="020B0604020202020204" pitchFamily="34" charset="0"/>
              </a:rPr>
              <a:t> </a:t>
            </a:r>
            <a:r>
              <a:rPr lang="fr-FR" sz="1800" b="1" kern="100">
                <a:effectLst/>
                <a:latin typeface="Aptos" panose="020B0004020202020204" pitchFamily="34" charset="0"/>
                <a:ea typeface="Aptos" panose="020B0004020202020204" pitchFamily="34" charset="0"/>
                <a:cs typeface="Arial" panose="020B0604020202020204" pitchFamily="34" charset="0"/>
              </a:rPr>
              <a:t>Variable</a:t>
            </a:r>
            <a:r>
              <a:rPr lang="fr-FR" sz="1400" b="1" kern="100">
                <a:effectLst/>
                <a:latin typeface="Aptos" panose="020B0004020202020204" pitchFamily="34" charset="0"/>
                <a:ea typeface="Aptos" panose="020B0004020202020204" pitchFamily="34" charset="0"/>
                <a:cs typeface="Arial" panose="020B0604020202020204" pitchFamily="34" charset="0"/>
              </a:rPr>
              <a:t> </a:t>
            </a:r>
            <a:r>
              <a:rPr lang="fr-FR" sz="1800" b="1" kern="100">
                <a:effectLst/>
                <a:latin typeface="Aptos" panose="020B0004020202020204" pitchFamily="34" charset="0"/>
                <a:ea typeface="Aptos" panose="020B0004020202020204" pitchFamily="34" charset="0"/>
                <a:cs typeface="Arial" panose="020B0604020202020204" pitchFamily="34" charset="0"/>
              </a:rPr>
              <a:t>Distribution</a:t>
            </a:r>
            <a:r>
              <a:rPr lang="fr-FR" sz="1400" b="1" kern="100">
                <a:effectLst/>
                <a:latin typeface="Aptos" panose="020B0004020202020204" pitchFamily="34" charset="0"/>
                <a:ea typeface="Aptos" panose="020B0004020202020204" pitchFamily="34" charset="0"/>
                <a:cs typeface="Arial" panose="020B0604020202020204" pitchFamily="34" charset="0"/>
              </a:rPr>
              <a:t> :</a:t>
            </a:r>
            <a:endParaRPr lang="fr-FR" sz="1050" b="1"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8" name="Image 1" descr="Une image contenant texte, capture d’écran, Police, ligne&#10;&#10;Description générée automatiquement">
            <a:extLst>
              <a:ext uri="{FF2B5EF4-FFF2-40B4-BE49-F238E27FC236}">
                <a16:creationId xmlns:a16="http://schemas.microsoft.com/office/drawing/2014/main" id="{FFF3F289-438F-C4B1-5277-7BD1D08461A2}"/>
              </a:ext>
            </a:extLst>
          </p:cNvPr>
          <p:cNvPicPr>
            <a:picLocks noChangeAspect="1"/>
          </p:cNvPicPr>
          <p:nvPr/>
        </p:nvPicPr>
        <p:blipFill>
          <a:blip r:embed="rId4"/>
          <a:stretch>
            <a:fillRect/>
          </a:stretch>
        </p:blipFill>
        <p:spPr>
          <a:xfrm>
            <a:off x="3145536" y="3083011"/>
            <a:ext cx="5730240" cy="1120140"/>
          </a:xfrm>
          <a:prstGeom prst="rect">
            <a:avLst/>
          </a:prstGeom>
        </p:spPr>
      </p:pic>
    </p:spTree>
    <p:extLst>
      <p:ext uri="{BB962C8B-B14F-4D97-AF65-F5344CB8AC3E}">
        <p14:creationId xmlns:p14="http://schemas.microsoft.com/office/powerpoint/2010/main" val="15530459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5CB4B75C-6AC5-7F37-6666-FEC9DBB0496F}"/>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96389DBF-B888-3E11-1D15-E2AB931083FC}"/>
              </a:ext>
            </a:extLst>
          </p:cNvPr>
          <p:cNvSpPr txBox="1">
            <a:spLocks noGrp="1"/>
          </p:cNvSpPr>
          <p:nvPr>
            <p:ph type="title"/>
          </p:nvPr>
        </p:nvSpPr>
        <p:spPr>
          <a:xfrm>
            <a:off x="-368809" y="107893"/>
            <a:ext cx="4940809" cy="371400"/>
          </a:xfrm>
          <a:prstGeom prst="rect">
            <a:avLst/>
          </a:prstGeom>
        </p:spPr>
        <p:txBody>
          <a:bodyPr spcFirstLastPara="1" wrap="square" lIns="91425" tIns="91425" rIns="91425" bIns="91425" anchor="ctr" anchorCtr="0">
            <a:noAutofit/>
          </a:bodyPr>
          <a:lstStyle/>
          <a:p>
            <a:pPr marL="457200">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Visualizing the distribution of sentiment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2" name="Image 1" descr="Une image contenant texte, capture d’écran, Police&#10;&#10;Description générée automatiquement">
            <a:extLst>
              <a:ext uri="{FF2B5EF4-FFF2-40B4-BE49-F238E27FC236}">
                <a16:creationId xmlns:a16="http://schemas.microsoft.com/office/drawing/2014/main" id="{0110A6D0-C65F-6A0F-50BE-6DFF88897B28}"/>
              </a:ext>
            </a:extLst>
          </p:cNvPr>
          <p:cNvPicPr>
            <a:picLocks noChangeAspect="1"/>
          </p:cNvPicPr>
          <p:nvPr/>
        </p:nvPicPr>
        <p:blipFill>
          <a:blip r:embed="rId3"/>
          <a:stretch>
            <a:fillRect/>
          </a:stretch>
        </p:blipFill>
        <p:spPr>
          <a:xfrm>
            <a:off x="106680" y="479293"/>
            <a:ext cx="5760720" cy="2192020"/>
          </a:xfrm>
          <a:prstGeom prst="rect">
            <a:avLst/>
          </a:prstGeom>
        </p:spPr>
      </p:pic>
      <p:pic>
        <p:nvPicPr>
          <p:cNvPr id="4" name="Image 1" descr="Une image contenant texte, capture d’écran, diagramme, Rectangle&#10;&#10;Description générée automatiquement">
            <a:extLst>
              <a:ext uri="{FF2B5EF4-FFF2-40B4-BE49-F238E27FC236}">
                <a16:creationId xmlns:a16="http://schemas.microsoft.com/office/drawing/2014/main" id="{F8B84C16-7420-01C9-7164-59DD03809588}"/>
              </a:ext>
            </a:extLst>
          </p:cNvPr>
          <p:cNvPicPr>
            <a:picLocks noChangeAspect="1"/>
          </p:cNvPicPr>
          <p:nvPr/>
        </p:nvPicPr>
        <p:blipFill>
          <a:blip r:embed="rId4"/>
          <a:stretch>
            <a:fillRect/>
          </a:stretch>
        </p:blipFill>
        <p:spPr>
          <a:xfrm>
            <a:off x="5403342" y="2361660"/>
            <a:ext cx="3515107" cy="2678177"/>
          </a:xfrm>
          <a:prstGeom prst="rect">
            <a:avLst/>
          </a:prstGeom>
        </p:spPr>
      </p:pic>
      <p:sp>
        <p:nvSpPr>
          <p:cNvPr id="6" name="TextBox 5">
            <a:extLst>
              <a:ext uri="{FF2B5EF4-FFF2-40B4-BE49-F238E27FC236}">
                <a16:creationId xmlns:a16="http://schemas.microsoft.com/office/drawing/2014/main" id="{EC07B43B-D4A8-A3DE-F632-5A9AFD7BE2B1}"/>
              </a:ext>
            </a:extLst>
          </p:cNvPr>
          <p:cNvSpPr txBox="1"/>
          <p:nvPr/>
        </p:nvSpPr>
        <p:spPr>
          <a:xfrm>
            <a:off x="-195073" y="3352296"/>
            <a:ext cx="5145025" cy="1006558"/>
          </a:xfrm>
          <a:prstGeom prst="rect">
            <a:avLst/>
          </a:prstGeom>
          <a:noFill/>
        </p:spPr>
        <p:txBody>
          <a:bodyPr wrap="square">
            <a:spAutoFit/>
          </a:bodyPr>
          <a:lstStyle/>
          <a:p>
            <a:pPr marL="449580">
              <a:lnSpc>
                <a:spcPct val="107000"/>
              </a:lnSpc>
              <a:spcAft>
                <a:spcPts val="800"/>
              </a:spcAft>
            </a:pPr>
            <a:r>
              <a:rPr lang="en-US" sz="1400" kern="100" dirty="0">
                <a:effectLst/>
                <a:latin typeface="Aptos" panose="020B0004020202020204" pitchFamily="34" charset="0"/>
                <a:ea typeface="Aptos" panose="020B0004020202020204" pitchFamily="34" charset="0"/>
                <a:cs typeface="Arial" panose="020B0604020202020204" pitchFamily="34" charset="0"/>
              </a:rPr>
              <a:t>This distribution shows how customer opinions are spread across different sentiment categories, with </a:t>
            </a:r>
            <a:r>
              <a:rPr lang="en-US" sz="1400" b="1" kern="100" dirty="0">
                <a:effectLst/>
                <a:latin typeface="Aptos" panose="020B0004020202020204" pitchFamily="34" charset="0"/>
                <a:ea typeface="Aptos" panose="020B0004020202020204" pitchFamily="34" charset="0"/>
                <a:cs typeface="Arial" panose="020B0604020202020204" pitchFamily="34" charset="0"/>
              </a:rPr>
              <a:t>positive</a:t>
            </a:r>
            <a:r>
              <a:rPr lang="en-US" sz="1400" kern="100" dirty="0">
                <a:effectLst/>
                <a:latin typeface="Aptos" panose="020B0004020202020204" pitchFamily="34" charset="0"/>
                <a:ea typeface="Aptos" panose="020B0004020202020204" pitchFamily="34" charset="0"/>
                <a:cs typeface="Arial" panose="020B0604020202020204" pitchFamily="34" charset="0"/>
              </a:rPr>
              <a:t> reviews dominating, followed by </a:t>
            </a:r>
            <a:r>
              <a:rPr lang="en-US" sz="1400" b="1" kern="100" dirty="0">
                <a:effectLst/>
                <a:latin typeface="Aptos" panose="020B0004020202020204" pitchFamily="34" charset="0"/>
                <a:ea typeface="Aptos" panose="020B0004020202020204" pitchFamily="34" charset="0"/>
                <a:cs typeface="Arial" panose="020B0604020202020204" pitchFamily="34" charset="0"/>
              </a:rPr>
              <a:t>negative</a:t>
            </a:r>
            <a:r>
              <a:rPr lang="en-US" sz="1400" kern="100" dirty="0">
                <a:effectLst/>
                <a:latin typeface="Aptos" panose="020B0004020202020204" pitchFamily="34" charset="0"/>
                <a:ea typeface="Aptos" panose="020B0004020202020204" pitchFamily="34" charset="0"/>
                <a:cs typeface="Arial" panose="020B0604020202020204" pitchFamily="34" charset="0"/>
              </a:rPr>
              <a:t> reviews, and </a:t>
            </a:r>
            <a:r>
              <a:rPr lang="en-US" sz="1400" b="1" kern="100" dirty="0">
                <a:effectLst/>
                <a:latin typeface="Aptos" panose="020B0004020202020204" pitchFamily="34" charset="0"/>
                <a:ea typeface="Aptos" panose="020B0004020202020204" pitchFamily="34" charset="0"/>
                <a:cs typeface="Arial" panose="020B0604020202020204" pitchFamily="34" charset="0"/>
              </a:rPr>
              <a:t>neutral</a:t>
            </a:r>
            <a:r>
              <a:rPr lang="en-US" sz="1400" kern="100" dirty="0">
                <a:effectLst/>
                <a:latin typeface="Aptos" panose="020B0004020202020204" pitchFamily="34" charset="0"/>
                <a:ea typeface="Aptos" panose="020B0004020202020204" pitchFamily="34" charset="0"/>
                <a:cs typeface="Arial" panose="020B0604020202020204" pitchFamily="34" charset="0"/>
              </a:rPr>
              <a:t> reviews making up a smaller portion.</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20237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BDD67DDA-6AE3-0120-5AC7-513FC9DE642F}"/>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7F8BC275-81CA-4C1B-4C70-CE393A186C30}"/>
              </a:ext>
            </a:extLst>
          </p:cNvPr>
          <p:cNvSpPr txBox="1">
            <a:spLocks noGrp="1"/>
          </p:cNvSpPr>
          <p:nvPr>
            <p:ph type="title"/>
          </p:nvPr>
        </p:nvSpPr>
        <p:spPr>
          <a:xfrm>
            <a:off x="0" y="0"/>
            <a:ext cx="2636521" cy="371400"/>
          </a:xfrm>
          <a:prstGeom prst="rect">
            <a:avLst/>
          </a:prstGeom>
        </p:spPr>
        <p:txBody>
          <a:bodyPr spcFirstLastPara="1" wrap="square" lIns="91425" tIns="91425" rIns="91425" bIns="91425" anchor="ctr" anchorCtr="0">
            <a:noAutofit/>
          </a:bodyPr>
          <a:lstStyle/>
          <a:p>
            <a:pPr lvl="0">
              <a:lnSpc>
                <a:spcPct val="107000"/>
              </a:lnSpc>
              <a:spcAft>
                <a:spcPts val="800"/>
              </a:spcAft>
            </a:pPr>
            <a:r>
              <a:rPr lang="fr-FR" sz="1800" b="1" kern="100" dirty="0" err="1">
                <a:effectLst/>
                <a:latin typeface="Aptos" panose="020B0004020202020204" pitchFamily="34" charset="0"/>
                <a:ea typeface="Aptos" panose="020B0004020202020204" pitchFamily="34" charset="0"/>
                <a:cs typeface="Arial" panose="020B0604020202020204" pitchFamily="34" charset="0"/>
              </a:rPr>
              <a:t>Text</a:t>
            </a:r>
            <a:r>
              <a:rPr lang="fr-FR" sz="1800" b="1" kern="100" dirty="0">
                <a:effectLst/>
                <a:latin typeface="Aptos" panose="020B0004020202020204" pitchFamily="34" charset="0"/>
                <a:ea typeface="Aptos" panose="020B0004020202020204" pitchFamily="34" charset="0"/>
                <a:cs typeface="Arial" panose="020B0604020202020204" pitchFamily="34" charset="0"/>
              </a:rPr>
              <a:t> </a:t>
            </a:r>
            <a:r>
              <a:rPr lang="fr-FR" sz="1800" b="1" kern="100" dirty="0" err="1">
                <a:effectLst/>
                <a:latin typeface="Aptos" panose="020B0004020202020204" pitchFamily="34" charset="0"/>
                <a:ea typeface="Aptos" panose="020B0004020202020204" pitchFamily="34" charset="0"/>
                <a:cs typeface="Arial" panose="020B0604020202020204" pitchFamily="34" charset="0"/>
              </a:rPr>
              <a:t>Preprocessing</a:t>
            </a:r>
            <a:r>
              <a:rPr lang="fr-FR" sz="1800" b="1" kern="100" dirty="0">
                <a:effectLst/>
                <a:latin typeface="Aptos" panose="020B0004020202020204" pitchFamily="34" charset="0"/>
                <a:ea typeface="Aptos" panose="020B0004020202020204" pitchFamily="34" charset="0"/>
                <a:cs typeface="Arial" panose="020B0604020202020204" pitchFamily="34" charset="0"/>
              </a:rPr>
              <a: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0275D96-88B7-7F18-10B2-D20441F30E3D}"/>
              </a:ext>
            </a:extLst>
          </p:cNvPr>
          <p:cNvSpPr txBox="1"/>
          <p:nvPr/>
        </p:nvSpPr>
        <p:spPr>
          <a:xfrm>
            <a:off x="420624" y="529672"/>
            <a:ext cx="7906512" cy="315023"/>
          </a:xfrm>
          <a:prstGeom prst="rect">
            <a:avLst/>
          </a:prstGeom>
          <a:noFill/>
        </p:spPr>
        <p:txBody>
          <a:bodyPr wrap="square">
            <a:spAutoFit/>
          </a:bodyPr>
          <a:lstStyle/>
          <a:p>
            <a:pPr marL="457200">
              <a:lnSpc>
                <a:spcPct val="107000"/>
              </a:lnSpc>
              <a:spcAft>
                <a:spcPts val="800"/>
              </a:spcAft>
            </a:pPr>
            <a:r>
              <a:rPr lang="en-US" sz="1400" kern="100" dirty="0">
                <a:effectLst/>
                <a:latin typeface="Aptos" panose="020B0004020202020204" pitchFamily="34" charset="0"/>
                <a:ea typeface="Aptos" panose="020B0004020202020204" pitchFamily="34" charset="0"/>
                <a:cs typeface="Arial" panose="020B0604020202020204" pitchFamily="34" charset="0"/>
              </a:rPr>
              <a:t>Before we start, we will create a new dataset with only the relevant columns for our analysis :</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7" name="Image 1" descr="Une image contenant texte, Police, capture d’écran&#10;&#10;Description générée automatiquement">
            <a:extLst>
              <a:ext uri="{FF2B5EF4-FFF2-40B4-BE49-F238E27FC236}">
                <a16:creationId xmlns:a16="http://schemas.microsoft.com/office/drawing/2014/main" id="{B048C5C2-3CD3-2908-6BD4-6B92D40A88BD}"/>
              </a:ext>
            </a:extLst>
          </p:cNvPr>
          <p:cNvPicPr>
            <a:picLocks noChangeAspect="1"/>
          </p:cNvPicPr>
          <p:nvPr/>
        </p:nvPicPr>
        <p:blipFill>
          <a:blip r:embed="rId3"/>
          <a:stretch>
            <a:fillRect/>
          </a:stretch>
        </p:blipFill>
        <p:spPr>
          <a:xfrm>
            <a:off x="2392680" y="881619"/>
            <a:ext cx="4358640" cy="586740"/>
          </a:xfrm>
          <a:prstGeom prst="rect">
            <a:avLst/>
          </a:prstGeom>
        </p:spPr>
      </p:pic>
      <p:sp>
        <p:nvSpPr>
          <p:cNvPr id="9" name="TextBox 8">
            <a:extLst>
              <a:ext uri="{FF2B5EF4-FFF2-40B4-BE49-F238E27FC236}">
                <a16:creationId xmlns:a16="http://schemas.microsoft.com/office/drawing/2014/main" id="{E99FDB87-01B3-1A08-6ABE-3002152C1872}"/>
              </a:ext>
            </a:extLst>
          </p:cNvPr>
          <p:cNvSpPr txBox="1"/>
          <p:nvPr/>
        </p:nvSpPr>
        <p:spPr>
          <a:xfrm>
            <a:off x="3261360" y="1560760"/>
            <a:ext cx="3261360" cy="315023"/>
          </a:xfrm>
          <a:prstGeom prst="rect">
            <a:avLst/>
          </a:prstGeom>
          <a:noFill/>
        </p:spPr>
        <p:txBody>
          <a:bodyPr wrap="square">
            <a:spAutoFit/>
          </a:bodyPr>
          <a:lstStyle/>
          <a:p>
            <a:pPr lvl="0">
              <a:lnSpc>
                <a:spcPct val="107000"/>
              </a:lnSpc>
              <a:spcAft>
                <a:spcPts val="800"/>
              </a:spcAft>
            </a:pPr>
            <a:r>
              <a:rPr lang="fr-FR" sz="1400" b="1" kern="100" dirty="0" err="1">
                <a:effectLst/>
                <a:latin typeface="Aptos" panose="020B0004020202020204" pitchFamily="34" charset="0"/>
                <a:ea typeface="Aptos" panose="020B0004020202020204" pitchFamily="34" charset="0"/>
                <a:cs typeface="Arial" panose="020B0604020202020204" pitchFamily="34" charset="0"/>
              </a:rPr>
              <a:t>Convert</a:t>
            </a:r>
            <a:r>
              <a:rPr lang="fr-FR" sz="1400" b="1" kern="100" dirty="0">
                <a:effectLst/>
                <a:latin typeface="Aptos" panose="020B0004020202020204" pitchFamily="34" charset="0"/>
                <a:ea typeface="Aptos" panose="020B0004020202020204" pitchFamily="34" charset="0"/>
                <a:cs typeface="Arial" panose="020B0604020202020204" pitchFamily="34" charset="0"/>
              </a:rPr>
              <a:t> </a:t>
            </a:r>
            <a:r>
              <a:rPr lang="fr-FR" sz="1400" b="1" kern="100" dirty="0" err="1">
                <a:effectLst/>
                <a:latin typeface="Aptos" panose="020B0004020202020204" pitchFamily="34" charset="0"/>
                <a:ea typeface="Aptos" panose="020B0004020202020204" pitchFamily="34" charset="0"/>
                <a:cs typeface="Arial" panose="020B0604020202020204" pitchFamily="34" charset="0"/>
              </a:rPr>
              <a:t>Text</a:t>
            </a:r>
            <a:r>
              <a:rPr lang="fr-FR" sz="1400" b="1" kern="100" dirty="0">
                <a:effectLst/>
                <a:latin typeface="Aptos" panose="020B0004020202020204" pitchFamily="34" charset="0"/>
                <a:ea typeface="Aptos" panose="020B0004020202020204" pitchFamily="34" charset="0"/>
                <a:cs typeface="Arial" panose="020B0604020202020204" pitchFamily="34" charset="0"/>
              </a:rPr>
              <a:t> to </a:t>
            </a:r>
            <a:r>
              <a:rPr lang="fr-FR" sz="1400" b="1" kern="100" dirty="0" err="1">
                <a:effectLst/>
                <a:latin typeface="Aptos" panose="020B0004020202020204" pitchFamily="34" charset="0"/>
                <a:ea typeface="Aptos" panose="020B0004020202020204" pitchFamily="34" charset="0"/>
                <a:cs typeface="Arial" panose="020B0604020202020204" pitchFamily="34" charset="0"/>
              </a:rPr>
              <a:t>Lowercase</a:t>
            </a:r>
            <a:r>
              <a:rPr lang="fr-FR" sz="1400" b="1" kern="100" dirty="0">
                <a:effectLst/>
                <a:latin typeface="Aptos" panose="020B0004020202020204" pitchFamily="34" charset="0"/>
                <a:ea typeface="Aptos" panose="020B0004020202020204" pitchFamily="34" charset="0"/>
                <a:cs typeface="Arial" panose="020B0604020202020204" pitchFamily="34" charset="0"/>
              </a:rPr>
              <a:t> :</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0" name="Image 1">
            <a:extLst>
              <a:ext uri="{FF2B5EF4-FFF2-40B4-BE49-F238E27FC236}">
                <a16:creationId xmlns:a16="http://schemas.microsoft.com/office/drawing/2014/main" id="{83A60F2F-B61C-C71C-54D2-86F3A6D74ADB}"/>
              </a:ext>
            </a:extLst>
          </p:cNvPr>
          <p:cNvPicPr>
            <a:picLocks noChangeAspect="1"/>
          </p:cNvPicPr>
          <p:nvPr/>
        </p:nvPicPr>
        <p:blipFill>
          <a:blip r:embed="rId4"/>
          <a:stretch>
            <a:fillRect/>
          </a:stretch>
        </p:blipFill>
        <p:spPr>
          <a:xfrm>
            <a:off x="1850136" y="2076304"/>
            <a:ext cx="5760720" cy="557530"/>
          </a:xfrm>
          <a:prstGeom prst="rect">
            <a:avLst/>
          </a:prstGeom>
        </p:spPr>
      </p:pic>
      <p:sp>
        <p:nvSpPr>
          <p:cNvPr id="12" name="TextBox 11">
            <a:extLst>
              <a:ext uri="{FF2B5EF4-FFF2-40B4-BE49-F238E27FC236}">
                <a16:creationId xmlns:a16="http://schemas.microsoft.com/office/drawing/2014/main" id="{E43A6BD0-C668-AD5B-51E4-3F770F9D2CC4}"/>
              </a:ext>
            </a:extLst>
          </p:cNvPr>
          <p:cNvSpPr txBox="1"/>
          <p:nvPr/>
        </p:nvSpPr>
        <p:spPr>
          <a:xfrm>
            <a:off x="3261360" y="2699968"/>
            <a:ext cx="4572000" cy="315023"/>
          </a:xfrm>
          <a:prstGeom prst="rect">
            <a:avLst/>
          </a:prstGeom>
          <a:noFill/>
        </p:spPr>
        <p:txBody>
          <a:bodyPr wrap="square">
            <a:spAutoFit/>
          </a:bodyPr>
          <a:lstStyle/>
          <a:p>
            <a:pPr lvl="0">
              <a:lnSpc>
                <a:spcPct val="107000"/>
              </a:lnSpc>
              <a:spcAft>
                <a:spcPts val="800"/>
              </a:spcAft>
            </a:pPr>
            <a:r>
              <a:rPr lang="fr-FR" sz="1400" b="1" kern="100" dirty="0" err="1">
                <a:effectLst/>
                <a:latin typeface="Aptos" panose="020B0004020202020204" pitchFamily="34" charset="0"/>
                <a:ea typeface="Aptos" panose="020B0004020202020204" pitchFamily="34" charset="0"/>
                <a:cs typeface="Arial" panose="020B0604020202020204" pitchFamily="34" charset="0"/>
              </a:rPr>
              <a:t>Remove</a:t>
            </a:r>
            <a:r>
              <a:rPr lang="fr-FR" sz="1400" b="1" kern="100" dirty="0">
                <a:effectLst/>
                <a:latin typeface="Aptos" panose="020B0004020202020204" pitchFamily="34" charset="0"/>
                <a:ea typeface="Aptos" panose="020B0004020202020204" pitchFamily="34" charset="0"/>
                <a:cs typeface="Arial" panose="020B0604020202020204" pitchFamily="34" charset="0"/>
              </a:rPr>
              <a:t> </a:t>
            </a:r>
            <a:r>
              <a:rPr lang="fr-FR" sz="1400" b="1" kern="100" dirty="0" err="1">
                <a:effectLst/>
                <a:latin typeface="Aptos" panose="020B0004020202020204" pitchFamily="34" charset="0"/>
                <a:ea typeface="Aptos" panose="020B0004020202020204" pitchFamily="34" charset="0"/>
                <a:cs typeface="Arial" panose="020B0604020202020204" pitchFamily="34" charset="0"/>
              </a:rPr>
              <a:t>Punctuations</a:t>
            </a:r>
            <a:r>
              <a:rPr lang="fr-FR" sz="1400" b="1" kern="100" dirty="0">
                <a:effectLst/>
                <a:latin typeface="Aptos" panose="020B0004020202020204" pitchFamily="34" charset="0"/>
                <a:ea typeface="Aptos" panose="020B0004020202020204" pitchFamily="34" charset="0"/>
                <a:cs typeface="Arial" panose="020B0604020202020204" pitchFamily="34" charset="0"/>
              </a:rPr>
              <a:t> </a:t>
            </a:r>
            <a:r>
              <a:rPr lang="fr-FR" sz="1400" b="1" kern="100" dirty="0" err="1">
                <a:effectLst/>
                <a:latin typeface="Aptos" panose="020B0004020202020204" pitchFamily="34" charset="0"/>
                <a:ea typeface="Aptos" panose="020B0004020202020204" pitchFamily="34" charset="0"/>
                <a:cs typeface="Arial" panose="020B0604020202020204" pitchFamily="34" charset="0"/>
              </a:rPr>
              <a:t>from</a:t>
            </a:r>
            <a:r>
              <a:rPr lang="fr-FR" sz="1400" b="1" kern="100" dirty="0">
                <a:effectLst/>
                <a:latin typeface="Aptos" panose="020B0004020202020204" pitchFamily="34" charset="0"/>
                <a:ea typeface="Aptos" panose="020B0004020202020204" pitchFamily="34" charset="0"/>
                <a:cs typeface="Arial" panose="020B0604020202020204" pitchFamily="34" charset="0"/>
              </a:rPr>
              <a:t> </a:t>
            </a:r>
            <a:r>
              <a:rPr lang="fr-FR" sz="1400" b="1" kern="100" dirty="0" err="1">
                <a:effectLst/>
                <a:latin typeface="Aptos" panose="020B0004020202020204" pitchFamily="34" charset="0"/>
                <a:ea typeface="Aptos" panose="020B0004020202020204" pitchFamily="34" charset="0"/>
                <a:cs typeface="Arial" panose="020B0604020202020204" pitchFamily="34" charset="0"/>
              </a:rPr>
              <a:t>Text</a:t>
            </a:r>
            <a:r>
              <a:rPr lang="fr-FR" sz="1400" b="1" kern="100" dirty="0">
                <a:effectLst/>
                <a:latin typeface="Aptos" panose="020B0004020202020204" pitchFamily="34" charset="0"/>
                <a:ea typeface="Aptos" panose="020B0004020202020204" pitchFamily="34" charset="0"/>
                <a:cs typeface="Arial" panose="020B0604020202020204" pitchFamily="34" charset="0"/>
              </a:rPr>
              <a:t> :</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3" name="Image 1" descr="Une image contenant texte, capture d’écran, Police&#10;&#10;Description générée automatiquement">
            <a:extLst>
              <a:ext uri="{FF2B5EF4-FFF2-40B4-BE49-F238E27FC236}">
                <a16:creationId xmlns:a16="http://schemas.microsoft.com/office/drawing/2014/main" id="{338A7B5C-44AC-7EB7-68AB-1949B60AED7A}"/>
              </a:ext>
            </a:extLst>
          </p:cNvPr>
          <p:cNvPicPr>
            <a:picLocks noChangeAspect="1"/>
          </p:cNvPicPr>
          <p:nvPr/>
        </p:nvPicPr>
        <p:blipFill>
          <a:blip r:embed="rId5"/>
          <a:stretch>
            <a:fillRect/>
          </a:stretch>
        </p:blipFill>
        <p:spPr>
          <a:xfrm>
            <a:off x="1926336" y="3241779"/>
            <a:ext cx="5760720" cy="1434465"/>
          </a:xfrm>
          <a:prstGeom prst="rect">
            <a:avLst/>
          </a:prstGeom>
        </p:spPr>
      </p:pic>
    </p:spTree>
    <p:extLst>
      <p:ext uri="{BB962C8B-B14F-4D97-AF65-F5344CB8AC3E}">
        <p14:creationId xmlns:p14="http://schemas.microsoft.com/office/powerpoint/2010/main" val="2549607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76F8C4CC-B936-CC9F-0AC3-2DEE722D10B9}"/>
            </a:ext>
          </a:extLst>
        </p:cNvPr>
        <p:cNvGrpSpPr/>
        <p:nvPr/>
      </p:nvGrpSpPr>
      <p:grpSpPr>
        <a:xfrm>
          <a:off x="0" y="0"/>
          <a:ext cx="0" cy="0"/>
          <a:chOff x="0" y="0"/>
          <a:chExt cx="0" cy="0"/>
        </a:xfrm>
      </p:grpSpPr>
      <p:sp>
        <p:nvSpPr>
          <p:cNvPr id="336" name="Google Shape;336;p17">
            <a:extLst>
              <a:ext uri="{FF2B5EF4-FFF2-40B4-BE49-F238E27FC236}">
                <a16:creationId xmlns:a16="http://schemas.microsoft.com/office/drawing/2014/main" id="{6EB96F85-783B-C3AE-D766-7F92D439EF13}"/>
              </a:ext>
            </a:extLst>
          </p:cNvPr>
          <p:cNvSpPr txBox="1">
            <a:spLocks noGrp="1"/>
          </p:cNvSpPr>
          <p:nvPr>
            <p:ph type="title"/>
          </p:nvPr>
        </p:nvSpPr>
        <p:spPr>
          <a:xfrm>
            <a:off x="-207264" y="39518"/>
            <a:ext cx="3657600" cy="371400"/>
          </a:xfrm>
          <a:prstGeom prst="rect">
            <a:avLst/>
          </a:prstGeom>
        </p:spPr>
        <p:txBody>
          <a:bodyPr spcFirstLastPara="1" wrap="square" lIns="91425" tIns="91425" rIns="91425" bIns="91425" anchor="ctr" anchorCtr="0">
            <a:noAutofit/>
          </a:bodyPr>
          <a:lstStyle/>
          <a:p>
            <a:pPr lvl="0">
              <a:lnSpc>
                <a:spcPct val="107000"/>
              </a:lnSpc>
              <a:spcAft>
                <a:spcPts val="800"/>
              </a:spcAft>
            </a:pPr>
            <a:r>
              <a:rPr lang="fr-FR" sz="1800" b="1" kern="100" dirty="0" err="1">
                <a:effectLst/>
                <a:latin typeface="Aptos" panose="020B0004020202020204" pitchFamily="34" charset="0"/>
                <a:ea typeface="Aptos" panose="020B0004020202020204" pitchFamily="34" charset="0"/>
                <a:cs typeface="Arial" panose="020B0604020202020204" pitchFamily="34" charset="0"/>
              </a:rPr>
              <a:t>Remove</a:t>
            </a:r>
            <a:r>
              <a:rPr lang="fr-FR" sz="1800" b="1" kern="100" dirty="0">
                <a:effectLst/>
                <a:latin typeface="Aptos" panose="020B0004020202020204" pitchFamily="34" charset="0"/>
                <a:ea typeface="Aptos" panose="020B0004020202020204" pitchFamily="34" charset="0"/>
                <a:cs typeface="Arial" panose="020B0604020202020204" pitchFamily="34" charset="0"/>
              </a:rPr>
              <a:t> Numbers </a:t>
            </a:r>
            <a:r>
              <a:rPr lang="fr-FR" sz="1800" b="1" kern="100" dirty="0" err="1">
                <a:effectLst/>
                <a:latin typeface="Aptos" panose="020B0004020202020204" pitchFamily="34" charset="0"/>
                <a:ea typeface="Aptos" panose="020B0004020202020204" pitchFamily="34" charset="0"/>
                <a:cs typeface="Arial" panose="020B0604020202020204" pitchFamily="34" charset="0"/>
              </a:rPr>
              <a:t>from</a:t>
            </a:r>
            <a:r>
              <a:rPr lang="fr-FR" sz="1800" b="1" kern="100" dirty="0">
                <a:effectLst/>
                <a:latin typeface="Aptos" panose="020B0004020202020204" pitchFamily="34" charset="0"/>
                <a:ea typeface="Aptos" panose="020B0004020202020204" pitchFamily="34" charset="0"/>
                <a:cs typeface="Arial" panose="020B0604020202020204" pitchFamily="34" charset="0"/>
              </a:rPr>
              <a:t> </a:t>
            </a:r>
            <a:r>
              <a:rPr lang="fr-FR" sz="1800" b="1" kern="100" dirty="0" err="1">
                <a:effectLst/>
                <a:latin typeface="Aptos" panose="020B0004020202020204" pitchFamily="34" charset="0"/>
                <a:ea typeface="Aptos" panose="020B0004020202020204" pitchFamily="34" charset="0"/>
                <a:cs typeface="Arial" panose="020B0604020202020204" pitchFamily="34" charset="0"/>
              </a:rPr>
              <a:t>Text</a:t>
            </a:r>
            <a:r>
              <a:rPr lang="fr-FR" sz="1800" b="1" kern="100" dirty="0">
                <a:effectLst/>
                <a:latin typeface="Aptos" panose="020B0004020202020204" pitchFamily="34" charset="0"/>
                <a:ea typeface="Aptos" panose="020B0004020202020204" pitchFamily="34" charset="0"/>
                <a:cs typeface="Arial" panose="020B0604020202020204" pitchFamily="34" charset="0"/>
              </a:rPr>
              <a: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1D26D991-9C51-E0CA-F8BB-85021DD04C84}"/>
              </a:ext>
            </a:extLst>
          </p:cNvPr>
          <p:cNvPicPr>
            <a:picLocks noChangeAspect="1"/>
          </p:cNvPicPr>
          <p:nvPr/>
        </p:nvPicPr>
        <p:blipFill>
          <a:blip r:embed="rId3"/>
          <a:stretch>
            <a:fillRect/>
          </a:stretch>
        </p:blipFill>
        <p:spPr>
          <a:xfrm>
            <a:off x="732334" y="544596"/>
            <a:ext cx="7713272" cy="550948"/>
          </a:xfrm>
          <a:prstGeom prst="rect">
            <a:avLst/>
          </a:prstGeom>
        </p:spPr>
      </p:pic>
      <p:sp>
        <p:nvSpPr>
          <p:cNvPr id="4" name="TextBox 3">
            <a:extLst>
              <a:ext uri="{FF2B5EF4-FFF2-40B4-BE49-F238E27FC236}">
                <a16:creationId xmlns:a16="http://schemas.microsoft.com/office/drawing/2014/main" id="{026E3763-79CA-599C-CAD4-A3D532362487}"/>
              </a:ext>
            </a:extLst>
          </p:cNvPr>
          <p:cNvSpPr txBox="1"/>
          <p:nvPr/>
        </p:nvSpPr>
        <p:spPr>
          <a:xfrm>
            <a:off x="2569464" y="1258846"/>
            <a:ext cx="4675632" cy="315023"/>
          </a:xfrm>
          <a:prstGeom prst="rect">
            <a:avLst/>
          </a:prstGeom>
          <a:noFill/>
        </p:spPr>
        <p:txBody>
          <a:bodyPr wrap="square">
            <a:spAutoFit/>
          </a:bodyPr>
          <a:lstStyle/>
          <a:p>
            <a:pPr lvl="0">
              <a:lnSpc>
                <a:spcPct val="107000"/>
              </a:lnSpc>
              <a:spcAft>
                <a:spcPts val="800"/>
              </a:spcAft>
            </a:pPr>
            <a:r>
              <a:rPr lang="en-US" sz="1400" b="1" kern="100" dirty="0">
                <a:effectLst/>
                <a:latin typeface="Aptos" panose="020B0004020202020204" pitchFamily="34" charset="0"/>
                <a:ea typeface="Aptos" panose="020B0004020202020204" pitchFamily="34" charset="0"/>
                <a:cs typeface="Arial" panose="020B0604020202020204" pitchFamily="34" charset="0"/>
              </a:rPr>
              <a:t>Handle newline and carriage return characters:</a:t>
            </a:r>
            <a:endParaRPr lang="fr-FR" sz="11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6" name="Image 1">
            <a:extLst>
              <a:ext uri="{FF2B5EF4-FFF2-40B4-BE49-F238E27FC236}">
                <a16:creationId xmlns:a16="http://schemas.microsoft.com/office/drawing/2014/main" id="{207EEA09-8F1E-ECE6-E6F0-E70ED22CCEBA}"/>
              </a:ext>
            </a:extLst>
          </p:cNvPr>
          <p:cNvPicPr>
            <a:picLocks noChangeAspect="1"/>
          </p:cNvPicPr>
          <p:nvPr/>
        </p:nvPicPr>
        <p:blipFill>
          <a:blip r:embed="rId4"/>
          <a:stretch>
            <a:fillRect/>
          </a:stretch>
        </p:blipFill>
        <p:spPr>
          <a:xfrm>
            <a:off x="915282" y="1713337"/>
            <a:ext cx="7530324" cy="627527"/>
          </a:xfrm>
          <a:prstGeom prst="rect">
            <a:avLst/>
          </a:prstGeom>
        </p:spPr>
      </p:pic>
      <p:sp>
        <p:nvSpPr>
          <p:cNvPr id="11" name="TextBox 10">
            <a:extLst>
              <a:ext uri="{FF2B5EF4-FFF2-40B4-BE49-F238E27FC236}">
                <a16:creationId xmlns:a16="http://schemas.microsoft.com/office/drawing/2014/main" id="{4F3E7471-2527-BD9A-4A8C-1990997D6A72}"/>
              </a:ext>
            </a:extLst>
          </p:cNvPr>
          <p:cNvSpPr txBox="1"/>
          <p:nvPr/>
        </p:nvSpPr>
        <p:spPr>
          <a:xfrm>
            <a:off x="0" y="2480332"/>
            <a:ext cx="9560052" cy="610295"/>
          </a:xfrm>
          <a:prstGeom prst="rect">
            <a:avLst/>
          </a:prstGeom>
          <a:noFill/>
        </p:spPr>
        <p:txBody>
          <a:bodyPr wrap="square">
            <a:spAutoFit/>
          </a:bodyPr>
          <a:lstStyle/>
          <a:p>
            <a:pPr lvl="0">
              <a:lnSpc>
                <a:spcPct val="107000"/>
              </a:lnSpc>
              <a:spcAft>
                <a:spcPts val="800"/>
              </a:spcAft>
            </a:pPr>
            <a:r>
              <a:rPr lang="en-US" sz="1600" dirty="0">
                <a:effectLst/>
                <a:latin typeface="Aptos" panose="020B0004020202020204" pitchFamily="34" charset="0"/>
                <a:ea typeface="Aptos" panose="020B0004020202020204" pitchFamily="34" charset="0"/>
                <a:cs typeface="Arial" panose="020B0604020202020204" pitchFamily="34" charset="0"/>
              </a:rPr>
              <a:t>removing </a:t>
            </a:r>
            <a:r>
              <a:rPr lang="en-US" sz="1600" b="1" dirty="0" err="1">
                <a:effectLst/>
                <a:latin typeface="Aptos" panose="020B0004020202020204" pitchFamily="34" charset="0"/>
                <a:ea typeface="Aptos" panose="020B0004020202020204" pitchFamily="34" charset="0"/>
                <a:cs typeface="Arial" panose="020B0604020202020204" pitchFamily="34" charset="0"/>
              </a:rPr>
              <a:t>stopwords</a:t>
            </a:r>
            <a:r>
              <a:rPr lang="en-US" sz="1600" dirty="0">
                <a:effectLst/>
                <a:latin typeface="Aptos" panose="020B0004020202020204" pitchFamily="34" charset="0"/>
                <a:ea typeface="Aptos" panose="020B0004020202020204" pitchFamily="34" charset="0"/>
                <a:cs typeface="Arial" panose="020B0604020202020204" pitchFamily="34" charset="0"/>
              </a:rPr>
              <a:t> helps improve the quality of analysis by focusing on the words that hold the most </a:t>
            </a:r>
            <a:r>
              <a:rPr lang="en-US" sz="1600" b="1" dirty="0">
                <a:effectLst/>
                <a:latin typeface="Aptos" panose="020B0004020202020204" pitchFamily="34" charset="0"/>
                <a:ea typeface="Aptos" panose="020B0004020202020204" pitchFamily="34" charset="0"/>
                <a:cs typeface="Arial" panose="020B0604020202020204" pitchFamily="34" charset="0"/>
              </a:rPr>
              <a:t>meaning</a:t>
            </a:r>
            <a:r>
              <a:rPr lang="en-US" sz="1600" dirty="0">
                <a:effectLst/>
                <a:latin typeface="Aptos" panose="020B0004020202020204" pitchFamily="34" charset="0"/>
                <a:ea typeface="Aptos" panose="020B0004020202020204" pitchFamily="34" charset="0"/>
                <a:cs typeface="Arial" panose="020B0604020202020204" pitchFamily="34" charset="0"/>
              </a:rPr>
              <a:t> for </a:t>
            </a:r>
            <a:r>
              <a:rPr lang="en-US" sz="1600" b="1" dirty="0">
                <a:effectLst/>
                <a:latin typeface="Aptos" panose="020B0004020202020204" pitchFamily="34" charset="0"/>
                <a:ea typeface="Aptos" panose="020B0004020202020204" pitchFamily="34" charset="0"/>
                <a:cs typeface="Arial" panose="020B0604020202020204" pitchFamily="34" charset="0"/>
              </a:rPr>
              <a:t>understanding</a:t>
            </a:r>
            <a:r>
              <a:rPr lang="en-US" sz="1600" dirty="0">
                <a:effectLst/>
                <a:latin typeface="Aptos" panose="020B0004020202020204" pitchFamily="34" charset="0"/>
                <a:ea typeface="Aptos" panose="020B0004020202020204" pitchFamily="34" charset="0"/>
                <a:cs typeface="Arial" panose="020B0604020202020204" pitchFamily="34" charset="0"/>
              </a:rPr>
              <a:t> the </a:t>
            </a:r>
            <a:r>
              <a:rPr lang="en-US" sz="1600" dirty="0" err="1">
                <a:effectLst/>
                <a:latin typeface="Aptos" panose="020B0004020202020204" pitchFamily="34" charset="0"/>
                <a:ea typeface="Aptos" panose="020B0004020202020204" pitchFamily="34" charset="0"/>
                <a:cs typeface="Arial" panose="020B0604020202020204" pitchFamily="34" charset="0"/>
              </a:rPr>
              <a:t>text.such</a:t>
            </a:r>
            <a:r>
              <a:rPr lang="en-US" sz="1600" dirty="0">
                <a:effectLst/>
                <a:latin typeface="Aptos" panose="020B0004020202020204" pitchFamily="34" charset="0"/>
                <a:ea typeface="Aptos" panose="020B0004020202020204" pitchFamily="34" charset="0"/>
                <a:cs typeface="Arial" panose="020B0604020202020204" pitchFamily="34" charset="0"/>
              </a:rPr>
              <a:t> as "the", "is", "in", "and", "at" for </a:t>
            </a:r>
            <a:r>
              <a:rPr lang="en-US" sz="1600" dirty="0" err="1">
                <a:effectLst/>
                <a:latin typeface="Aptos" panose="020B0004020202020204" pitchFamily="34" charset="0"/>
                <a:ea typeface="Aptos" panose="020B0004020202020204" pitchFamily="34" charset="0"/>
                <a:cs typeface="Arial" panose="020B0604020202020204" pitchFamily="34" charset="0"/>
              </a:rPr>
              <a:t>english</a:t>
            </a:r>
            <a:endParaRPr lang="fr-FR" sz="105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4" name="Image 1" descr="Une image contenant texte, capture d’écran, Police&#10;&#10;Description générée automatiquement">
            <a:extLst>
              <a:ext uri="{FF2B5EF4-FFF2-40B4-BE49-F238E27FC236}">
                <a16:creationId xmlns:a16="http://schemas.microsoft.com/office/drawing/2014/main" id="{26EE3280-BEF7-F49E-36B6-88CC30118EAF}"/>
              </a:ext>
            </a:extLst>
          </p:cNvPr>
          <p:cNvPicPr>
            <a:picLocks noChangeAspect="1"/>
          </p:cNvPicPr>
          <p:nvPr/>
        </p:nvPicPr>
        <p:blipFill>
          <a:blip r:embed="rId5"/>
          <a:stretch>
            <a:fillRect/>
          </a:stretch>
        </p:blipFill>
        <p:spPr>
          <a:xfrm>
            <a:off x="1800084" y="3225272"/>
            <a:ext cx="5760720" cy="1000760"/>
          </a:xfrm>
          <a:prstGeom prst="rect">
            <a:avLst/>
          </a:prstGeom>
        </p:spPr>
      </p:pic>
    </p:spTree>
    <p:extLst>
      <p:ext uri="{BB962C8B-B14F-4D97-AF65-F5344CB8AC3E}">
        <p14:creationId xmlns:p14="http://schemas.microsoft.com/office/powerpoint/2010/main" val="1427399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2975</Words>
  <Application>Microsoft Office PowerPoint</Application>
  <PresentationFormat>On-screen Show (16:9)</PresentationFormat>
  <Paragraphs>518</Paragraphs>
  <Slides>50</Slides>
  <Notes>50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50</vt:i4>
      </vt:variant>
    </vt:vector>
  </HeadingPairs>
  <TitlesOfParts>
    <vt:vector size="63" baseType="lpstr">
      <vt:lpstr>Roboto</vt:lpstr>
      <vt:lpstr>Fira Sans Extra Condensed Medium</vt:lpstr>
      <vt:lpstr>ui-sans-serif</vt:lpstr>
      <vt:lpstr>Fira Sans Extra Condensed SemiBold</vt:lpstr>
      <vt:lpstr>Aptos</vt:lpstr>
      <vt:lpstr>Proxima Nova Semibold</vt:lpstr>
      <vt:lpstr>Arial</vt:lpstr>
      <vt:lpstr>Fira Sans Extra Condensed</vt:lpstr>
      <vt:lpstr>Proxima Nova</vt:lpstr>
      <vt:lpstr>Wingdings</vt:lpstr>
      <vt:lpstr>Calibri</vt:lpstr>
      <vt:lpstr>Machine Learning Infographics by Slidesgo</vt:lpstr>
      <vt:lpstr>Slidesgo Final Pages</vt:lpstr>
      <vt:lpstr>Customer Reviews Classification</vt:lpstr>
      <vt:lpstr>PowerPoint Presentation</vt:lpstr>
      <vt:lpstr>Data Preparation and Preprocessing </vt:lpstr>
      <vt:lpstr>Data Preparation and Preprocessing :</vt:lpstr>
      <vt:lpstr>Data Preparation and Preprocessing :</vt:lpstr>
      <vt:lpstr>Handling Duplicated Values :</vt:lpstr>
      <vt:lpstr>Visualizing the distribution of sentiment :</vt:lpstr>
      <vt:lpstr>Text Preprocessing :</vt:lpstr>
      <vt:lpstr>Remove Numbers from Text :</vt:lpstr>
      <vt:lpstr>Text Lemmatization :</vt:lpstr>
      <vt:lpstr>Text Lemmatization :</vt:lpstr>
      <vt:lpstr>Relationship Between Sentiment and Length of Text :</vt:lpstr>
      <vt:lpstr>Relationship Between Sentiment and Length of Text :</vt:lpstr>
      <vt:lpstr>Feature Encoding :</vt:lpstr>
      <vt:lpstr>Feature Encoding :</vt:lpstr>
      <vt:lpstr>Data Splitting :</vt:lpstr>
      <vt:lpstr>Training Classical Machine LearningModels</vt:lpstr>
      <vt:lpstr>PowerPoint Presentation</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Abdellahennajari2018@gmail.com</cp:lastModifiedBy>
  <cp:revision>2</cp:revision>
  <dcterms:modified xsi:type="dcterms:W3CDTF">2024-12-10T22:55:19Z</dcterms:modified>
</cp:coreProperties>
</file>