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8" r:id="rId4"/>
    <p:sldId id="271" r:id="rId5"/>
    <p:sldId id="269" r:id="rId6"/>
    <p:sldId id="270" r:id="rId7"/>
    <p:sldId id="259" r:id="rId8"/>
    <p:sldId id="261" r:id="rId9"/>
    <p:sldId id="262" r:id="rId10"/>
    <p:sldId id="264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037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969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78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2230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45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5291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7306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0529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389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7331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8198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17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747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91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768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568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66D3-E3B3-432A-8347-3A87F5AFDE97}" type="datetimeFigureOut">
              <a:rPr lang="fr-MA" smtClean="0"/>
              <a:t>19/08/2021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C44AC2-15C4-4909-A5C1-3D8A9F8042B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0165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318F-B63C-4725-91E1-D031F37B5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35309" cy="22627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MA" sz="4400" b="1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REALISATION D’UN SITE E-commerce</a:t>
            </a:r>
            <a:br>
              <a:rPr lang="fr-MA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MA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fr-MA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M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fr-M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5630B-0DA3-45DA-9237-C54C025C0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MA" b="1" dirty="0"/>
              <a:t>Réalisé par : </a:t>
            </a:r>
            <a:r>
              <a:rPr lang="fr-MA" dirty="0"/>
              <a:t>EL HOUBI YASSINE</a:t>
            </a:r>
          </a:p>
          <a:p>
            <a:pPr algn="r"/>
            <a:r>
              <a:rPr lang="fr-MA" b="1" dirty="0"/>
              <a:t>Encadré par :</a:t>
            </a:r>
            <a:r>
              <a:rPr lang="fr-MA" dirty="0"/>
              <a:t> Mme SEDRAOUI FATIMAEZZAHRA</a:t>
            </a:r>
          </a:p>
        </p:txBody>
      </p:sp>
    </p:spTree>
    <p:extLst>
      <p:ext uri="{BB962C8B-B14F-4D97-AF65-F5344CB8AC3E}">
        <p14:creationId xmlns:p14="http://schemas.microsoft.com/office/powerpoint/2010/main" val="235697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F609-983B-4A92-B814-22298A4D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Langages et outils utilisés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EF32F-71C2-41B3-BEC3-B7D3AA3A5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77" y="2058117"/>
            <a:ext cx="989045" cy="98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8EE57C-A595-4737-B5B4-B61F4FDAC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07" y="2050340"/>
            <a:ext cx="1594913" cy="996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B588C-ED1E-43AE-9BF6-424F169E5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50" y="3458912"/>
            <a:ext cx="1617898" cy="921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8F229D-010A-4FE8-86F2-DD183BACE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42" y="4283150"/>
            <a:ext cx="1733968" cy="17339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80F539-7447-427F-B28D-F2FC2CF54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41" y="2223488"/>
            <a:ext cx="1099646" cy="823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E4770A-880B-49F5-87B7-C1F24FC04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62" y="2062452"/>
            <a:ext cx="1748588" cy="9890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2369A2-8E84-483C-9970-6EACD32AE5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30" y="3747557"/>
            <a:ext cx="1039539" cy="5615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D15D1-4D55-42FD-8B0B-C7DA5E664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00" y="1956936"/>
            <a:ext cx="2651298" cy="14720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FDD313-EABD-4A95-8995-FCA04D2FC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69" y="3328313"/>
            <a:ext cx="1660811" cy="11072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3F01DA-5FD7-4F7A-A333-5EE7E40579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96" y="3695552"/>
            <a:ext cx="1320066" cy="5388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356A05-0867-4D4E-BD4B-B7691DECB5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42" y="4452476"/>
            <a:ext cx="1395316" cy="13953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A0A8C-D816-4C5A-B362-E6D6A5265C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92" y="4777112"/>
            <a:ext cx="787333" cy="7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3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A17D52-4126-4596-862C-DA0C77D93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733" y="1529080"/>
            <a:ext cx="8915399" cy="2262781"/>
          </a:xfrm>
        </p:spPr>
        <p:txBody>
          <a:bodyPr/>
          <a:lstStyle/>
          <a:p>
            <a:pPr algn="ctr"/>
            <a:r>
              <a:rPr lang="fr-MA" dirty="0"/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407786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FC3-8509-4C99-B823-5AC919D2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9556-A4EB-45FE-ADD6-F09FFADE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concevoir ce travail j’ai présenté premièrement le cadre de ce projet, Ensuite j’ai montré la phase de conception. Finalement, j’ai traité toutes les phases nécessaires à la réalisation de cette application.</a:t>
            </a:r>
            <a:endParaRPr lang="fr-M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MA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 améliorations pourraient aussi être apportées à ce site par exemple </a:t>
            </a:r>
            <a:r>
              <a:rPr lang="fr-F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site peut être multilingue</a:t>
            </a:r>
            <a:r>
              <a:rPr lang="fr-MA" b="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fr-MA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ajouter des méthodes de paiements et proposer une connexion sécurisée lors du paiement de la commande ou de la consultation du compte client grâce notamment au protocole HTTPS.</a:t>
            </a:r>
          </a:p>
          <a:p>
            <a:pPr marL="0" indent="0">
              <a:buNone/>
            </a:pP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78958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E8A1B7-69EE-44EE-A666-511CC9C74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3440" cy="86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1832-4390-4C8B-8041-72D3E173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569D-F8CE-4A4B-82D5-D1037B4D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</a:p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Maquettage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Modélisation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Choix technologique</a:t>
            </a:r>
            <a:endParaRPr lang="fr-M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la solution</a:t>
            </a:r>
          </a:p>
          <a:p>
            <a:r>
              <a:rPr lang="fr-M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M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2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1A72-C9B5-4BE5-BA28-72879351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B850-3C2C-41CB-A3C6-9F2A0475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42930"/>
            <a:ext cx="9042348" cy="37776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'ai parlé avec Monsieur Omar, Omar est un propriétaire d'un magasin (kolchi b 5DH) veut vendre le maximum possible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 produits et au même temps veut être le meilleur sur le marché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plus, il y a beaucoup de personnes qui ne connaissent pas notre projet, ou ils n'ont pas le temps de magasiner, ou bien ils peuvent acheter des produits similaires avec un prix élevé.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Notamment avec la situation sanitaire au le Maroc va pour digitaliser total</a:t>
            </a:r>
          </a:p>
        </p:txBody>
      </p:sp>
    </p:spTree>
    <p:extLst>
      <p:ext uri="{BB962C8B-B14F-4D97-AF65-F5344CB8AC3E}">
        <p14:creationId xmlns:p14="http://schemas.microsoft.com/office/powerpoint/2010/main" val="12602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B536-E0F0-4519-BE2C-816FC1E2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proposées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005-277F-4FC0-B158-AC022247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b="0" i="0" dirty="0">
                <a:solidFill>
                  <a:srgbClr val="32485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Voilà notre projet vient pour informer les gens aujourd'hui sur les prix de produits, et cibler toutes les catégories des gens puisqu'on a diversifié notre produit de 10, 20 et 30 dh, les gens peuvent acheter à travers notre site web sans sortir de la maison surtout    dans cette </a:t>
            </a:r>
            <a:r>
              <a:rPr lang="fr-FR" dirty="0">
                <a:solidFill>
                  <a:srgbClr val="3248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fr-FR" b="0" i="0" dirty="0">
                <a:solidFill>
                  <a:srgbClr val="32485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sanitaire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907A-2DC8-4AC4-BF7C-D485A1F6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Maquettage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DA7A9-519A-4FD3-824F-623538F8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35" y="2058837"/>
            <a:ext cx="5932921" cy="33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F9E-E7FB-42C0-AFA8-58990244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Conception du 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8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3750-41CE-4C37-9DFB-104A3129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344" y="1469827"/>
            <a:ext cx="3336971" cy="432110"/>
          </a:xfrm>
        </p:spPr>
        <p:txBody>
          <a:bodyPr/>
          <a:lstStyle/>
          <a:p>
            <a:r>
              <a:rPr lang="fr-MA" dirty="0"/>
              <a:t>Diagramme de classe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44414-3E3F-4097-B0CB-42FA51479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18" y="290893"/>
            <a:ext cx="6480319" cy="62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3750-41CE-4C37-9DFB-104A3129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461" y="1423175"/>
            <a:ext cx="4158065" cy="489600"/>
          </a:xfrm>
        </p:spPr>
        <p:txBody>
          <a:bodyPr/>
          <a:lstStyle/>
          <a:p>
            <a:r>
              <a:rPr lang="fr-MA" dirty="0"/>
              <a:t>Diagramme de cas d’utilisation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1DCE3-F490-4DEA-AD0A-F48D1AA2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32" y="2513174"/>
            <a:ext cx="10801715" cy="40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3750-41CE-4C37-9DFB-104A3129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355" y="1637779"/>
            <a:ext cx="4027436" cy="592237"/>
          </a:xfrm>
        </p:spPr>
        <p:txBody>
          <a:bodyPr/>
          <a:lstStyle/>
          <a:p>
            <a:r>
              <a:rPr lang="fr-MA" dirty="0"/>
              <a:t>Diagramme de séquence: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CF74F-6652-4889-B7F3-564DADEC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17" y="139959"/>
            <a:ext cx="5920399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57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1403</TotalTime>
  <Words>281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REALISATION D’UN SITE E-commerce    </vt:lpstr>
      <vt:lpstr>Plan</vt:lpstr>
      <vt:lpstr>Problématique</vt:lpstr>
      <vt:lpstr>Solutions proposées </vt:lpstr>
      <vt:lpstr>Maquettage</vt:lpstr>
      <vt:lpstr>Conception du projet</vt:lpstr>
      <vt:lpstr>PowerPoint Presentation</vt:lpstr>
      <vt:lpstr>PowerPoint Presentation</vt:lpstr>
      <vt:lpstr>PowerPoint Presentation</vt:lpstr>
      <vt:lpstr>Langages et outils utilisés</vt:lpstr>
      <vt:lpstr>REALISATION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REALISATION D’UN SITE E-commerce   de vente de livres </dc:title>
  <dc:creator>elghaliakhzami@gmail.com</dc:creator>
  <cp:lastModifiedBy>YASSINE ELHOUBI</cp:lastModifiedBy>
  <cp:revision>11</cp:revision>
  <dcterms:created xsi:type="dcterms:W3CDTF">2020-09-17T09:44:08Z</dcterms:created>
  <dcterms:modified xsi:type="dcterms:W3CDTF">2021-08-19T08:25:30Z</dcterms:modified>
</cp:coreProperties>
</file>