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44" r:id="rId4"/>
  </p:sldMasterIdLst>
  <p:notesMasterIdLst>
    <p:notesMasterId r:id="rId44"/>
  </p:notesMasterIdLst>
  <p:handoutMasterIdLst>
    <p:handoutMasterId r:id="rId45"/>
  </p:handoutMasterIdLst>
  <p:sldIdLst>
    <p:sldId id="256" r:id="rId5"/>
    <p:sldId id="258" r:id="rId6"/>
    <p:sldId id="260" r:id="rId7"/>
    <p:sldId id="276" r:id="rId8"/>
    <p:sldId id="275" r:id="rId9"/>
    <p:sldId id="277" r:id="rId10"/>
    <p:sldId id="279" r:id="rId11"/>
    <p:sldId id="281" r:id="rId12"/>
    <p:sldId id="282" r:id="rId13"/>
    <p:sldId id="264" r:id="rId14"/>
    <p:sldId id="283" r:id="rId15"/>
    <p:sldId id="314" r:id="rId16"/>
    <p:sldId id="291" r:id="rId17"/>
    <p:sldId id="292" r:id="rId18"/>
    <p:sldId id="293" r:id="rId19"/>
    <p:sldId id="294" r:id="rId20"/>
    <p:sldId id="295" r:id="rId21"/>
    <p:sldId id="296" r:id="rId22"/>
    <p:sldId id="308" r:id="rId23"/>
    <p:sldId id="300" r:id="rId24"/>
    <p:sldId id="307" r:id="rId25"/>
    <p:sldId id="304" r:id="rId26"/>
    <p:sldId id="305" r:id="rId27"/>
    <p:sldId id="284" r:id="rId28"/>
    <p:sldId id="290" r:id="rId29"/>
    <p:sldId id="285" r:id="rId30"/>
    <p:sldId id="309" r:id="rId31"/>
    <p:sldId id="302" r:id="rId32"/>
    <p:sldId id="287" r:id="rId33"/>
    <p:sldId id="310" r:id="rId34"/>
    <p:sldId id="288" r:id="rId35"/>
    <p:sldId id="303" r:id="rId36"/>
    <p:sldId id="289" r:id="rId37"/>
    <p:sldId id="311" r:id="rId38"/>
    <p:sldId id="312" r:id="rId39"/>
    <p:sldId id="313" r:id="rId40"/>
    <p:sldId id="298" r:id="rId41"/>
    <p:sldId id="299" r:id="rId42"/>
    <p:sldId id="274" r:id="rId43"/>
  </p:sldIdLst>
  <p:sldSz cx="12192000" cy="6858000"/>
  <p:notesSz cx="6858000" cy="9144000"/>
  <p:defaultTextStyle>
    <a:defPPr rtl="0">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199FC65-A50E-4231-8191-3F2ED7FAEA48}" v="106" dt="2023-01-24T21:41:52.62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033" autoAdjust="0"/>
  </p:normalViewPr>
  <p:slideViewPr>
    <p:cSldViewPr snapToGrid="0" snapToObjects="1">
      <p:cViewPr varScale="1">
        <p:scale>
          <a:sx n="36" d="100"/>
          <a:sy n="36" d="100"/>
        </p:scale>
        <p:origin x="988" y="52"/>
      </p:cViewPr>
      <p:guideLst>
        <p:guide orient="horz" pos="2160"/>
        <p:guide pos="3840"/>
      </p:guideLst>
    </p:cSldViewPr>
  </p:slideViewPr>
  <p:notesTextViewPr>
    <p:cViewPr>
      <p:scale>
        <a:sx n="1" d="1"/>
        <a:sy n="1" d="1"/>
      </p:scale>
      <p:origin x="0" y="0"/>
    </p:cViewPr>
  </p:notesTextViewPr>
  <p:notesViewPr>
    <p:cSldViewPr snapToGrid="0" snapToObjects="1">
      <p:cViewPr varScale="1">
        <p:scale>
          <a:sx n="85" d="100"/>
          <a:sy n="85" d="100"/>
        </p:scale>
        <p:origin x="3024" y="1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viewProps" Target="viewProps.xml"/><Relationship Id="rId50"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ofPieChart>
        <c:ofPieType val="pie"/>
        <c:varyColors val="1"/>
        <c:ser>
          <c:idx val="0"/>
          <c:order val="0"/>
          <c:tx>
            <c:strRef>
              <c:f>Sheet1!$B$1</c:f>
              <c:strCache>
                <c:ptCount val="1"/>
                <c:pt idx="0">
                  <c:v>Utilisations de la réalité virtuelle</c:v>
                </c:pt>
              </c:strCache>
            </c:strRef>
          </c:tx>
          <c:dPt>
            <c:idx val="0"/>
            <c:bubble3D val="0"/>
            <c:spPr>
              <a:solidFill>
                <a:schemeClr val="accent1">
                  <a:shade val="58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D08D-40C0-8B5F-39AFF9B0DD40}"/>
              </c:ext>
            </c:extLst>
          </c:dPt>
          <c:dPt>
            <c:idx val="1"/>
            <c:bubble3D val="0"/>
            <c:spPr>
              <a:solidFill>
                <a:schemeClr val="accent1">
                  <a:shade val="86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D08D-40C0-8B5F-39AFF9B0DD40}"/>
              </c:ext>
            </c:extLst>
          </c:dPt>
          <c:dPt>
            <c:idx val="2"/>
            <c:bubble3D val="0"/>
            <c:spPr>
              <a:solidFill>
                <a:schemeClr val="accent1">
                  <a:tint val="86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D08D-40C0-8B5F-39AFF9B0DD40}"/>
              </c:ext>
            </c:extLst>
          </c:dPt>
          <c:dPt>
            <c:idx val="3"/>
            <c:bubble3D val="0"/>
            <c:spPr>
              <a:solidFill>
                <a:schemeClr val="accent1">
                  <a:tint val="58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7-D08D-40C0-8B5F-39AFF9B0DD40}"/>
              </c:ext>
            </c:extLst>
          </c:dPt>
          <c:dPt>
            <c:idx val="4"/>
            <c:bubble3D val="0"/>
            <c:spPr>
              <a:solidFill>
                <a:schemeClr val="accent1">
                  <a:tint val="3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9-D08D-40C0-8B5F-39AFF9B0DD40}"/>
              </c:ext>
            </c:extLst>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330" b="1" i="0" u="none" strike="noStrike" kern="1200" baseline="0">
                    <a:solidFill>
                      <a:schemeClr val="lt1"/>
                    </a:solidFill>
                    <a:latin typeface="+mn-lt"/>
                    <a:ea typeface="+mn-ea"/>
                    <a:cs typeface="+mn-cs"/>
                  </a:defRPr>
                </a:pPr>
                <a:endParaRPr lang="fr-FR"/>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Sheet1!$A$2:$A$5</c:f>
              <c:strCache>
                <c:ptCount val="4"/>
                <c:pt idx="0">
                  <c:v>Appartement (Yassine + Mohamed)</c:v>
                </c:pt>
                <c:pt idx="1">
                  <c:v>Script (Yassine + Mohamed)</c:v>
                </c:pt>
                <c:pt idx="2">
                  <c:v>Stock (Yassine)</c:v>
                </c:pt>
                <c:pt idx="3">
                  <c:v>Django (Mohamed)</c:v>
                </c:pt>
              </c:strCache>
            </c:strRef>
          </c:cat>
          <c:val>
            <c:numRef>
              <c:f>Sheet1!$B$2:$B$5</c:f>
              <c:numCache>
                <c:formatCode>General</c:formatCode>
                <c:ptCount val="4"/>
                <c:pt idx="0">
                  <c:v>50</c:v>
                </c:pt>
                <c:pt idx="1">
                  <c:v>10</c:v>
                </c:pt>
                <c:pt idx="2">
                  <c:v>20</c:v>
                </c:pt>
                <c:pt idx="3">
                  <c:v>20</c:v>
                </c:pt>
              </c:numCache>
            </c:numRef>
          </c:val>
          <c:extLst>
            <c:ext xmlns:c16="http://schemas.microsoft.com/office/drawing/2014/chart" uri="{C3380CC4-5D6E-409C-BE32-E72D297353CC}">
              <c16:uniqueId val="{00000000-19ED-47D8-93E1-999E2EC5A810}"/>
            </c:ext>
          </c:extLst>
        </c:ser>
        <c:dLbls>
          <c:dLblPos val="ctr"/>
          <c:showLegendKey val="0"/>
          <c:showVal val="0"/>
          <c:showCatName val="0"/>
          <c:showSerName val="0"/>
          <c:showPercent val="1"/>
          <c:showBubbleSize val="0"/>
          <c:showLeaderLines val="1"/>
        </c:dLbls>
        <c:gapWidth val="100"/>
        <c:secondPieSize val="75"/>
        <c:serLines>
          <c:spPr>
            <a:ln w="9525">
              <a:solidFill>
                <a:schemeClr val="dk1">
                  <a:lumMod val="50000"/>
                  <a:lumOff val="50000"/>
                </a:schemeClr>
              </a:solidFill>
              <a:round/>
            </a:ln>
            <a:effectLst/>
          </c:spPr>
        </c:serLines>
      </c:ofPieChart>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fr-F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fr-FR"/>
    </a:p>
  </c:txPr>
  <c:externalData r:id="rId3">
    <c:autoUpdate val="0"/>
  </c:externalData>
</c:chartSpace>
</file>

<file path=ppt/charts/colors1.xml><?xml version="1.0" encoding="utf-8"?>
<cs:colorStyle xmlns:cs="http://schemas.microsoft.com/office/drawing/2012/chartStyle" xmlns:a="http://schemas.openxmlformats.org/drawingml/2006/main" meth="withinLinear" id="14">
  <a:schemeClr val="accent1"/>
</cs:colorStyle>
</file>

<file path=ppt/charts/style1.xml><?xml version="1.0" encoding="utf-8"?>
<cs:chartStyle xmlns:cs="http://schemas.microsoft.com/office/drawing/2012/chartStyle" xmlns:a="http://schemas.openxmlformats.org/drawingml/2006/main" id="334">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diagrams/_rels/data1.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colors1.xml><?xml version="1.0" encoding="utf-8"?>
<dgm:colorsDef xmlns:dgm="http://schemas.openxmlformats.org/drawingml/2006/diagram" xmlns:a="http://schemas.openxmlformats.org/drawingml/2006/main" uniqueId="urn:microsoft.com/office/officeart/2018/5/colors/Iconchunking_neutralicon_accent3_2">
  <dgm:title val=""/>
  <dgm:desc val=""/>
  <dgm:catLst>
    <dgm:cat type="accent3" pri="13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dgm:fillClrLst>
    <dgm:linClrLst meth="repeat">
      <a:schemeClr val="lt1">
        <a:alpha val="0"/>
      </a:schemeClr>
    </dgm:linClrLst>
    <dgm:effectClrLst/>
    <dgm:txLinClrLst/>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89A589A-46DE-0F49-B460-E7914F3E440D}" type="doc">
      <dgm:prSet loTypeId="urn:microsoft.com/office/officeart/2018/2/layout/IconCircleList" loCatId="icon" qsTypeId="urn:microsoft.com/office/officeart/2005/8/quickstyle/simple1" qsCatId="simple" csTypeId="urn:microsoft.com/office/officeart/2018/5/colors/Iconchunking_neutralicon_accent3_2" csCatId="accent3" phldr="1"/>
      <dgm:spPr/>
      <dgm:t>
        <a:bodyPr rtlCol="0"/>
        <a:lstStyle/>
        <a:p>
          <a:pPr rtl="0"/>
          <a:endParaRPr lang="en-US"/>
        </a:p>
      </dgm:t>
    </dgm:pt>
    <dgm:pt modelId="{66039115-797B-304C-9FC0-EFABB1F21232}">
      <dgm:prSet/>
      <dgm:spPr/>
      <dgm:t>
        <a:bodyPr rtlCol="0"/>
        <a:lstStyle/>
        <a:p>
          <a:pPr rtl="0">
            <a:lnSpc>
              <a:spcPct val="100000"/>
            </a:lnSpc>
          </a:pPr>
          <a:r>
            <a:rPr lang="fr-FR" noProof="0" dirty="0"/>
            <a:t>1. Répartition des tâches</a:t>
          </a:r>
        </a:p>
      </dgm:t>
    </dgm:pt>
    <dgm:pt modelId="{C8EABE8F-1E84-494E-AD8A-32BA419A36E9}" type="parTrans" cxnId="{31C3237C-2299-B649-8C93-587C97AC9999}">
      <dgm:prSet/>
      <dgm:spPr/>
      <dgm:t>
        <a:bodyPr rtlCol="0"/>
        <a:lstStyle/>
        <a:p>
          <a:pPr rtl="0"/>
          <a:endParaRPr lang="fr-FR" noProof="0" dirty="0"/>
        </a:p>
      </dgm:t>
    </dgm:pt>
    <dgm:pt modelId="{D044F6BA-1D90-EC47-8A78-B9796198ECF5}" type="sibTrans" cxnId="{31C3237C-2299-B649-8C93-587C97AC9999}">
      <dgm:prSet/>
      <dgm:spPr/>
      <dgm:t>
        <a:bodyPr rtlCol="0"/>
        <a:lstStyle/>
        <a:p>
          <a:pPr rtl="0">
            <a:lnSpc>
              <a:spcPct val="100000"/>
            </a:lnSpc>
          </a:pPr>
          <a:endParaRPr lang="fr-FR" noProof="0" dirty="0"/>
        </a:p>
      </dgm:t>
    </dgm:pt>
    <dgm:pt modelId="{E39563C5-C199-4F5B-A899-8CC0710341A0}">
      <dgm:prSet/>
      <dgm:spPr/>
      <dgm:t>
        <a:bodyPr rtlCol="0"/>
        <a:lstStyle/>
        <a:p>
          <a:pPr rtl="0">
            <a:lnSpc>
              <a:spcPct val="100000"/>
            </a:lnSpc>
          </a:pPr>
          <a:r>
            <a:rPr lang="fr-FR" noProof="0" dirty="0"/>
            <a:t>2. Architecture du projet</a:t>
          </a:r>
        </a:p>
      </dgm:t>
    </dgm:pt>
    <dgm:pt modelId="{6531EA77-44C5-4E3D-BA04-70C1E49BCD39}" type="parTrans" cxnId="{BBAD9FDB-1013-4B11-A9AE-2815527D1B78}">
      <dgm:prSet/>
      <dgm:spPr/>
      <dgm:t>
        <a:bodyPr rtlCol="0"/>
        <a:lstStyle/>
        <a:p>
          <a:pPr rtl="0"/>
          <a:endParaRPr lang="fr-FR" noProof="0" dirty="0"/>
        </a:p>
      </dgm:t>
    </dgm:pt>
    <dgm:pt modelId="{BC971DAC-9BE2-44B2-ABE4-8099C777E9C4}" type="sibTrans" cxnId="{BBAD9FDB-1013-4B11-A9AE-2815527D1B78}">
      <dgm:prSet/>
      <dgm:spPr/>
      <dgm:t>
        <a:bodyPr rtlCol="0"/>
        <a:lstStyle/>
        <a:p>
          <a:pPr rtl="0">
            <a:lnSpc>
              <a:spcPct val="100000"/>
            </a:lnSpc>
          </a:pPr>
          <a:endParaRPr lang="fr-FR" noProof="0" dirty="0"/>
        </a:p>
      </dgm:t>
    </dgm:pt>
    <dgm:pt modelId="{15B1A768-2666-4AB4-BDA7-F0E3C4160D59}">
      <dgm:prSet/>
      <dgm:spPr/>
      <dgm:t>
        <a:bodyPr rtlCol="0"/>
        <a:lstStyle/>
        <a:p>
          <a:pPr rtl="0">
            <a:lnSpc>
              <a:spcPct val="100000"/>
            </a:lnSpc>
          </a:pPr>
          <a:r>
            <a:rPr lang="fr-FR" noProof="0" dirty="0"/>
            <a:t>3. Points importants</a:t>
          </a:r>
        </a:p>
      </dgm:t>
    </dgm:pt>
    <dgm:pt modelId="{D47033D3-4E41-485A-B515-A02A8C3B404A}" type="parTrans" cxnId="{08DEC938-538C-403B-80C3-828B96DAFF82}">
      <dgm:prSet/>
      <dgm:spPr/>
      <dgm:t>
        <a:bodyPr rtlCol="0"/>
        <a:lstStyle/>
        <a:p>
          <a:pPr rtl="0"/>
          <a:endParaRPr lang="fr-FR" noProof="0" dirty="0"/>
        </a:p>
      </dgm:t>
    </dgm:pt>
    <dgm:pt modelId="{72FFCBD4-DD9D-4E06-81E4-54307F97A3F0}" type="sibTrans" cxnId="{08DEC938-538C-403B-80C3-828B96DAFF82}">
      <dgm:prSet/>
      <dgm:spPr/>
      <dgm:t>
        <a:bodyPr rtlCol="0"/>
        <a:lstStyle/>
        <a:p>
          <a:pPr rtl="0">
            <a:lnSpc>
              <a:spcPct val="100000"/>
            </a:lnSpc>
          </a:pPr>
          <a:endParaRPr lang="fr-FR" noProof="0" dirty="0"/>
        </a:p>
      </dgm:t>
    </dgm:pt>
    <dgm:pt modelId="{3AA5586A-C40E-4DDA-98A5-6545F36F46AB}">
      <dgm:prSet/>
      <dgm:spPr/>
      <dgm:t>
        <a:bodyPr rtlCol="0"/>
        <a:lstStyle/>
        <a:p>
          <a:pPr rtl="0">
            <a:lnSpc>
              <a:spcPct val="100000"/>
            </a:lnSpc>
          </a:pPr>
          <a:r>
            <a:rPr lang="fr-FR" noProof="0" dirty="0"/>
            <a:t>4. Simulation</a:t>
          </a:r>
        </a:p>
      </dgm:t>
    </dgm:pt>
    <dgm:pt modelId="{ABF44FB7-9255-4D99-BC69-3BE74FDF8E87}" type="parTrans" cxnId="{119FEAF1-383D-4740-9124-CC9EEA7E35F9}">
      <dgm:prSet/>
      <dgm:spPr/>
      <dgm:t>
        <a:bodyPr rtlCol="0"/>
        <a:lstStyle/>
        <a:p>
          <a:pPr rtl="0"/>
          <a:endParaRPr lang="fr-FR" noProof="0" dirty="0"/>
        </a:p>
      </dgm:t>
    </dgm:pt>
    <dgm:pt modelId="{19FB306E-81B4-4F3F-99EE-765120CBB6B3}" type="sibTrans" cxnId="{119FEAF1-383D-4740-9124-CC9EEA7E35F9}">
      <dgm:prSet/>
      <dgm:spPr/>
      <dgm:t>
        <a:bodyPr rtlCol="0"/>
        <a:lstStyle/>
        <a:p>
          <a:pPr rtl="0"/>
          <a:endParaRPr lang="fr-FR" noProof="0" dirty="0"/>
        </a:p>
      </dgm:t>
    </dgm:pt>
    <dgm:pt modelId="{B80C9CF3-C6BB-48D7-8AE1-5002D62D3761}" type="pres">
      <dgm:prSet presAssocID="{489A589A-46DE-0F49-B460-E7914F3E440D}" presName="root" presStyleCnt="0">
        <dgm:presLayoutVars>
          <dgm:dir/>
          <dgm:resizeHandles val="exact"/>
        </dgm:presLayoutVars>
      </dgm:prSet>
      <dgm:spPr/>
    </dgm:pt>
    <dgm:pt modelId="{326FDCF2-F375-4C3F-9814-C84BA9388F92}" type="pres">
      <dgm:prSet presAssocID="{489A589A-46DE-0F49-B460-E7914F3E440D}" presName="container" presStyleCnt="0">
        <dgm:presLayoutVars>
          <dgm:dir/>
          <dgm:resizeHandles val="exact"/>
        </dgm:presLayoutVars>
      </dgm:prSet>
      <dgm:spPr/>
    </dgm:pt>
    <dgm:pt modelId="{174069BD-8FE1-41A2-8250-6A5514FE224C}" type="pres">
      <dgm:prSet presAssocID="{66039115-797B-304C-9FC0-EFABB1F21232}" presName="compNode" presStyleCnt="0"/>
      <dgm:spPr/>
    </dgm:pt>
    <dgm:pt modelId="{5E340066-1B2E-4C4E-80A2-97E86ABFA479}" type="pres">
      <dgm:prSet presAssocID="{66039115-797B-304C-9FC0-EFABB1F21232}" presName="iconBgRect" presStyleLbl="bgShp" presStyleIdx="0" presStyleCnt="4"/>
      <dgm:spPr/>
    </dgm:pt>
    <dgm:pt modelId="{F55B2F71-E638-412C-8147-FC7081E08B04}" type="pres">
      <dgm:prSet presAssocID="{66039115-797B-304C-9FC0-EFABB1F21232}"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ightbulb"/>
        </a:ext>
      </dgm:extLst>
    </dgm:pt>
    <dgm:pt modelId="{5CDA7D5A-F452-463F-998B-177A76E8C08F}" type="pres">
      <dgm:prSet presAssocID="{66039115-797B-304C-9FC0-EFABB1F21232}" presName="spaceRect" presStyleCnt="0"/>
      <dgm:spPr/>
    </dgm:pt>
    <dgm:pt modelId="{E05AF25A-E676-44EA-BB66-F2100ACAD1CB}" type="pres">
      <dgm:prSet presAssocID="{66039115-797B-304C-9FC0-EFABB1F21232}" presName="textRect" presStyleLbl="revTx" presStyleIdx="0" presStyleCnt="4">
        <dgm:presLayoutVars>
          <dgm:chMax val="1"/>
          <dgm:chPref val="1"/>
        </dgm:presLayoutVars>
      </dgm:prSet>
      <dgm:spPr/>
    </dgm:pt>
    <dgm:pt modelId="{BB1D33AA-C75A-465A-93F0-2B3A7346088F}" type="pres">
      <dgm:prSet presAssocID="{D044F6BA-1D90-EC47-8A78-B9796198ECF5}" presName="sibTrans" presStyleLbl="sibTrans2D1" presStyleIdx="0" presStyleCnt="0"/>
      <dgm:spPr/>
    </dgm:pt>
    <dgm:pt modelId="{D641F504-B527-445D-81F6-4B59E813C4A0}" type="pres">
      <dgm:prSet presAssocID="{E39563C5-C199-4F5B-A899-8CC0710341A0}" presName="compNode" presStyleCnt="0"/>
      <dgm:spPr/>
    </dgm:pt>
    <dgm:pt modelId="{75512A68-FA50-4392-A441-C6EC352FE606}" type="pres">
      <dgm:prSet presAssocID="{E39563C5-C199-4F5B-A899-8CC0710341A0}" presName="iconBgRect" presStyleLbl="bgShp" presStyleIdx="1" presStyleCnt="4"/>
      <dgm:spPr/>
    </dgm:pt>
    <dgm:pt modelId="{C425A8E1-258A-4D4B-9D55-24376C0AB360}" type="pres">
      <dgm:prSet presAssocID="{E39563C5-C199-4F5B-A899-8CC0710341A0}"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Radio microphone"/>
        </a:ext>
      </dgm:extLst>
    </dgm:pt>
    <dgm:pt modelId="{9E9B2F2E-EF94-42A4-A2BE-0DEE20425DEE}" type="pres">
      <dgm:prSet presAssocID="{E39563C5-C199-4F5B-A899-8CC0710341A0}" presName="spaceRect" presStyleCnt="0"/>
      <dgm:spPr/>
    </dgm:pt>
    <dgm:pt modelId="{523C7F31-A7C1-43C9-AE27-AAE9100EE1FE}" type="pres">
      <dgm:prSet presAssocID="{E39563C5-C199-4F5B-A899-8CC0710341A0}" presName="textRect" presStyleLbl="revTx" presStyleIdx="1" presStyleCnt="4">
        <dgm:presLayoutVars>
          <dgm:chMax val="1"/>
          <dgm:chPref val="1"/>
        </dgm:presLayoutVars>
      </dgm:prSet>
      <dgm:spPr/>
    </dgm:pt>
    <dgm:pt modelId="{CEB8DC13-2561-455C-A0BE-EE905F81836F}" type="pres">
      <dgm:prSet presAssocID="{BC971DAC-9BE2-44B2-ABE4-8099C777E9C4}" presName="sibTrans" presStyleLbl="sibTrans2D1" presStyleIdx="0" presStyleCnt="0"/>
      <dgm:spPr/>
    </dgm:pt>
    <dgm:pt modelId="{495B68A9-1523-4F46-9B02-682098319643}" type="pres">
      <dgm:prSet presAssocID="{15B1A768-2666-4AB4-BDA7-F0E3C4160D59}" presName="compNode" presStyleCnt="0"/>
      <dgm:spPr/>
    </dgm:pt>
    <dgm:pt modelId="{2CA4BD4C-87EF-4944-9E57-97154B3B633C}" type="pres">
      <dgm:prSet presAssocID="{15B1A768-2666-4AB4-BDA7-F0E3C4160D59}" presName="iconBgRect" presStyleLbl="bgShp" presStyleIdx="2" presStyleCnt="4"/>
      <dgm:spPr/>
    </dgm:pt>
    <dgm:pt modelId="{D99F53AC-3AF2-437B-A5AB-1239ADEC0676}" type="pres">
      <dgm:prSet presAssocID="{15B1A768-2666-4AB4-BDA7-F0E3C4160D59}"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rain in head"/>
        </a:ext>
      </dgm:extLst>
    </dgm:pt>
    <dgm:pt modelId="{EB4519A6-2EF6-4A3F-90AD-24C511B10908}" type="pres">
      <dgm:prSet presAssocID="{15B1A768-2666-4AB4-BDA7-F0E3C4160D59}" presName="spaceRect" presStyleCnt="0"/>
      <dgm:spPr/>
    </dgm:pt>
    <dgm:pt modelId="{D203E058-79E0-456E-A0FD-258E317D3D6A}" type="pres">
      <dgm:prSet presAssocID="{15B1A768-2666-4AB4-BDA7-F0E3C4160D59}" presName="textRect" presStyleLbl="revTx" presStyleIdx="2" presStyleCnt="4">
        <dgm:presLayoutVars>
          <dgm:chMax val="1"/>
          <dgm:chPref val="1"/>
        </dgm:presLayoutVars>
      </dgm:prSet>
      <dgm:spPr/>
    </dgm:pt>
    <dgm:pt modelId="{8F14F3AD-A362-45DF-80F5-2B8D1F566D80}" type="pres">
      <dgm:prSet presAssocID="{72FFCBD4-DD9D-4E06-81E4-54307F97A3F0}" presName="sibTrans" presStyleLbl="sibTrans2D1" presStyleIdx="0" presStyleCnt="0"/>
      <dgm:spPr/>
    </dgm:pt>
    <dgm:pt modelId="{BDD20EE1-5DFF-4E16-802C-2448893CCB5A}" type="pres">
      <dgm:prSet presAssocID="{3AA5586A-C40E-4DDA-98A5-6545F36F46AB}" presName="compNode" presStyleCnt="0"/>
      <dgm:spPr/>
    </dgm:pt>
    <dgm:pt modelId="{7089FE6B-57E5-4306-8097-E758E000C828}" type="pres">
      <dgm:prSet presAssocID="{3AA5586A-C40E-4DDA-98A5-6545F36F46AB}" presName="iconBgRect" presStyleLbl="bgShp" presStyleIdx="3" presStyleCnt="4"/>
      <dgm:spPr/>
    </dgm:pt>
    <dgm:pt modelId="{41C0BC0F-FFD5-42B5-B952-9316B9364F6F}" type="pres">
      <dgm:prSet presAssocID="{3AA5586A-C40E-4DDA-98A5-6545F36F46AB}"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Virtual RealityHeadset"/>
        </a:ext>
      </dgm:extLst>
    </dgm:pt>
    <dgm:pt modelId="{392FDDC2-BC7A-49BF-88A1-7B4956AD8377}" type="pres">
      <dgm:prSet presAssocID="{3AA5586A-C40E-4DDA-98A5-6545F36F46AB}" presName="spaceRect" presStyleCnt="0"/>
      <dgm:spPr/>
    </dgm:pt>
    <dgm:pt modelId="{7703AFE5-FAA2-4D8A-AEFA-D3C5CB41E5BC}" type="pres">
      <dgm:prSet presAssocID="{3AA5586A-C40E-4DDA-98A5-6545F36F46AB}" presName="textRect" presStyleLbl="revTx" presStyleIdx="3" presStyleCnt="4">
        <dgm:presLayoutVars>
          <dgm:chMax val="1"/>
          <dgm:chPref val="1"/>
        </dgm:presLayoutVars>
      </dgm:prSet>
      <dgm:spPr/>
    </dgm:pt>
  </dgm:ptLst>
  <dgm:cxnLst>
    <dgm:cxn modelId="{F500F212-B1E8-4177-88EB-379FE553E567}" type="presOf" srcId="{BC971DAC-9BE2-44B2-ABE4-8099C777E9C4}" destId="{CEB8DC13-2561-455C-A0BE-EE905F81836F}" srcOrd="0" destOrd="0" presId="urn:microsoft.com/office/officeart/2018/2/layout/IconCircleList"/>
    <dgm:cxn modelId="{C2028414-4E44-4009-9619-A3329463EBE6}" type="presOf" srcId="{66039115-797B-304C-9FC0-EFABB1F21232}" destId="{E05AF25A-E676-44EA-BB66-F2100ACAD1CB}" srcOrd="0" destOrd="0" presId="urn:microsoft.com/office/officeart/2018/2/layout/IconCircleList"/>
    <dgm:cxn modelId="{3682502D-BD4B-4C8B-B999-4FE14243DA2F}" type="presOf" srcId="{E39563C5-C199-4F5B-A899-8CC0710341A0}" destId="{523C7F31-A7C1-43C9-AE27-AAE9100EE1FE}" srcOrd="0" destOrd="0" presId="urn:microsoft.com/office/officeart/2018/2/layout/IconCircleList"/>
    <dgm:cxn modelId="{08DEC938-538C-403B-80C3-828B96DAFF82}" srcId="{489A589A-46DE-0F49-B460-E7914F3E440D}" destId="{15B1A768-2666-4AB4-BDA7-F0E3C4160D59}" srcOrd="2" destOrd="0" parTransId="{D47033D3-4E41-485A-B515-A02A8C3B404A}" sibTransId="{72FFCBD4-DD9D-4E06-81E4-54307F97A3F0}"/>
    <dgm:cxn modelId="{6CA71B7B-0F0A-4F9A-A0EC-CFB6FFD8DA98}" type="presOf" srcId="{15B1A768-2666-4AB4-BDA7-F0E3C4160D59}" destId="{D203E058-79E0-456E-A0FD-258E317D3D6A}" srcOrd="0" destOrd="0" presId="urn:microsoft.com/office/officeart/2018/2/layout/IconCircleList"/>
    <dgm:cxn modelId="{31C3237C-2299-B649-8C93-587C97AC9999}" srcId="{489A589A-46DE-0F49-B460-E7914F3E440D}" destId="{66039115-797B-304C-9FC0-EFABB1F21232}" srcOrd="0" destOrd="0" parTransId="{C8EABE8F-1E84-494E-AD8A-32BA419A36E9}" sibTransId="{D044F6BA-1D90-EC47-8A78-B9796198ECF5}"/>
    <dgm:cxn modelId="{9AA16E9C-4C36-43A5-A786-66256F4B87CC}" type="presOf" srcId="{D044F6BA-1D90-EC47-8A78-B9796198ECF5}" destId="{BB1D33AA-C75A-465A-93F0-2B3A7346088F}" srcOrd="0" destOrd="0" presId="urn:microsoft.com/office/officeart/2018/2/layout/IconCircleList"/>
    <dgm:cxn modelId="{65F7D3A9-7360-41F2-9288-DC394F90F4EC}" type="presOf" srcId="{3AA5586A-C40E-4DDA-98A5-6545F36F46AB}" destId="{7703AFE5-FAA2-4D8A-AEFA-D3C5CB41E5BC}" srcOrd="0" destOrd="0" presId="urn:microsoft.com/office/officeart/2018/2/layout/IconCircleList"/>
    <dgm:cxn modelId="{0D34FCB2-3F4C-42A6-BB2D-60FA9564F405}" type="presOf" srcId="{489A589A-46DE-0F49-B460-E7914F3E440D}" destId="{B80C9CF3-C6BB-48D7-8AE1-5002D62D3761}" srcOrd="0" destOrd="0" presId="urn:microsoft.com/office/officeart/2018/2/layout/IconCircleList"/>
    <dgm:cxn modelId="{BBAD9FDB-1013-4B11-A9AE-2815527D1B78}" srcId="{489A589A-46DE-0F49-B460-E7914F3E440D}" destId="{E39563C5-C199-4F5B-A899-8CC0710341A0}" srcOrd="1" destOrd="0" parTransId="{6531EA77-44C5-4E3D-BA04-70C1E49BCD39}" sibTransId="{BC971DAC-9BE2-44B2-ABE4-8099C777E9C4}"/>
    <dgm:cxn modelId="{119FEAF1-383D-4740-9124-CC9EEA7E35F9}" srcId="{489A589A-46DE-0F49-B460-E7914F3E440D}" destId="{3AA5586A-C40E-4DDA-98A5-6545F36F46AB}" srcOrd="3" destOrd="0" parTransId="{ABF44FB7-9255-4D99-BC69-3BE74FDF8E87}" sibTransId="{19FB306E-81B4-4F3F-99EE-765120CBB6B3}"/>
    <dgm:cxn modelId="{72DB18FF-BDCF-4526-AB7E-380701B71043}" type="presOf" srcId="{72FFCBD4-DD9D-4E06-81E4-54307F97A3F0}" destId="{8F14F3AD-A362-45DF-80F5-2B8D1F566D80}" srcOrd="0" destOrd="0" presId="urn:microsoft.com/office/officeart/2018/2/layout/IconCircleList"/>
    <dgm:cxn modelId="{BF36CAD1-B688-447E-A701-12D1A5EB1C61}" type="presParOf" srcId="{B80C9CF3-C6BB-48D7-8AE1-5002D62D3761}" destId="{326FDCF2-F375-4C3F-9814-C84BA9388F92}" srcOrd="0" destOrd="0" presId="urn:microsoft.com/office/officeart/2018/2/layout/IconCircleList"/>
    <dgm:cxn modelId="{FBFDC197-07BE-4C6F-83B2-02194176B69E}" type="presParOf" srcId="{326FDCF2-F375-4C3F-9814-C84BA9388F92}" destId="{174069BD-8FE1-41A2-8250-6A5514FE224C}" srcOrd="0" destOrd="0" presId="urn:microsoft.com/office/officeart/2018/2/layout/IconCircleList"/>
    <dgm:cxn modelId="{C5F01509-F7BC-425F-B296-A98C860A07F3}" type="presParOf" srcId="{174069BD-8FE1-41A2-8250-6A5514FE224C}" destId="{5E340066-1B2E-4C4E-80A2-97E86ABFA479}" srcOrd="0" destOrd="0" presId="urn:microsoft.com/office/officeart/2018/2/layout/IconCircleList"/>
    <dgm:cxn modelId="{6798BD59-DB22-44F4-9499-B795ECC6FB92}" type="presParOf" srcId="{174069BD-8FE1-41A2-8250-6A5514FE224C}" destId="{F55B2F71-E638-412C-8147-FC7081E08B04}" srcOrd="1" destOrd="0" presId="urn:microsoft.com/office/officeart/2018/2/layout/IconCircleList"/>
    <dgm:cxn modelId="{8ED6BB7E-069D-4BD0-874A-A765097C6426}" type="presParOf" srcId="{174069BD-8FE1-41A2-8250-6A5514FE224C}" destId="{5CDA7D5A-F452-463F-998B-177A76E8C08F}" srcOrd="2" destOrd="0" presId="urn:microsoft.com/office/officeart/2018/2/layout/IconCircleList"/>
    <dgm:cxn modelId="{6FA12472-3D68-4E1C-81AF-02DC5B01E334}" type="presParOf" srcId="{174069BD-8FE1-41A2-8250-6A5514FE224C}" destId="{E05AF25A-E676-44EA-BB66-F2100ACAD1CB}" srcOrd="3" destOrd="0" presId="urn:microsoft.com/office/officeart/2018/2/layout/IconCircleList"/>
    <dgm:cxn modelId="{2E917479-9046-4584-8A6D-BEC73C11FC76}" type="presParOf" srcId="{326FDCF2-F375-4C3F-9814-C84BA9388F92}" destId="{BB1D33AA-C75A-465A-93F0-2B3A7346088F}" srcOrd="1" destOrd="0" presId="urn:microsoft.com/office/officeart/2018/2/layout/IconCircleList"/>
    <dgm:cxn modelId="{A0B340C2-CAB3-4AD7-B651-672DD667AAD7}" type="presParOf" srcId="{326FDCF2-F375-4C3F-9814-C84BA9388F92}" destId="{D641F504-B527-445D-81F6-4B59E813C4A0}" srcOrd="2" destOrd="0" presId="urn:microsoft.com/office/officeart/2018/2/layout/IconCircleList"/>
    <dgm:cxn modelId="{FBFE3BE7-5577-4A5D-85CC-215287D3D6AD}" type="presParOf" srcId="{D641F504-B527-445D-81F6-4B59E813C4A0}" destId="{75512A68-FA50-4392-A441-C6EC352FE606}" srcOrd="0" destOrd="0" presId="urn:microsoft.com/office/officeart/2018/2/layout/IconCircleList"/>
    <dgm:cxn modelId="{E2CE3B82-49EF-49C5-869E-0F82B174F9E9}" type="presParOf" srcId="{D641F504-B527-445D-81F6-4B59E813C4A0}" destId="{C425A8E1-258A-4D4B-9D55-24376C0AB360}" srcOrd="1" destOrd="0" presId="urn:microsoft.com/office/officeart/2018/2/layout/IconCircleList"/>
    <dgm:cxn modelId="{FE67C476-DCF9-4F8A-ACDB-300B11852414}" type="presParOf" srcId="{D641F504-B527-445D-81F6-4B59E813C4A0}" destId="{9E9B2F2E-EF94-42A4-A2BE-0DEE20425DEE}" srcOrd="2" destOrd="0" presId="urn:microsoft.com/office/officeart/2018/2/layout/IconCircleList"/>
    <dgm:cxn modelId="{4CA023EA-A382-4DD9-9FA1-18E0D66061BD}" type="presParOf" srcId="{D641F504-B527-445D-81F6-4B59E813C4A0}" destId="{523C7F31-A7C1-43C9-AE27-AAE9100EE1FE}" srcOrd="3" destOrd="0" presId="urn:microsoft.com/office/officeart/2018/2/layout/IconCircleList"/>
    <dgm:cxn modelId="{26A45859-BDA1-42A1-B72D-E642F4519323}" type="presParOf" srcId="{326FDCF2-F375-4C3F-9814-C84BA9388F92}" destId="{CEB8DC13-2561-455C-A0BE-EE905F81836F}" srcOrd="3" destOrd="0" presId="urn:microsoft.com/office/officeart/2018/2/layout/IconCircleList"/>
    <dgm:cxn modelId="{9A1A1CE7-53B9-4F66-85DD-738EBE878B5F}" type="presParOf" srcId="{326FDCF2-F375-4C3F-9814-C84BA9388F92}" destId="{495B68A9-1523-4F46-9B02-682098319643}" srcOrd="4" destOrd="0" presId="urn:microsoft.com/office/officeart/2018/2/layout/IconCircleList"/>
    <dgm:cxn modelId="{51E1DD61-7673-4090-B8AB-CF4901AEC858}" type="presParOf" srcId="{495B68A9-1523-4F46-9B02-682098319643}" destId="{2CA4BD4C-87EF-4944-9E57-97154B3B633C}" srcOrd="0" destOrd="0" presId="urn:microsoft.com/office/officeart/2018/2/layout/IconCircleList"/>
    <dgm:cxn modelId="{747A4180-A006-422E-B421-0130C380E284}" type="presParOf" srcId="{495B68A9-1523-4F46-9B02-682098319643}" destId="{D99F53AC-3AF2-437B-A5AB-1239ADEC0676}" srcOrd="1" destOrd="0" presId="urn:microsoft.com/office/officeart/2018/2/layout/IconCircleList"/>
    <dgm:cxn modelId="{2B3206DF-6911-4471-9CE4-6E444117F923}" type="presParOf" srcId="{495B68A9-1523-4F46-9B02-682098319643}" destId="{EB4519A6-2EF6-4A3F-90AD-24C511B10908}" srcOrd="2" destOrd="0" presId="urn:microsoft.com/office/officeart/2018/2/layout/IconCircleList"/>
    <dgm:cxn modelId="{BFF8DE16-9137-451C-BFC4-D4EE82781F8E}" type="presParOf" srcId="{495B68A9-1523-4F46-9B02-682098319643}" destId="{D203E058-79E0-456E-A0FD-258E317D3D6A}" srcOrd="3" destOrd="0" presId="urn:microsoft.com/office/officeart/2018/2/layout/IconCircleList"/>
    <dgm:cxn modelId="{F6DE935E-6528-4A29-9FE2-2236A11FA3B5}" type="presParOf" srcId="{326FDCF2-F375-4C3F-9814-C84BA9388F92}" destId="{8F14F3AD-A362-45DF-80F5-2B8D1F566D80}" srcOrd="5" destOrd="0" presId="urn:microsoft.com/office/officeart/2018/2/layout/IconCircleList"/>
    <dgm:cxn modelId="{1E564FA9-F723-4479-8013-22D1426128B6}" type="presParOf" srcId="{326FDCF2-F375-4C3F-9814-C84BA9388F92}" destId="{BDD20EE1-5DFF-4E16-802C-2448893CCB5A}" srcOrd="6" destOrd="0" presId="urn:microsoft.com/office/officeart/2018/2/layout/IconCircleList"/>
    <dgm:cxn modelId="{794FF77C-CF66-43A6-AFF0-913CEF2D0C2A}" type="presParOf" srcId="{BDD20EE1-5DFF-4E16-802C-2448893CCB5A}" destId="{7089FE6B-57E5-4306-8097-E758E000C828}" srcOrd="0" destOrd="0" presId="urn:microsoft.com/office/officeart/2018/2/layout/IconCircleList"/>
    <dgm:cxn modelId="{091EE8DB-F92B-4CB3-ABD6-FFEB56B07A8B}" type="presParOf" srcId="{BDD20EE1-5DFF-4E16-802C-2448893CCB5A}" destId="{41C0BC0F-FFD5-42B5-B952-9316B9364F6F}" srcOrd="1" destOrd="0" presId="urn:microsoft.com/office/officeart/2018/2/layout/IconCircleList"/>
    <dgm:cxn modelId="{DAE7DE5D-0787-4DCA-83CB-B15B42A3D0EC}" type="presParOf" srcId="{BDD20EE1-5DFF-4E16-802C-2448893CCB5A}" destId="{392FDDC2-BC7A-49BF-88A1-7B4956AD8377}" srcOrd="2" destOrd="0" presId="urn:microsoft.com/office/officeart/2018/2/layout/IconCircleList"/>
    <dgm:cxn modelId="{03A77C2B-16FB-486D-9C1B-3FF393F2E432}" type="presParOf" srcId="{BDD20EE1-5DFF-4E16-802C-2448893CCB5A}" destId="{7703AFE5-FAA2-4D8A-AEFA-D3C5CB41E5BC}" srcOrd="3" destOrd="0" presId="urn:microsoft.com/office/officeart/2018/2/layout/IconCircleList"/>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E5B76ED-C686-4E97-9A28-74231B4FDDD1}" type="doc">
      <dgm:prSet loTypeId="urn:microsoft.com/office/officeart/2009/3/layout/CircleRelationship" loCatId="relationship" qsTypeId="urn:microsoft.com/office/officeart/2005/8/quickstyle/simple4" qsCatId="simple" csTypeId="urn:microsoft.com/office/officeart/2005/8/colors/accent1_2" csCatId="accent1" phldr="1"/>
      <dgm:spPr/>
      <dgm:t>
        <a:bodyPr rtlCol="0"/>
        <a:lstStyle/>
        <a:p>
          <a:pPr rtl="0"/>
          <a:endParaRPr lang="en-US"/>
        </a:p>
      </dgm:t>
    </dgm:pt>
    <dgm:pt modelId="{B388C4F7-DD86-40E4-BA83-6838C8E845B2}">
      <dgm:prSet phldrT="[Text]" custT="1"/>
      <dgm:spPr/>
      <dgm:t>
        <a:bodyPr rtlCol="0"/>
        <a:lstStyle/>
        <a:p>
          <a:pPr rtl="0"/>
          <a:r>
            <a:rPr lang="fr-FR" sz="1500" b="1" noProof="0" dirty="0"/>
            <a:t>SCRIPT</a:t>
          </a:r>
        </a:p>
      </dgm:t>
    </dgm:pt>
    <dgm:pt modelId="{4F4EFEB2-AE6B-4B4E-A388-E726479684C1}" type="parTrans" cxnId="{FDEC3F6B-F860-4E8B-8B14-455DBFCFBFB4}">
      <dgm:prSet/>
      <dgm:spPr/>
      <dgm:t>
        <a:bodyPr rtlCol="0"/>
        <a:lstStyle/>
        <a:p>
          <a:pPr rtl="0"/>
          <a:endParaRPr lang="fr-FR" noProof="0" dirty="0"/>
        </a:p>
      </dgm:t>
    </dgm:pt>
    <dgm:pt modelId="{BEE196C3-EEB3-4935-976F-A713EF603EEA}" type="sibTrans" cxnId="{FDEC3F6B-F860-4E8B-8B14-455DBFCFBFB4}">
      <dgm:prSet/>
      <dgm:spPr/>
      <dgm:t>
        <a:bodyPr rtlCol="0"/>
        <a:lstStyle/>
        <a:p>
          <a:pPr rtl="0"/>
          <a:endParaRPr lang="fr-FR" noProof="0" dirty="0"/>
        </a:p>
      </dgm:t>
    </dgm:pt>
    <dgm:pt modelId="{27C8F191-CB8B-4A89-9EDF-D94B6E4ADC92}">
      <dgm:prSet phldrT="[Text]" custT="1"/>
      <dgm:spPr/>
      <dgm:t>
        <a:bodyPr rtlCol="0"/>
        <a:lstStyle/>
        <a:p>
          <a:pPr rtl="0"/>
          <a:r>
            <a:rPr lang="fr-FR" sz="1500" b="1" noProof="0" dirty="0"/>
            <a:t>ODOO</a:t>
          </a:r>
        </a:p>
      </dgm:t>
    </dgm:pt>
    <dgm:pt modelId="{8EFDF7C7-310E-4ED5-B739-2186FB69ED8A}" type="parTrans" cxnId="{4E26289A-3825-4A9C-991F-8AB8A7EFD597}">
      <dgm:prSet/>
      <dgm:spPr/>
      <dgm:t>
        <a:bodyPr rtlCol="0"/>
        <a:lstStyle/>
        <a:p>
          <a:pPr rtl="0"/>
          <a:endParaRPr lang="fr-FR" noProof="0" dirty="0"/>
        </a:p>
      </dgm:t>
    </dgm:pt>
    <dgm:pt modelId="{755F5D09-ECCD-4FC5-B350-FED951F57983}" type="sibTrans" cxnId="{4E26289A-3825-4A9C-991F-8AB8A7EFD597}">
      <dgm:prSet/>
      <dgm:spPr/>
      <dgm:t>
        <a:bodyPr rtlCol="0"/>
        <a:lstStyle/>
        <a:p>
          <a:pPr rtl="0"/>
          <a:endParaRPr lang="fr-FR" noProof="0" dirty="0"/>
        </a:p>
      </dgm:t>
    </dgm:pt>
    <dgm:pt modelId="{AEFF5EA2-6931-4098-96C8-31AE53CB425B}">
      <dgm:prSet phldrT="[Text]" custT="1"/>
      <dgm:spPr/>
      <dgm:t>
        <a:bodyPr rtlCol="0"/>
        <a:lstStyle/>
        <a:p>
          <a:pPr rtl="0"/>
          <a:r>
            <a:rPr lang="fr-FR" sz="1500" b="1" noProof="0" dirty="0"/>
            <a:t>DJANGO</a:t>
          </a:r>
        </a:p>
      </dgm:t>
    </dgm:pt>
    <dgm:pt modelId="{AC52CE11-07EF-42A7-A67A-2231908FD231}" type="parTrans" cxnId="{2D96128D-55F5-4B46-B071-9EA8CDCA9DCD}">
      <dgm:prSet/>
      <dgm:spPr/>
      <dgm:t>
        <a:bodyPr rtlCol="0"/>
        <a:lstStyle/>
        <a:p>
          <a:pPr rtl="0"/>
          <a:endParaRPr lang="fr-FR" noProof="0" dirty="0"/>
        </a:p>
      </dgm:t>
    </dgm:pt>
    <dgm:pt modelId="{FB25E557-3597-4AEA-B1FC-EA99A632BFB1}" type="sibTrans" cxnId="{2D96128D-55F5-4B46-B071-9EA8CDCA9DCD}">
      <dgm:prSet/>
      <dgm:spPr/>
      <dgm:t>
        <a:bodyPr rtlCol="0"/>
        <a:lstStyle/>
        <a:p>
          <a:pPr rtl="0"/>
          <a:endParaRPr lang="fr-FR" noProof="0" dirty="0"/>
        </a:p>
      </dgm:t>
    </dgm:pt>
    <dgm:pt modelId="{EC323DFF-E2DA-4381-8948-5F3D2CD82207}" type="pres">
      <dgm:prSet presAssocID="{BE5B76ED-C686-4E97-9A28-74231B4FDDD1}" presName="Name0" presStyleCnt="0">
        <dgm:presLayoutVars>
          <dgm:chMax val="1"/>
          <dgm:chPref val="1"/>
        </dgm:presLayoutVars>
      </dgm:prSet>
      <dgm:spPr/>
    </dgm:pt>
    <dgm:pt modelId="{A6EEB127-C2F5-4C0D-B108-CC2B3F78F4F1}" type="pres">
      <dgm:prSet presAssocID="{B388C4F7-DD86-40E4-BA83-6838C8E845B2}" presName="Parent" presStyleLbl="node0" presStyleIdx="0" presStyleCnt="1">
        <dgm:presLayoutVars>
          <dgm:chMax val="5"/>
          <dgm:chPref val="5"/>
        </dgm:presLayoutVars>
      </dgm:prSet>
      <dgm:spPr/>
    </dgm:pt>
    <dgm:pt modelId="{8A0FF0D8-0AF7-44A4-833E-7EA23A507B5A}" type="pres">
      <dgm:prSet presAssocID="{B388C4F7-DD86-40E4-BA83-6838C8E845B2}" presName="Accent1" presStyleLbl="node1" presStyleIdx="0" presStyleCnt="13"/>
      <dgm:spPr/>
    </dgm:pt>
    <dgm:pt modelId="{F988BAF3-9DE2-4A25-84FE-B7C476401BC3}" type="pres">
      <dgm:prSet presAssocID="{B388C4F7-DD86-40E4-BA83-6838C8E845B2}" presName="Accent2" presStyleLbl="node1" presStyleIdx="1" presStyleCnt="13"/>
      <dgm:spPr/>
    </dgm:pt>
    <dgm:pt modelId="{6288D093-07AF-4EEB-B57C-FB5DA4420E30}" type="pres">
      <dgm:prSet presAssocID="{B388C4F7-DD86-40E4-BA83-6838C8E845B2}" presName="Accent3" presStyleLbl="node1" presStyleIdx="2" presStyleCnt="13"/>
      <dgm:spPr/>
    </dgm:pt>
    <dgm:pt modelId="{099685E2-34CD-4723-A342-ED2D0CA22ECA}" type="pres">
      <dgm:prSet presAssocID="{B388C4F7-DD86-40E4-BA83-6838C8E845B2}" presName="Accent4" presStyleLbl="node1" presStyleIdx="3" presStyleCnt="13"/>
      <dgm:spPr/>
    </dgm:pt>
    <dgm:pt modelId="{282F7230-9226-4387-9620-3DC67223F95C}" type="pres">
      <dgm:prSet presAssocID="{B388C4F7-DD86-40E4-BA83-6838C8E845B2}" presName="Accent5" presStyleLbl="node1" presStyleIdx="4" presStyleCnt="13"/>
      <dgm:spPr/>
    </dgm:pt>
    <dgm:pt modelId="{2682D7C4-37F7-4CA1-B102-AED7627E9C93}" type="pres">
      <dgm:prSet presAssocID="{B388C4F7-DD86-40E4-BA83-6838C8E845B2}" presName="Accent6" presStyleLbl="node1" presStyleIdx="5" presStyleCnt="13"/>
      <dgm:spPr/>
    </dgm:pt>
    <dgm:pt modelId="{CCDD2561-1FC5-4EA6-AD90-3ADAF62A41D1}" type="pres">
      <dgm:prSet presAssocID="{27C8F191-CB8B-4A89-9EDF-D94B6E4ADC92}" presName="Child1" presStyleLbl="node1" presStyleIdx="6" presStyleCnt="13" custScaleX="142765" custScaleY="142765" custLinFactNeighborX="-13611" custLinFactNeighborY="-20914">
        <dgm:presLayoutVars>
          <dgm:chMax val="0"/>
          <dgm:chPref val="0"/>
        </dgm:presLayoutVars>
      </dgm:prSet>
      <dgm:spPr/>
    </dgm:pt>
    <dgm:pt modelId="{DD36342D-1CB9-480B-9443-592ECACCB1B2}" type="pres">
      <dgm:prSet presAssocID="{27C8F191-CB8B-4A89-9EDF-D94B6E4ADC92}" presName="Accent7" presStyleCnt="0"/>
      <dgm:spPr/>
    </dgm:pt>
    <dgm:pt modelId="{2470B0FE-F3CE-48F3-AE82-73016C487D68}" type="pres">
      <dgm:prSet presAssocID="{27C8F191-CB8B-4A89-9EDF-D94B6E4ADC92}" presName="AccentHold1" presStyleLbl="node1" presStyleIdx="7" presStyleCnt="13"/>
      <dgm:spPr/>
    </dgm:pt>
    <dgm:pt modelId="{1C5C821B-7AF3-4B1C-B3FE-45A337B82741}" type="pres">
      <dgm:prSet presAssocID="{27C8F191-CB8B-4A89-9EDF-D94B6E4ADC92}" presName="Accent8" presStyleCnt="0"/>
      <dgm:spPr/>
    </dgm:pt>
    <dgm:pt modelId="{48BC9D73-B86D-4378-970E-5CD650E31618}" type="pres">
      <dgm:prSet presAssocID="{27C8F191-CB8B-4A89-9EDF-D94B6E4ADC92}" presName="AccentHold2" presStyleLbl="node1" presStyleIdx="8" presStyleCnt="13"/>
      <dgm:spPr/>
    </dgm:pt>
    <dgm:pt modelId="{EB301C3D-F1F9-4A72-AC54-827EBC1AD812}" type="pres">
      <dgm:prSet presAssocID="{AEFF5EA2-6931-4098-96C8-31AE53CB425B}" presName="Child2" presStyleLbl="node1" presStyleIdx="9" presStyleCnt="13" custScaleX="155423" custScaleY="155423" custLinFactNeighborX="22013" custLinFactNeighborY="-5070">
        <dgm:presLayoutVars>
          <dgm:chMax val="0"/>
          <dgm:chPref val="0"/>
        </dgm:presLayoutVars>
      </dgm:prSet>
      <dgm:spPr/>
    </dgm:pt>
    <dgm:pt modelId="{6B30F03A-93BA-441A-ABF4-25C2455DF7C0}" type="pres">
      <dgm:prSet presAssocID="{AEFF5EA2-6931-4098-96C8-31AE53CB425B}" presName="Accent9" presStyleCnt="0"/>
      <dgm:spPr/>
    </dgm:pt>
    <dgm:pt modelId="{0DF8FB3E-B0B0-40D8-B039-0C7B496BBA97}" type="pres">
      <dgm:prSet presAssocID="{AEFF5EA2-6931-4098-96C8-31AE53CB425B}" presName="AccentHold1" presStyleLbl="node1" presStyleIdx="10" presStyleCnt="13"/>
      <dgm:spPr/>
    </dgm:pt>
    <dgm:pt modelId="{37FA1CD0-A7DC-4E74-BDC2-224405012EB0}" type="pres">
      <dgm:prSet presAssocID="{AEFF5EA2-6931-4098-96C8-31AE53CB425B}" presName="Accent10" presStyleCnt="0"/>
      <dgm:spPr/>
    </dgm:pt>
    <dgm:pt modelId="{022614F8-042B-41CB-A6A7-8094C903EB2F}" type="pres">
      <dgm:prSet presAssocID="{AEFF5EA2-6931-4098-96C8-31AE53CB425B}" presName="AccentHold2" presStyleLbl="node1" presStyleIdx="11" presStyleCnt="13"/>
      <dgm:spPr/>
    </dgm:pt>
    <dgm:pt modelId="{BA4661A9-DFAB-468E-97BE-F29D08FF69A9}" type="pres">
      <dgm:prSet presAssocID="{AEFF5EA2-6931-4098-96C8-31AE53CB425B}" presName="Accent11" presStyleCnt="0"/>
      <dgm:spPr/>
    </dgm:pt>
    <dgm:pt modelId="{C85BB588-B4E8-4D50-9280-4D4F2686007C}" type="pres">
      <dgm:prSet presAssocID="{AEFF5EA2-6931-4098-96C8-31AE53CB425B}" presName="AccentHold3" presStyleLbl="node1" presStyleIdx="12" presStyleCnt="13"/>
      <dgm:spPr/>
    </dgm:pt>
  </dgm:ptLst>
  <dgm:cxnLst>
    <dgm:cxn modelId="{9443D217-9168-4ECF-A563-7C2F4C998EAA}" type="presOf" srcId="{27C8F191-CB8B-4A89-9EDF-D94B6E4ADC92}" destId="{CCDD2561-1FC5-4EA6-AD90-3ADAF62A41D1}" srcOrd="0" destOrd="0" presId="urn:microsoft.com/office/officeart/2009/3/layout/CircleRelationship"/>
    <dgm:cxn modelId="{FDEC3F6B-F860-4E8B-8B14-455DBFCFBFB4}" srcId="{BE5B76ED-C686-4E97-9A28-74231B4FDDD1}" destId="{B388C4F7-DD86-40E4-BA83-6838C8E845B2}" srcOrd="0" destOrd="0" parTransId="{4F4EFEB2-AE6B-4B4E-A388-E726479684C1}" sibTransId="{BEE196C3-EEB3-4935-976F-A713EF603EEA}"/>
    <dgm:cxn modelId="{2D96128D-55F5-4B46-B071-9EA8CDCA9DCD}" srcId="{B388C4F7-DD86-40E4-BA83-6838C8E845B2}" destId="{AEFF5EA2-6931-4098-96C8-31AE53CB425B}" srcOrd="1" destOrd="0" parTransId="{AC52CE11-07EF-42A7-A67A-2231908FD231}" sibTransId="{FB25E557-3597-4AEA-B1FC-EA99A632BFB1}"/>
    <dgm:cxn modelId="{4E26289A-3825-4A9C-991F-8AB8A7EFD597}" srcId="{B388C4F7-DD86-40E4-BA83-6838C8E845B2}" destId="{27C8F191-CB8B-4A89-9EDF-D94B6E4ADC92}" srcOrd="0" destOrd="0" parTransId="{8EFDF7C7-310E-4ED5-B739-2186FB69ED8A}" sibTransId="{755F5D09-ECCD-4FC5-B350-FED951F57983}"/>
    <dgm:cxn modelId="{61F4EB9B-7EBC-4FC4-B727-C4A1C0EF0E59}" type="presOf" srcId="{AEFF5EA2-6931-4098-96C8-31AE53CB425B}" destId="{EB301C3D-F1F9-4A72-AC54-827EBC1AD812}" srcOrd="0" destOrd="0" presId="urn:microsoft.com/office/officeart/2009/3/layout/CircleRelationship"/>
    <dgm:cxn modelId="{873563D0-860F-487F-97A2-E4B8D49A3DAA}" type="presOf" srcId="{B388C4F7-DD86-40E4-BA83-6838C8E845B2}" destId="{A6EEB127-C2F5-4C0D-B108-CC2B3F78F4F1}" srcOrd="0" destOrd="0" presId="urn:microsoft.com/office/officeart/2009/3/layout/CircleRelationship"/>
    <dgm:cxn modelId="{A3AC16E3-96A0-4DCE-A502-BF3413F7EEBB}" type="presOf" srcId="{BE5B76ED-C686-4E97-9A28-74231B4FDDD1}" destId="{EC323DFF-E2DA-4381-8948-5F3D2CD82207}" srcOrd="0" destOrd="0" presId="urn:microsoft.com/office/officeart/2009/3/layout/CircleRelationship"/>
    <dgm:cxn modelId="{7D45573C-4EBD-433F-BFA4-B1A529D7A12E}" type="presParOf" srcId="{EC323DFF-E2DA-4381-8948-5F3D2CD82207}" destId="{A6EEB127-C2F5-4C0D-B108-CC2B3F78F4F1}" srcOrd="0" destOrd="0" presId="urn:microsoft.com/office/officeart/2009/3/layout/CircleRelationship"/>
    <dgm:cxn modelId="{F969CC6B-49AF-4CFA-905C-5A439FA65BB3}" type="presParOf" srcId="{EC323DFF-E2DA-4381-8948-5F3D2CD82207}" destId="{8A0FF0D8-0AF7-44A4-833E-7EA23A507B5A}" srcOrd="1" destOrd="0" presId="urn:microsoft.com/office/officeart/2009/3/layout/CircleRelationship"/>
    <dgm:cxn modelId="{0B13118F-EC84-4BBC-B9D4-F016C42736A0}" type="presParOf" srcId="{EC323DFF-E2DA-4381-8948-5F3D2CD82207}" destId="{F988BAF3-9DE2-4A25-84FE-B7C476401BC3}" srcOrd="2" destOrd="0" presId="urn:microsoft.com/office/officeart/2009/3/layout/CircleRelationship"/>
    <dgm:cxn modelId="{5A4C313A-14FE-4D34-9BAF-E781C66DAB07}" type="presParOf" srcId="{EC323DFF-E2DA-4381-8948-5F3D2CD82207}" destId="{6288D093-07AF-4EEB-B57C-FB5DA4420E30}" srcOrd="3" destOrd="0" presId="urn:microsoft.com/office/officeart/2009/3/layout/CircleRelationship"/>
    <dgm:cxn modelId="{D6ACDC7E-1588-4451-A7EF-95F6F8F98E10}" type="presParOf" srcId="{EC323DFF-E2DA-4381-8948-5F3D2CD82207}" destId="{099685E2-34CD-4723-A342-ED2D0CA22ECA}" srcOrd="4" destOrd="0" presId="urn:microsoft.com/office/officeart/2009/3/layout/CircleRelationship"/>
    <dgm:cxn modelId="{BF445524-7631-46A4-A9F8-F7CB08035DDB}" type="presParOf" srcId="{EC323DFF-E2DA-4381-8948-5F3D2CD82207}" destId="{282F7230-9226-4387-9620-3DC67223F95C}" srcOrd="5" destOrd="0" presId="urn:microsoft.com/office/officeart/2009/3/layout/CircleRelationship"/>
    <dgm:cxn modelId="{218BBC07-C0B0-48B2-980B-148E51AEE23B}" type="presParOf" srcId="{EC323DFF-E2DA-4381-8948-5F3D2CD82207}" destId="{2682D7C4-37F7-4CA1-B102-AED7627E9C93}" srcOrd="6" destOrd="0" presId="urn:microsoft.com/office/officeart/2009/3/layout/CircleRelationship"/>
    <dgm:cxn modelId="{AA1E1669-BD7D-411E-94D4-913E8566F654}" type="presParOf" srcId="{EC323DFF-E2DA-4381-8948-5F3D2CD82207}" destId="{CCDD2561-1FC5-4EA6-AD90-3ADAF62A41D1}" srcOrd="7" destOrd="0" presId="urn:microsoft.com/office/officeart/2009/3/layout/CircleRelationship"/>
    <dgm:cxn modelId="{D0F07794-37F8-4175-8296-9725EA64B2E3}" type="presParOf" srcId="{EC323DFF-E2DA-4381-8948-5F3D2CD82207}" destId="{DD36342D-1CB9-480B-9443-592ECACCB1B2}" srcOrd="8" destOrd="0" presId="urn:microsoft.com/office/officeart/2009/3/layout/CircleRelationship"/>
    <dgm:cxn modelId="{8AE7B659-C31F-4F52-9686-C1ABB63B1EA9}" type="presParOf" srcId="{DD36342D-1CB9-480B-9443-592ECACCB1B2}" destId="{2470B0FE-F3CE-48F3-AE82-73016C487D68}" srcOrd="0" destOrd="0" presId="urn:microsoft.com/office/officeart/2009/3/layout/CircleRelationship"/>
    <dgm:cxn modelId="{5834BBB2-34B9-46B9-948C-3BC456B978F5}" type="presParOf" srcId="{EC323DFF-E2DA-4381-8948-5F3D2CD82207}" destId="{1C5C821B-7AF3-4B1C-B3FE-45A337B82741}" srcOrd="9" destOrd="0" presId="urn:microsoft.com/office/officeart/2009/3/layout/CircleRelationship"/>
    <dgm:cxn modelId="{639DABF8-5BDE-484F-A747-33E9F42E376F}" type="presParOf" srcId="{1C5C821B-7AF3-4B1C-B3FE-45A337B82741}" destId="{48BC9D73-B86D-4378-970E-5CD650E31618}" srcOrd="0" destOrd="0" presId="urn:microsoft.com/office/officeart/2009/3/layout/CircleRelationship"/>
    <dgm:cxn modelId="{318F3B25-56D7-4CD3-80CD-4ECF6ABE9097}" type="presParOf" srcId="{EC323DFF-E2DA-4381-8948-5F3D2CD82207}" destId="{EB301C3D-F1F9-4A72-AC54-827EBC1AD812}" srcOrd="10" destOrd="0" presId="urn:microsoft.com/office/officeart/2009/3/layout/CircleRelationship"/>
    <dgm:cxn modelId="{5F192FAF-AA29-4119-9D75-AAF74B2D984A}" type="presParOf" srcId="{EC323DFF-E2DA-4381-8948-5F3D2CD82207}" destId="{6B30F03A-93BA-441A-ABF4-25C2455DF7C0}" srcOrd="11" destOrd="0" presId="urn:microsoft.com/office/officeart/2009/3/layout/CircleRelationship"/>
    <dgm:cxn modelId="{FF4ED7F3-8BF5-4BCE-8EC2-0B8ACBB19BC4}" type="presParOf" srcId="{6B30F03A-93BA-441A-ABF4-25C2455DF7C0}" destId="{0DF8FB3E-B0B0-40D8-B039-0C7B496BBA97}" srcOrd="0" destOrd="0" presId="urn:microsoft.com/office/officeart/2009/3/layout/CircleRelationship"/>
    <dgm:cxn modelId="{89500581-5988-46A4-9DF9-3A7B84A68823}" type="presParOf" srcId="{EC323DFF-E2DA-4381-8948-5F3D2CD82207}" destId="{37FA1CD0-A7DC-4E74-BDC2-224405012EB0}" srcOrd="12" destOrd="0" presId="urn:microsoft.com/office/officeart/2009/3/layout/CircleRelationship"/>
    <dgm:cxn modelId="{7957AFA6-FEBB-441D-B867-7098C7F0D056}" type="presParOf" srcId="{37FA1CD0-A7DC-4E74-BDC2-224405012EB0}" destId="{022614F8-042B-41CB-A6A7-8094C903EB2F}" srcOrd="0" destOrd="0" presId="urn:microsoft.com/office/officeart/2009/3/layout/CircleRelationship"/>
    <dgm:cxn modelId="{93B1B3BC-398A-43F6-862B-AA461BA776D1}" type="presParOf" srcId="{EC323DFF-E2DA-4381-8948-5F3D2CD82207}" destId="{BA4661A9-DFAB-468E-97BE-F29D08FF69A9}" srcOrd="13" destOrd="0" presId="urn:microsoft.com/office/officeart/2009/3/layout/CircleRelationship"/>
    <dgm:cxn modelId="{063A3997-1101-4FAD-B1B6-AA0965152552}" type="presParOf" srcId="{BA4661A9-DFAB-468E-97BE-F29D08FF69A9}" destId="{C85BB588-B4E8-4D50-9280-4D4F2686007C}" srcOrd="0" destOrd="0" presId="urn:microsoft.com/office/officeart/2009/3/layout/CircleRelationship"/>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340066-1B2E-4C4E-80A2-97E86ABFA479}">
      <dsp:nvSpPr>
        <dsp:cNvPr id="0" name=""/>
        <dsp:cNvSpPr/>
      </dsp:nvSpPr>
      <dsp:spPr>
        <a:xfrm>
          <a:off x="129313" y="735315"/>
          <a:ext cx="779074" cy="779074"/>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55B2F71-E638-412C-8147-FC7081E08B04}">
      <dsp:nvSpPr>
        <dsp:cNvPr id="0" name=""/>
        <dsp:cNvSpPr/>
      </dsp:nvSpPr>
      <dsp:spPr>
        <a:xfrm>
          <a:off x="292918" y="898921"/>
          <a:ext cx="451863" cy="45186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05AF25A-E676-44EA-BB66-F2100ACAD1CB}">
      <dsp:nvSpPr>
        <dsp:cNvPr id="0" name=""/>
        <dsp:cNvSpPr/>
      </dsp:nvSpPr>
      <dsp:spPr>
        <a:xfrm>
          <a:off x="1075332" y="735315"/>
          <a:ext cx="1836390" cy="7790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ctr" anchorCtr="0">
          <a:noAutofit/>
        </a:bodyPr>
        <a:lstStyle/>
        <a:p>
          <a:pPr marL="0" lvl="0" indent="0" algn="l" defTabSz="1066800" rtl="0">
            <a:lnSpc>
              <a:spcPct val="100000"/>
            </a:lnSpc>
            <a:spcBef>
              <a:spcPct val="0"/>
            </a:spcBef>
            <a:spcAft>
              <a:spcPct val="35000"/>
            </a:spcAft>
            <a:buNone/>
          </a:pPr>
          <a:r>
            <a:rPr lang="fr-FR" sz="2400" kern="1200" noProof="0" dirty="0"/>
            <a:t>1. Répartition des tâches</a:t>
          </a:r>
        </a:p>
      </dsp:txBody>
      <dsp:txXfrm>
        <a:off x="1075332" y="735315"/>
        <a:ext cx="1836390" cy="779074"/>
      </dsp:txXfrm>
    </dsp:sp>
    <dsp:sp modelId="{75512A68-FA50-4392-A441-C6EC352FE606}">
      <dsp:nvSpPr>
        <dsp:cNvPr id="0" name=""/>
        <dsp:cNvSpPr/>
      </dsp:nvSpPr>
      <dsp:spPr>
        <a:xfrm>
          <a:off x="3231700" y="735315"/>
          <a:ext cx="779074" cy="779074"/>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425A8E1-258A-4D4B-9D55-24376C0AB360}">
      <dsp:nvSpPr>
        <dsp:cNvPr id="0" name=""/>
        <dsp:cNvSpPr/>
      </dsp:nvSpPr>
      <dsp:spPr>
        <a:xfrm>
          <a:off x="3395305" y="898921"/>
          <a:ext cx="451863" cy="45186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23C7F31-A7C1-43C9-AE27-AAE9100EE1FE}">
      <dsp:nvSpPr>
        <dsp:cNvPr id="0" name=""/>
        <dsp:cNvSpPr/>
      </dsp:nvSpPr>
      <dsp:spPr>
        <a:xfrm>
          <a:off x="4177719" y="735315"/>
          <a:ext cx="1836390" cy="7790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ctr" anchorCtr="0">
          <a:noAutofit/>
        </a:bodyPr>
        <a:lstStyle/>
        <a:p>
          <a:pPr marL="0" lvl="0" indent="0" algn="l" defTabSz="1066800" rtl="0">
            <a:lnSpc>
              <a:spcPct val="100000"/>
            </a:lnSpc>
            <a:spcBef>
              <a:spcPct val="0"/>
            </a:spcBef>
            <a:spcAft>
              <a:spcPct val="35000"/>
            </a:spcAft>
            <a:buNone/>
          </a:pPr>
          <a:r>
            <a:rPr lang="fr-FR" sz="2400" kern="1200" noProof="0" dirty="0"/>
            <a:t>2. Architecture du projet</a:t>
          </a:r>
        </a:p>
      </dsp:txBody>
      <dsp:txXfrm>
        <a:off x="4177719" y="735315"/>
        <a:ext cx="1836390" cy="779074"/>
      </dsp:txXfrm>
    </dsp:sp>
    <dsp:sp modelId="{2CA4BD4C-87EF-4944-9E57-97154B3B633C}">
      <dsp:nvSpPr>
        <dsp:cNvPr id="0" name=""/>
        <dsp:cNvSpPr/>
      </dsp:nvSpPr>
      <dsp:spPr>
        <a:xfrm>
          <a:off x="129313" y="2134742"/>
          <a:ext cx="779074" cy="779074"/>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99F53AC-3AF2-437B-A5AB-1239ADEC0676}">
      <dsp:nvSpPr>
        <dsp:cNvPr id="0" name=""/>
        <dsp:cNvSpPr/>
      </dsp:nvSpPr>
      <dsp:spPr>
        <a:xfrm>
          <a:off x="292918" y="2298348"/>
          <a:ext cx="451863" cy="45186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203E058-79E0-456E-A0FD-258E317D3D6A}">
      <dsp:nvSpPr>
        <dsp:cNvPr id="0" name=""/>
        <dsp:cNvSpPr/>
      </dsp:nvSpPr>
      <dsp:spPr>
        <a:xfrm>
          <a:off x="1075332" y="2134742"/>
          <a:ext cx="1836390" cy="7790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ctr" anchorCtr="0">
          <a:noAutofit/>
        </a:bodyPr>
        <a:lstStyle/>
        <a:p>
          <a:pPr marL="0" lvl="0" indent="0" algn="l" defTabSz="1066800" rtl="0">
            <a:lnSpc>
              <a:spcPct val="100000"/>
            </a:lnSpc>
            <a:spcBef>
              <a:spcPct val="0"/>
            </a:spcBef>
            <a:spcAft>
              <a:spcPct val="35000"/>
            </a:spcAft>
            <a:buNone/>
          </a:pPr>
          <a:r>
            <a:rPr lang="fr-FR" sz="2400" kern="1200" noProof="0" dirty="0"/>
            <a:t>3. Points importants</a:t>
          </a:r>
        </a:p>
      </dsp:txBody>
      <dsp:txXfrm>
        <a:off x="1075332" y="2134742"/>
        <a:ext cx="1836390" cy="779074"/>
      </dsp:txXfrm>
    </dsp:sp>
    <dsp:sp modelId="{7089FE6B-57E5-4306-8097-E758E000C828}">
      <dsp:nvSpPr>
        <dsp:cNvPr id="0" name=""/>
        <dsp:cNvSpPr/>
      </dsp:nvSpPr>
      <dsp:spPr>
        <a:xfrm>
          <a:off x="3231700" y="2134742"/>
          <a:ext cx="779074" cy="779074"/>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1C0BC0F-FFD5-42B5-B952-9316B9364F6F}">
      <dsp:nvSpPr>
        <dsp:cNvPr id="0" name=""/>
        <dsp:cNvSpPr/>
      </dsp:nvSpPr>
      <dsp:spPr>
        <a:xfrm>
          <a:off x="3395305" y="2298348"/>
          <a:ext cx="451863" cy="45186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703AFE5-FAA2-4D8A-AEFA-D3C5CB41E5BC}">
      <dsp:nvSpPr>
        <dsp:cNvPr id="0" name=""/>
        <dsp:cNvSpPr/>
      </dsp:nvSpPr>
      <dsp:spPr>
        <a:xfrm>
          <a:off x="4177719" y="2134742"/>
          <a:ext cx="1836390" cy="7790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ctr" anchorCtr="0">
          <a:noAutofit/>
        </a:bodyPr>
        <a:lstStyle/>
        <a:p>
          <a:pPr marL="0" lvl="0" indent="0" algn="l" defTabSz="1066800" rtl="0">
            <a:lnSpc>
              <a:spcPct val="100000"/>
            </a:lnSpc>
            <a:spcBef>
              <a:spcPct val="0"/>
            </a:spcBef>
            <a:spcAft>
              <a:spcPct val="35000"/>
            </a:spcAft>
            <a:buNone/>
          </a:pPr>
          <a:r>
            <a:rPr lang="fr-FR" sz="2400" kern="1200" noProof="0" dirty="0"/>
            <a:t>4. Simulation</a:t>
          </a:r>
        </a:p>
      </dsp:txBody>
      <dsp:txXfrm>
        <a:off x="4177719" y="2134742"/>
        <a:ext cx="1836390" cy="77907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EEB127-C2F5-4C0D-B108-CC2B3F78F4F1}">
      <dsp:nvSpPr>
        <dsp:cNvPr id="0" name=""/>
        <dsp:cNvSpPr/>
      </dsp:nvSpPr>
      <dsp:spPr>
        <a:xfrm>
          <a:off x="1746397" y="269357"/>
          <a:ext cx="3188953" cy="3188885"/>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rtlCol="0" anchor="ctr" anchorCtr="0">
          <a:noAutofit/>
        </a:bodyPr>
        <a:lstStyle/>
        <a:p>
          <a:pPr marL="0" lvl="0" indent="0" algn="ctr" defTabSz="666750" rtl="0">
            <a:lnSpc>
              <a:spcPct val="90000"/>
            </a:lnSpc>
            <a:spcBef>
              <a:spcPct val="0"/>
            </a:spcBef>
            <a:spcAft>
              <a:spcPct val="35000"/>
            </a:spcAft>
            <a:buNone/>
          </a:pPr>
          <a:r>
            <a:rPr lang="fr-FR" sz="1500" b="1" kern="1200" noProof="0" dirty="0"/>
            <a:t>SCRIPT</a:t>
          </a:r>
        </a:p>
      </dsp:txBody>
      <dsp:txXfrm>
        <a:off x="2213408" y="736358"/>
        <a:ext cx="2254931" cy="2254883"/>
      </dsp:txXfrm>
    </dsp:sp>
    <dsp:sp modelId="{8A0FF0D8-0AF7-44A4-833E-7EA23A507B5A}">
      <dsp:nvSpPr>
        <dsp:cNvPr id="0" name=""/>
        <dsp:cNvSpPr/>
      </dsp:nvSpPr>
      <dsp:spPr>
        <a:xfrm>
          <a:off x="3565945" y="124069"/>
          <a:ext cx="354657" cy="354651"/>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F988BAF3-9DE2-4A25-84FE-B7C476401BC3}">
      <dsp:nvSpPr>
        <dsp:cNvPr id="0" name=""/>
        <dsp:cNvSpPr/>
      </dsp:nvSpPr>
      <dsp:spPr>
        <a:xfrm>
          <a:off x="2726154" y="3221310"/>
          <a:ext cx="256800" cy="257047"/>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6288D093-07AF-4EEB-B57C-FB5DA4420E30}">
      <dsp:nvSpPr>
        <dsp:cNvPr id="0" name=""/>
        <dsp:cNvSpPr/>
      </dsp:nvSpPr>
      <dsp:spPr>
        <a:xfrm>
          <a:off x="5140554" y="1563537"/>
          <a:ext cx="256800" cy="257047"/>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099685E2-34CD-4723-A342-ED2D0CA22ECA}">
      <dsp:nvSpPr>
        <dsp:cNvPr id="0" name=""/>
        <dsp:cNvSpPr/>
      </dsp:nvSpPr>
      <dsp:spPr>
        <a:xfrm>
          <a:off x="3911707" y="3494750"/>
          <a:ext cx="354657" cy="354651"/>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282F7230-9226-4387-9620-3DC67223F95C}">
      <dsp:nvSpPr>
        <dsp:cNvPr id="0" name=""/>
        <dsp:cNvSpPr/>
      </dsp:nvSpPr>
      <dsp:spPr>
        <a:xfrm>
          <a:off x="2799102" y="628106"/>
          <a:ext cx="256800" cy="257047"/>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2682D7C4-37F7-4CA1-B102-AED7627E9C93}">
      <dsp:nvSpPr>
        <dsp:cNvPr id="0" name=""/>
        <dsp:cNvSpPr/>
      </dsp:nvSpPr>
      <dsp:spPr>
        <a:xfrm>
          <a:off x="1989557" y="2098495"/>
          <a:ext cx="256800" cy="257047"/>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CCDD2561-1FC5-4EA6-AD90-3ADAF62A41D1}">
      <dsp:nvSpPr>
        <dsp:cNvPr id="0" name=""/>
        <dsp:cNvSpPr/>
      </dsp:nvSpPr>
      <dsp:spPr>
        <a:xfrm>
          <a:off x="296359" y="296740"/>
          <a:ext cx="1850887" cy="1850296"/>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rtlCol="0" anchor="ctr" anchorCtr="0">
          <a:noAutofit/>
        </a:bodyPr>
        <a:lstStyle/>
        <a:p>
          <a:pPr marL="0" lvl="0" indent="0" algn="ctr" defTabSz="666750" rtl="0">
            <a:lnSpc>
              <a:spcPct val="90000"/>
            </a:lnSpc>
            <a:spcBef>
              <a:spcPct val="0"/>
            </a:spcBef>
            <a:spcAft>
              <a:spcPct val="35000"/>
            </a:spcAft>
            <a:buNone/>
          </a:pPr>
          <a:r>
            <a:rPr lang="fr-FR" sz="1500" b="1" kern="1200" noProof="0" dirty="0"/>
            <a:t>ODOO</a:t>
          </a:r>
        </a:p>
      </dsp:txBody>
      <dsp:txXfrm>
        <a:off x="567415" y="567710"/>
        <a:ext cx="1308775" cy="1308356"/>
      </dsp:txXfrm>
    </dsp:sp>
    <dsp:sp modelId="{2470B0FE-F3CE-48F3-AE82-73016C487D68}">
      <dsp:nvSpPr>
        <dsp:cNvPr id="0" name=""/>
        <dsp:cNvSpPr/>
      </dsp:nvSpPr>
      <dsp:spPr>
        <a:xfrm>
          <a:off x="3207136" y="639282"/>
          <a:ext cx="354657" cy="354651"/>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48BC9D73-B86D-4378-970E-5CD650E31618}">
      <dsp:nvSpPr>
        <dsp:cNvPr id="0" name=""/>
        <dsp:cNvSpPr/>
      </dsp:nvSpPr>
      <dsp:spPr>
        <a:xfrm>
          <a:off x="871615" y="2520948"/>
          <a:ext cx="641111" cy="641129"/>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EB301C3D-F1F9-4A72-AC54-827EBC1AD812}">
      <dsp:nvSpPr>
        <dsp:cNvPr id="0" name=""/>
        <dsp:cNvSpPr/>
      </dsp:nvSpPr>
      <dsp:spPr>
        <a:xfrm>
          <a:off x="5188255" y="-124069"/>
          <a:ext cx="2014993" cy="2014349"/>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rtlCol="0" anchor="ctr" anchorCtr="0">
          <a:noAutofit/>
        </a:bodyPr>
        <a:lstStyle/>
        <a:p>
          <a:pPr marL="0" lvl="0" indent="0" algn="ctr" defTabSz="666750" rtl="0">
            <a:lnSpc>
              <a:spcPct val="90000"/>
            </a:lnSpc>
            <a:spcBef>
              <a:spcPct val="0"/>
            </a:spcBef>
            <a:spcAft>
              <a:spcPct val="35000"/>
            </a:spcAft>
            <a:buNone/>
          </a:pPr>
          <a:r>
            <a:rPr lang="fr-FR" sz="1500" b="1" kern="1200" noProof="0" dirty="0"/>
            <a:t>DJANGO</a:t>
          </a:r>
        </a:p>
      </dsp:txBody>
      <dsp:txXfrm>
        <a:off x="5483344" y="170926"/>
        <a:ext cx="1424815" cy="1424359"/>
      </dsp:txXfrm>
    </dsp:sp>
    <dsp:sp modelId="{0DF8FB3E-B0B0-40D8-B039-0C7B496BBA97}">
      <dsp:nvSpPr>
        <dsp:cNvPr id="0" name=""/>
        <dsp:cNvSpPr/>
      </dsp:nvSpPr>
      <dsp:spPr>
        <a:xfrm>
          <a:off x="4683888" y="1129908"/>
          <a:ext cx="354657" cy="354651"/>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022614F8-042B-41CB-A6A7-8094C903EB2F}">
      <dsp:nvSpPr>
        <dsp:cNvPr id="0" name=""/>
        <dsp:cNvSpPr/>
      </dsp:nvSpPr>
      <dsp:spPr>
        <a:xfrm>
          <a:off x="627862" y="3283896"/>
          <a:ext cx="256800" cy="257047"/>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C85BB588-B4E8-4D50-9280-4D4F2686007C}">
      <dsp:nvSpPr>
        <dsp:cNvPr id="0" name=""/>
        <dsp:cNvSpPr/>
      </dsp:nvSpPr>
      <dsp:spPr>
        <a:xfrm>
          <a:off x="3188751" y="2918068"/>
          <a:ext cx="256800" cy="257047"/>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Liste d’icônes avec cercles"/>
  <dgm:desc val="Permet d’afficher des blocs d’informations non séquentiels ou groupés accompagnés d’éléments visuels associés. Les formes circulaires peuvent contenir une icône ou une image de petite taille, et la zone de texte correspondante affiche un texte de niveau 1. Convient le mieux pour des icônes ou des petites images avec des descriptions de taille moyenne."/>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9/3/layout/CircleRelationship">
  <dgm:title val=""/>
  <dgm:desc val=""/>
  <dgm:catLst>
    <dgm:cat type="relationship" pri="1500"/>
  </dgm:catLst>
  <dgm:sampData>
    <dgm:dataModel>
      <dgm:ptLst>
        <dgm:pt modelId="0" type="doc"/>
        <dgm:pt modelId="10">
          <dgm:prSet phldr="1"/>
        </dgm:pt>
        <dgm:pt modelId="11">
          <dgm:prSet phldr="1"/>
        </dgm:pt>
        <dgm:pt modelId="12">
          <dgm:prSet phldr="1"/>
        </dgm:pt>
      </dgm:ptLst>
      <dgm:cxnLst>
        <dgm:cxn modelId="20" srcId="0" destId="10" srcOrd="0" destOrd="0"/>
        <dgm:cxn modelId="21" srcId="10" destId="11" srcOrd="0" destOrd="0"/>
        <dgm:cxn modelId="22" srcId="10" destId="12" srcOrd="0" destOrd="0"/>
      </dgm:cxnLst>
      <dgm:bg/>
      <dgm:whole/>
    </dgm:dataModel>
  </dgm:sampData>
  <dgm:styleData>
    <dgm:dataModel>
      <dgm:ptLst>
        <dgm:pt modelId="0" type="doc"/>
        <dgm:pt modelId="10">
          <dgm:prSet phldr="1"/>
        </dgm:pt>
        <dgm:pt modelId="11">
          <dgm:prSet phldr="1"/>
        </dgm:pt>
        <dgm:pt modelId="12">
          <dgm:prSet phldr="1"/>
        </dgm:pt>
      </dgm:ptLst>
      <dgm:cxnLst>
        <dgm:cxn modelId="20" srcId="0" destId="10" srcOrd="0" destOrd="0"/>
        <dgm:cxn modelId="21" srcId="10" destId="11" srcOrd="0" destOrd="0"/>
        <dgm:cxn modelId="22" srcId="10" destId="12" srcOrd="0" destOrd="0"/>
      </dgm:cxnLst>
      <dgm:bg/>
      <dgm:whole/>
    </dgm:dataModel>
  </dgm:styleData>
  <dgm:clrData>
    <dgm:dataModel>
      <dgm:ptLst>
        <dgm:pt modelId="0" type="doc"/>
        <dgm:pt modelId="10">
          <dgm:prSet phldr="1"/>
        </dgm:pt>
        <dgm:pt modelId="11">
          <dgm:prSet phldr="1"/>
        </dgm:pt>
        <dgm:pt modelId="12">
          <dgm:prSet phldr="1"/>
        </dgm:pt>
      </dgm:ptLst>
      <dgm:cxnLst>
        <dgm:cxn modelId="20" srcId="0" destId="10" srcOrd="0" destOrd="0"/>
        <dgm:cxn modelId="21" srcId="10" destId="11" srcOrd="0" destOrd="0"/>
        <dgm:cxn modelId="22" srcId="10" destId="12" srcOrd="0" destOrd="0"/>
      </dgm:cxnLst>
      <dgm:bg/>
      <dgm:whole/>
    </dgm:dataModel>
  </dgm:clrData>
  <dgm:layoutNode name="Name0">
    <dgm:varLst>
      <dgm:chMax val="1"/>
      <dgm:chPref val="1"/>
    </dgm:varLst>
    <dgm:shape xmlns:r="http://schemas.openxmlformats.org/officeDocument/2006/relationships" r:blip="">
      <dgm:adjLst/>
    </dgm:shape>
    <dgm:choose name="Name1">
      <dgm:if name="Name2" axis="ch ch" ptType="node node" func="cnt" op="equ" val="0">
        <dgm:alg type="composite">
          <dgm:param type="ar" val="0.98"/>
        </dgm:alg>
        <dgm:constrLst>
          <dgm:constr type="primFontSz" for="des" ptType="node" op="equ" val="65"/>
          <dgm:constr type="l" for="ch" forName="Parent" refType="w" fact="0"/>
          <dgm:constr type="t" for="ch" forName="Parent" refType="h" fact="0.039"/>
          <dgm:constr type="w" for="ch" forName="Parent" refType="w" fact="0.8734"/>
          <dgm:constr type="h" for="ch" forName="Parent" refType="h" fact="0.856"/>
          <dgm:constr type="l" for="ch" forName="Accent1" refType="w" fact="0.4984"/>
          <dgm:constr type="t" for="ch" forName="Accent1" refType="h" fact="0"/>
          <dgm:constr type="w" for="ch" forName="Accent1" refType="w" fact="0.0972"/>
          <dgm:constr type="h" for="ch" forName="Accent1" refType="h" fact="0.0952"/>
          <dgm:constr type="l" for="ch" forName="Accent2" refType="w" fact="0.2684"/>
          <dgm:constr type="t" for="ch" forName="Accent2" refType="h" fact="0.8314"/>
          <dgm:constr type="w" for="ch" forName="Accent2" refType="w" fact="0.0704"/>
          <dgm:constr type="h" for="ch" forName="Accent2" refType="h" fact="0.069"/>
          <dgm:constr type="l" for="ch" forName="Accent3" refType="w" fact="0.9296"/>
          <dgm:constr type="t" for="ch" forName="Accent3" refType="h" fact="0.3864"/>
          <dgm:constr type="w" for="ch" forName="Accent3" refType="w" fact="0.0704"/>
          <dgm:constr type="h" for="ch" forName="Accent3" refType="h" fact="0.069"/>
          <dgm:constr type="l" for="ch" forName="Accent4" refType="w" fact="0.5931"/>
          <dgm:constr type="t" for="ch" forName="Accent4" refType="h" fact="0.9048"/>
          <dgm:constr type="w" for="ch" forName="Accent4" refType="w" fact="0.0972"/>
          <dgm:constr type="h" for="ch" forName="Accent4" refType="h" fact="0.0952"/>
          <dgm:constr type="l" for="ch" forName="Accent5" refType="w" fact="0.2883"/>
          <dgm:constr type="t" for="ch" forName="Accent5" refType="h" fact="0.1353"/>
          <dgm:constr type="w" for="ch" forName="Accent5" refType="w" fact="0.0704"/>
          <dgm:constr type="h" for="ch" forName="Accent5" refType="h" fact="0.069"/>
          <dgm:constr type="l" for="ch" forName="Accent6" refType="w" fact="0.0666"/>
          <dgm:constr type="t" for="ch" forName="Accent6" refType="h" fact="0.53"/>
          <dgm:constr type="w" for="ch" forName="Accent6" refType="w" fact="0.0704"/>
          <dgm:constr type="h" for="ch" forName="Accent6" refType="h" fact="0.069"/>
        </dgm:constrLst>
      </dgm:if>
      <dgm:if name="Name3" axis="ch ch" ptType="node node" func="cnt" op="equ" val="1">
        <dgm:alg type="composite">
          <dgm:param type="ar" val="1.2476"/>
        </dgm:alg>
        <dgm:constrLst>
          <dgm:constr type="primFontSz" for="des" ptType="node" op="equ" val="65"/>
          <dgm:constr type="l" for="ch" forName="Parent" refType="w" fact="0.2145"/>
          <dgm:constr type="t" for="ch" forName="Parent" refType="h" fact="0.039"/>
          <dgm:constr type="w" for="ch" forName="Parent" refType="w" fact="0.6861"/>
          <dgm:constr type="h" for="ch" forName="Parent" refType="h" fact="0.856"/>
          <dgm:constr type="l" for="ch" forName="Accent8" refType="w" fact="0.0262"/>
          <dgm:constr type="t" for="ch" forName="Accent8" refType="h" fact="0.6434"/>
          <dgm:constr type="w" for="ch" forName="Accent8" refType="w" fact="0.138"/>
          <dgm:constr type="h" for="ch" forName="Accent8" refType="h" fact="0.1721"/>
          <dgm:constr type="l" for="ch" forName="Accent1" refType="w" fact="0.6059"/>
          <dgm:constr type="t" for="ch" forName="Accent1" refType="h" fact="0"/>
          <dgm:constr type="w" for="ch" forName="Accent1" refType="w" fact="0.0763"/>
          <dgm:constr type="h" for="ch" forName="Accent1" refType="h" fact="0.0952"/>
          <dgm:constr type="l" for="ch" forName="Accent2" refType="w" fact="0.4253"/>
          <dgm:constr type="t" for="ch" forName="Accent2" refType="h" fact="0.8314"/>
          <dgm:constr type="w" for="ch" forName="Accent2" refType="w" fact="0.0553"/>
          <dgm:constr type="h" for="ch" forName="Accent2" refType="h" fact="0.069"/>
          <dgm:constr type="l" for="ch" forName="Accent3" refType="w" fact="0.9447"/>
          <dgm:constr type="t" for="ch" forName="Accent3" refType="h" fact="0.3864"/>
          <dgm:constr type="w" for="ch" forName="Accent3" refType="w" fact="0.0553"/>
          <dgm:constr type="h" for="ch" forName="Accent3" refType="h" fact="0.069"/>
          <dgm:constr type="l" for="ch" forName="Child1" refType="w" fact="0"/>
          <dgm:constr type="t" for="ch" forName="Child1" refType="h" fact="0.1935"/>
          <dgm:constr type="w" for="ch" forName="Child1" refType="w" fact="0.2789"/>
          <dgm:constr type="h" for="ch" forName="Child1" refType="h" fact="0.3479"/>
          <dgm:constr type="l" for="ch" forName="Accent4" refType="w" fact="0.6803"/>
          <dgm:constr type="t" for="ch" forName="Accent4" refType="h" fact="0.9048"/>
          <dgm:constr type="w" for="ch" forName="Accent4" refType="w" fact="0.0763"/>
          <dgm:constr type="h" for="ch" forName="Accent4" refType="h" fact="0.0952"/>
          <dgm:constr type="l" for="ch" forName="Accent7" refType="w" fact="0.5287"/>
          <dgm:constr type="t" for="ch" forName="Accent7" refType="h" fact="0.1383"/>
          <dgm:constr type="w" for="ch" forName="Accent7" refType="w" fact="0.0763"/>
          <dgm:constr type="h" for="ch" forName="Accent7" refType="h" fact="0.0952"/>
          <dgm:constr type="l" for="ch" forName="Accent5" refType="w" fact="0.4409"/>
          <dgm:constr type="t" for="ch" forName="Accent5" refType="h" fact="0.1353"/>
          <dgm:constr type="w" for="ch" forName="Accent5" refType="w" fact="0.0553"/>
          <dgm:constr type="h" for="ch" forName="Accent5" refType="h" fact="0.069"/>
          <dgm:constr type="l" for="ch" forName="Accent6" refType="w" fact="0.2668"/>
          <dgm:constr type="t" for="ch" forName="Accent6" refType="h" fact="0.53"/>
          <dgm:constr type="w" for="ch" forName="Accent6" refType="w" fact="0.0553"/>
          <dgm:constr type="h" for="ch" forName="Accent6" refType="h" fact="0.069"/>
        </dgm:constrLst>
      </dgm:if>
      <dgm:if name="Name4" axis="ch ch" ptType="node node" func="cnt" op="equ" val="2">
        <dgm:alg type="composite">
          <dgm:param type="ar" val="1.592"/>
        </dgm:alg>
        <dgm:constrLst>
          <dgm:constr type="primFontSz" for="des" ptType="node" op="equ" val="65"/>
          <dgm:constr type="l" for="ch" forName="Parent" refType="w" fact="0.1886"/>
          <dgm:constr type="t" for="ch" forName="Parent" refType="h" fact="0.039"/>
          <dgm:constr type="w" for="ch" forName="Parent" refType="w" fact="0.5377"/>
          <dgm:constr type="h" for="ch" forName="Parent" refType="h" fact="0.856"/>
          <dgm:constr type="l" for="ch" forName="Accent8" refType="w" fact="0.0411"/>
          <dgm:constr type="t" for="ch" forName="Accent8" refType="h" fact="0.6434"/>
          <dgm:constr type="w" for="ch" forName="Accent8" refType="w" fact="0.1081"/>
          <dgm:constr type="h" for="ch" forName="Accent8" refType="h" fact="0.1721"/>
          <dgm:constr type="l" for="ch" forName="Accent1" refType="w" fact="0.4954"/>
          <dgm:constr type="t" for="ch" forName="Accent1" refType="h" fact="0"/>
          <dgm:constr type="w" for="ch" forName="Accent1" refType="w" fact="0.0598"/>
          <dgm:constr type="h" for="ch" forName="Accent1" refType="h" fact="0.0952"/>
          <dgm:constr type="l" for="ch" forName="Accent2" refType="w" fact="0.3538"/>
          <dgm:constr type="t" for="ch" forName="Accent2" refType="h" fact="0.8314"/>
          <dgm:constr type="w" for="ch" forName="Accent2" refType="w" fact="0.0433"/>
          <dgm:constr type="h" for="ch" forName="Accent2" refType="h" fact="0.069"/>
          <dgm:constr type="l" for="ch" forName="Accent3" refType="w" fact="0.7609"/>
          <dgm:constr type="t" for="ch" forName="Accent3" refType="h" fact="0.3864"/>
          <dgm:constr type="w" for="ch" forName="Accent3" refType="w" fact="0.0433"/>
          <dgm:constr type="h" for="ch" forName="Accent3" refType="h" fact="0.069"/>
          <dgm:constr type="l" for="ch" forName="Accent9" refType="w" fact="0.6839"/>
          <dgm:constr type="t" for="ch" forName="Accent9" refType="h" fact="0.27"/>
          <dgm:constr type="w" for="ch" forName="Accent9" refType="w" fact="0.0598"/>
          <dgm:constr type="h" for="ch" forName="Accent9" refType="h" fact="0.0952"/>
          <dgm:constr type="l" for="ch" forName="Child1" refType="w" fact="0.0206"/>
          <dgm:constr type="t" for="ch" forName="Child1" refType="h" fact="0.1935"/>
          <dgm:constr type="w" for="ch" forName="Child1" refType="w" fact="0.2186"/>
          <dgm:constr type="h" for="ch" forName="Child1" refType="h" fact="0.3479"/>
          <dgm:constr type="l" for="ch" forName="Child2" refType="w" fact="0.7814"/>
          <dgm:constr type="t" for="ch" forName="Child2" refType="h" fact="0.0298"/>
          <dgm:constr type="w" for="ch" forName="Child2" refType="w" fact="0.2186"/>
          <dgm:constr type="h" for="ch" forName="Child2" refType="h" fact="0.3479"/>
          <dgm:constr type="l" for="ch" forName="Accent10" refType="w" fact="0"/>
          <dgm:constr type="t" for="ch" forName="Accent10" refType="h" fact="0.8482"/>
          <dgm:constr type="w" for="ch" forName="Accent10" refType="w" fact="0.0433"/>
          <dgm:constr type="h" for="ch" forName="Accent10" refType="h" fact="0.069"/>
          <dgm:constr type="l" for="ch" forName="Accent11" refType="w" fact="0.4318"/>
          <dgm:constr type="t" for="ch" forName="Accent11" refType="h" fact="0.75"/>
          <dgm:constr type="w" for="ch" forName="Accent11" refType="w" fact="0.0433"/>
          <dgm:constr type="h" for="ch" forName="Accent11" refType="h" fact="0.069"/>
          <dgm:constr type="l" for="ch" forName="Accent7" refType="w" fact="0.4349"/>
          <dgm:constr type="t" for="ch" forName="Accent7" refType="h" fact="0.1383"/>
          <dgm:constr type="w" for="ch" forName="Accent7" refType="w" fact="0.0598"/>
          <dgm:constr type="h" for="ch" forName="Accent7" refType="h" fact="0.0952"/>
          <dgm:constr type="l" for="ch" forName="Accent5" refType="w" fact="0.3661"/>
          <dgm:constr type="t" for="ch" forName="Accent5" refType="h" fact="0.1353"/>
          <dgm:constr type="w" for="ch" forName="Accent5" refType="w" fact="0.0433"/>
          <dgm:constr type="h" for="ch" forName="Accent5" refType="h" fact="0.069"/>
          <dgm:constr type="l" for="ch" forName="Accent6" refType="w" fact="0.2296"/>
          <dgm:constr type="t" for="ch" forName="Accent6" refType="h" fact="0.53"/>
          <dgm:constr type="w" for="ch" forName="Accent6" refType="w" fact="0.0433"/>
          <dgm:constr type="h" for="ch" forName="Accent6" refType="h" fact="0.069"/>
          <dgm:constr type="l" for="ch" forName="Accent4" refType="w" fact="0.5537"/>
          <dgm:constr type="t" for="ch" forName="Accent4" refType="h" fact="0.9048"/>
          <dgm:constr type="w" for="ch" forName="Accent4" refType="w" fact="0.0598"/>
          <dgm:constr type="h" for="ch" forName="Accent4" refType="h" fact="0.0952"/>
        </dgm:constrLst>
      </dgm:if>
      <dgm:if name="Name5" axis="ch ch" ptType="node node" func="cnt" op="equ" val="3">
        <dgm:alg type="composite">
          <dgm:param type="ar" val="1.7557"/>
        </dgm:alg>
        <dgm:constrLst>
          <dgm:constr type="primFontSz" for="des" ptType="node" op="equ" val="65"/>
          <dgm:constr type="l" for="ch" forName="Parent" refType="w" fact="0.171"/>
          <dgm:constr type="t" for="ch" forName="Parent" refType="h" fact="0.039"/>
          <dgm:constr type="w" for="ch" forName="Parent" refType="w" fact="0.4875"/>
          <dgm:constr type="h" for="ch" forName="Parent" refType="h" fact="0.856"/>
          <dgm:constr type="l" for="ch" forName="Accent8" refType="w" fact="0.0373"/>
          <dgm:constr type="t" for="ch" forName="Accent8" refType="h" fact="0.6434"/>
          <dgm:constr type="w" for="ch" forName="Accent8" refType="w" fact="0.098"/>
          <dgm:constr type="h" for="ch" forName="Accent8" refType="h" fact="0.1721"/>
          <dgm:constr type="l" for="ch" forName="Accent1" refType="w" fact="0.4492"/>
          <dgm:constr type="t" for="ch" forName="Accent1" refType="h" fact="0"/>
          <dgm:constr type="w" for="ch" forName="Accent1" refType="w" fact="0.0542"/>
          <dgm:constr type="h" for="ch" forName="Accent1" refType="h" fact="0.0952"/>
          <dgm:constr type="l" for="ch" forName="Accent2" refType="w" fact="0.3209"/>
          <dgm:constr type="t" for="ch" forName="Accent2" refType="h" fact="0.8314"/>
          <dgm:constr type="w" for="ch" forName="Accent2" refType="w" fact="0.0393"/>
          <dgm:constr type="h" for="ch" forName="Accent2" refType="h" fact="0.069"/>
          <dgm:constr type="l" for="ch" forName="Accent3" refType="w" fact="0.6899"/>
          <dgm:constr type="t" for="ch" forName="Accent3" refType="h" fact="0.3864"/>
          <dgm:constr type="w" for="ch" forName="Accent3" refType="w" fact="0.0393"/>
          <dgm:constr type="h" for="ch" forName="Accent3" refType="h" fact="0.069"/>
          <dgm:constr type="l" for="ch" forName="Accent9" refType="w" fact="0.6201"/>
          <dgm:constr type="t" for="ch" forName="Accent9" refType="h" fact="0.27"/>
          <dgm:constr type="w" for="ch" forName="Accent9" refType="w" fact="0.0542"/>
          <dgm:constr type="h" for="ch" forName="Accent9" refType="h" fact="0.0952"/>
          <dgm:constr type="l" for="ch" forName="Child1" refType="w" fact="0.0186"/>
          <dgm:constr type="t" for="ch" forName="Child1" refType="h" fact="0.1935"/>
          <dgm:constr type="w" for="ch" forName="Child1" refType="w" fact="0.1982"/>
          <dgm:constr type="h" for="ch" forName="Child1" refType="h" fact="0.3479"/>
          <dgm:constr type="l" for="ch" forName="Child2" refType="w" fact="0.7086"/>
          <dgm:constr type="t" for="ch" forName="Child2" refType="h" fact="0.0298"/>
          <dgm:constr type="w" for="ch" forName="Child2" refType="w" fact="0.1982"/>
          <dgm:constr type="h" for="ch" forName="Child2" refType="h" fact="0.3479"/>
          <dgm:constr type="l" for="ch" forName="Child3" refType="w" fact="0.8018"/>
          <dgm:constr type="t" for="ch" forName="Child3" refType="h" fact="0.6312"/>
          <dgm:constr type="w" for="ch" forName="Child3" refType="w" fact="0.1982"/>
          <dgm:constr type="h" for="ch" forName="Child3" refType="h" fact="0.3479"/>
          <dgm:constr type="l" for="ch" forName="Accent12" refType="w" fact="0.7459"/>
          <dgm:constr type="t" for="ch" forName="Accent12" refType="h" fact="0.619"/>
          <dgm:constr type="w" for="ch" forName="Accent12" refType="w" fact="0.0393"/>
          <dgm:constr type="h" for="ch" forName="Accent12" refType="h" fact="0.069"/>
          <dgm:constr type="l" for="ch" forName="Accent4" refType="w" fact="0.5021"/>
          <dgm:constr type="t" for="ch" forName="Accent4" refType="h" fact="0.9048"/>
          <dgm:constr type="w" for="ch" forName="Accent4" refType="w" fact="0.0542"/>
          <dgm:constr type="h" for="ch" forName="Accent4" refType="h" fact="0.0952"/>
          <dgm:constr type="l" for="ch" forName="Accent10" refType="w" fact="0"/>
          <dgm:constr type="t" for="ch" forName="Accent10" refType="h" fact="0.8482"/>
          <dgm:constr type="w" for="ch" forName="Accent10" refType="w" fact="0.0393"/>
          <dgm:constr type="h" for="ch" forName="Accent10" refType="h" fact="0.069"/>
          <dgm:constr type="l" for="ch" forName="Accent11" refType="w" fact="0.3916"/>
          <dgm:constr type="t" for="ch" forName="Accent11" refType="h" fact="0.75"/>
          <dgm:constr type="w" for="ch" forName="Accent11" refType="w" fact="0.0393"/>
          <dgm:constr type="h" for="ch" forName="Accent11" refType="h" fact="0.069"/>
          <dgm:constr type="l" for="ch" forName="Accent7" refType="w" fact="0.3944"/>
          <dgm:constr type="t" for="ch" forName="Accent7" refType="h" fact="0.1383"/>
          <dgm:constr type="w" for="ch" forName="Accent7" refType="w" fact="0.0542"/>
          <dgm:constr type="h" for="ch" forName="Accent7" refType="h" fact="0.0952"/>
          <dgm:constr type="l" for="ch" forName="Accent5" refType="w" fact="0.3319"/>
          <dgm:constr type="t" for="ch" forName="Accent5" refType="h" fact="0.1353"/>
          <dgm:constr type="w" for="ch" forName="Accent5" refType="w" fact="0.0393"/>
          <dgm:constr type="h" for="ch" forName="Accent5" refType="h" fact="0.069"/>
          <dgm:constr type="l" for="ch" forName="Accent6" refType="w" fact="0.2082"/>
          <dgm:constr type="t" for="ch" forName="Accent6" refType="h" fact="0.53"/>
          <dgm:constr type="w" for="ch" forName="Accent6" refType="w" fact="0.0393"/>
          <dgm:constr type="h" for="ch" forName="Accent6" refType="h" fact="0.069"/>
        </dgm:constrLst>
      </dgm:if>
      <dgm:if name="Name6" axis="ch ch" ptType="node node" func="cnt" op="equ" val="4">
        <dgm:alg type="composite">
          <dgm:param type="ar" val="1.3749"/>
        </dgm:alg>
        <dgm:constrLst>
          <dgm:constr type="primFontSz" for="des" ptType="node" op="equ" val="65"/>
          <dgm:constr type="l" for="ch" forName="Parent" refType="w" fact="0.171"/>
          <dgm:constr type="t" for="ch" forName="Parent" refType="h" fact="0.0306"/>
          <dgm:constr type="w" for="ch" forName="Parent" refType="w" fact="0.4875"/>
          <dgm:constr type="h" for="ch" forName="Parent" refType="h" fact="0.6703"/>
          <dgm:constr type="l" for="ch" forName="Accent8" refType="w" fact="0.0373"/>
          <dgm:constr type="t" for="ch" forName="Accent8" refType="h" fact="0.5038"/>
          <dgm:constr type="w" for="ch" forName="Accent8" refType="w" fact="0.098"/>
          <dgm:constr type="h" for="ch" forName="Accent8" refType="h" fact="0.1348"/>
          <dgm:constr type="l" for="ch" forName="Accent1" refType="w" fact="0.4492"/>
          <dgm:constr type="t" for="ch" forName="Accent1" refType="h" fact="0"/>
          <dgm:constr type="w" for="ch" forName="Accent1" refType="w" fact="0.0542"/>
          <dgm:constr type="h" for="ch" forName="Accent1" refType="h" fact="0.0746"/>
          <dgm:constr type="l" for="ch" forName="Accent2" refType="w" fact="0.3209"/>
          <dgm:constr type="t" for="ch" forName="Accent2" refType="h" fact="0.6511"/>
          <dgm:constr type="w" for="ch" forName="Accent2" refType="w" fact="0.0393"/>
          <dgm:constr type="h" for="ch" forName="Accent2" refType="h" fact="0.054"/>
          <dgm:constr type="l" for="ch" forName="Accent3" refType="w" fact="0.6899"/>
          <dgm:constr type="t" for="ch" forName="Accent3" refType="h" fact="0.3026"/>
          <dgm:constr type="w" for="ch" forName="Accent3" refType="w" fact="0.0393"/>
          <dgm:constr type="h" for="ch" forName="Accent3" refType="h" fact="0.054"/>
          <dgm:constr type="l" for="ch" forName="Accent9" refType="w" fact="0.6201"/>
          <dgm:constr type="t" for="ch" forName="Accent9" refType="h" fact="0.2115"/>
          <dgm:constr type="w" for="ch" forName="Accent9" refType="w" fact="0.0542"/>
          <dgm:constr type="h" for="ch" forName="Accent9" refType="h" fact="0.0746"/>
          <dgm:constr type="l" for="ch" forName="Child1" refType="w" fact="0.0186"/>
          <dgm:constr type="t" for="ch" forName="Child1" refType="h" fact="0.1515"/>
          <dgm:constr type="w" for="ch" forName="Child1" refType="w" fact="0.1982"/>
          <dgm:constr type="h" for="ch" forName="Child1" refType="h" fact="0.2725"/>
          <dgm:constr type="l" for="ch" forName="Child2" refType="w" fact="0.7086"/>
          <dgm:constr type="t" for="ch" forName="Child2" refType="h" fact="0.0233"/>
          <dgm:constr type="w" for="ch" forName="Child2" refType="w" fact="0.1982"/>
          <dgm:constr type="h" for="ch" forName="Child2" refType="h" fact="0.2725"/>
          <dgm:constr type="l" for="ch" forName="Child3" refType="w" fact="0.8018"/>
          <dgm:constr type="t" for="ch" forName="Child3" refType="h" fact="0.4943"/>
          <dgm:constr type="w" for="ch" forName="Child3" refType="w" fact="0.1982"/>
          <dgm:constr type="h" for="ch" forName="Child3" refType="h" fact="0.2725"/>
          <dgm:constr type="l" for="ch" forName="Accent12" refType="w" fact="0.7459"/>
          <dgm:constr type="t" for="ch" forName="Accent12" refType="h" fact="0.4848"/>
          <dgm:constr type="w" for="ch" forName="Accent12" refType="w" fact="0.0393"/>
          <dgm:constr type="h" for="ch" forName="Accent12" refType="h" fact="0.054"/>
          <dgm:constr type="l" for="ch" forName="Accent4" refType="w" fact="0.5021"/>
          <dgm:constr type="t" for="ch" forName="Accent4" refType="h" fact="0.7085"/>
          <dgm:constr type="w" for="ch" forName="Accent4" refType="w" fact="0.0542"/>
          <dgm:constr type="h" for="ch" forName="Accent4" refType="h" fact="0.0746"/>
          <dgm:constr type="l" for="ch" forName="Accent10" refType="w" fact="0"/>
          <dgm:constr type="t" for="ch" forName="Accent10" refType="h" fact="0.6642"/>
          <dgm:constr type="w" for="ch" forName="Accent10" refType="w" fact="0.0393"/>
          <dgm:constr type="h" for="ch" forName="Accent10" refType="h" fact="0.054"/>
          <dgm:constr type="l" for="ch" forName="Accent11" refType="w" fact="0.3916"/>
          <dgm:constr type="t" for="ch" forName="Accent11" refType="h" fact="0.5873"/>
          <dgm:constr type="w" for="ch" forName="Accent11" refType="w" fact="0.0393"/>
          <dgm:constr type="h" for="ch" forName="Accent11" refType="h" fact="0.054"/>
          <dgm:constr type="l" for="ch" forName="Accent7" refType="w" fact="0.3944"/>
          <dgm:constr type="t" for="ch" forName="Accent7" refType="h" fact="0.1083"/>
          <dgm:constr type="w" for="ch" forName="Accent7" refType="w" fact="0.0542"/>
          <dgm:constr type="h" for="ch" forName="Accent7" refType="h" fact="0.0746"/>
          <dgm:constr type="l" for="ch" forName="Accent5" refType="w" fact="0.3319"/>
          <dgm:constr type="t" for="ch" forName="Accent5" refType="h" fact="0.1059"/>
          <dgm:constr type="w" for="ch" forName="Accent5" refType="w" fact="0.0393"/>
          <dgm:constr type="h" for="ch" forName="Accent5" refType="h" fact="0.054"/>
          <dgm:constr type="l" for="ch" forName="Accent6" refType="w" fact="0.2082"/>
          <dgm:constr type="t" for="ch" forName="Accent6" refType="h" fact="0.4151"/>
          <dgm:constr type="w" for="ch" forName="Accent6" refType="w" fact="0.0393"/>
          <dgm:constr type="h" for="ch" forName="Accent6" refType="h" fact="0.054"/>
          <dgm:constr type="l" for="ch" forName="Child4" refType="w" fact="0.2329"/>
          <dgm:constr type="t" for="ch" forName="Child4" refType="h" fact="0.7275"/>
          <dgm:constr type="w" for="ch" forName="Child4" refType="w" fact="0.1982"/>
          <dgm:constr type="h" for="ch" forName="Child4" refType="h" fact="0.2725"/>
          <dgm:constr type="l" for="ch" forName="Accent13" refType="w" fact="0.4099"/>
          <dgm:constr type="t" for="ch" forName="Accent13" refType="h" fact="0.7183"/>
          <dgm:constr type="w" for="ch" forName="Accent13" refType="w" fact="0.0393"/>
          <dgm:constr type="h" for="ch" forName="Accent13" refType="h" fact="0.054"/>
        </dgm:constrLst>
      </dgm:if>
      <dgm:else name="Name7">
        <dgm:alg type="composite">
          <dgm:param type="ar" val="1.1477"/>
        </dgm:alg>
        <dgm:constrLst>
          <dgm:constr type="primFontSz" for="des" ptType="node" op="equ" val="65"/>
          <dgm:constr type="l" for="ch" forName="Parent" refType="w" fact="0.171"/>
          <dgm:constr type="t" for="ch" forName="Parent" refType="h" fact="0.1907"/>
          <dgm:constr type="w" for="ch" forName="Parent" refType="w" fact="0.4875"/>
          <dgm:constr type="h" for="ch" forName="Parent" refType="h" fact="0.5596"/>
          <dgm:constr type="l" for="ch" forName="Accent8" refType="w" fact="0.0373"/>
          <dgm:constr type="t" for="ch" forName="Accent8" refType="h" fact="0.5858"/>
          <dgm:constr type="w" for="ch" forName="Accent8" refType="w" fact="0.098"/>
          <dgm:constr type="h" for="ch" forName="Accent8" refType="h" fact="0.1125"/>
          <dgm:constr type="l" for="ch" forName="Accent1" refType="w" fact="0.4492"/>
          <dgm:constr type="t" for="ch" forName="Accent1" refType="h" fact="0.1652"/>
          <dgm:constr type="w" for="ch" forName="Accent1" refType="w" fact="0.0542"/>
          <dgm:constr type="h" for="ch" forName="Accent1" refType="h" fact="0.0623"/>
          <dgm:constr type="l" for="ch" forName="Accent2" refType="w" fact="0.3209"/>
          <dgm:constr type="t" for="ch" forName="Accent2" refType="h" fact="0.7087"/>
          <dgm:constr type="w" for="ch" forName="Accent2" refType="w" fact="0.0393"/>
          <dgm:constr type="h" for="ch" forName="Accent2" refType="h" fact="0.0451"/>
          <dgm:constr type="l" for="ch" forName="Accent3" refType="w" fact="0.6899"/>
          <dgm:constr type="t" for="ch" forName="Accent3" refType="h" fact="0.4178"/>
          <dgm:constr type="w" for="ch" forName="Accent3" refType="w" fact="0.0393"/>
          <dgm:constr type="h" for="ch" forName="Accent3" refType="h" fact="0.0451"/>
          <dgm:constr type="l" for="ch" forName="Accent9" refType="w" fact="0.6201"/>
          <dgm:constr type="t" for="ch" forName="Accent9" refType="h" fact="0.3417"/>
          <dgm:constr type="w" for="ch" forName="Accent9" refType="w" fact="0.0542"/>
          <dgm:constr type="h" for="ch" forName="Accent9" refType="h" fact="0.0623"/>
          <dgm:constr type="l" for="ch" forName="Child1" refType="w" fact="0.0186"/>
          <dgm:constr type="t" for="ch" forName="Child1" refType="h" fact="0.2917"/>
          <dgm:constr type="w" for="ch" forName="Child1" refType="w" fact="0.1982"/>
          <dgm:constr type="h" for="ch" forName="Child1" refType="h" fact="0.2275"/>
          <dgm:constr type="l" for="ch" forName="Child2" refType="w" fact="0.7086"/>
          <dgm:constr type="t" for="ch" forName="Child2" refType="h" fact="0.1847"/>
          <dgm:constr type="w" for="ch" forName="Child2" refType="w" fact="0.1982"/>
          <dgm:constr type="h" for="ch" forName="Child2" refType="h" fact="0.2275"/>
          <dgm:constr type="l" for="ch" forName="Child3" refType="w" fact="0.8018"/>
          <dgm:constr type="t" for="ch" forName="Child3" refType="h" fact="0.5778"/>
          <dgm:constr type="w" for="ch" forName="Child3" refType="w" fact="0.1982"/>
          <dgm:constr type="h" for="ch" forName="Child3" refType="h" fact="0.2275"/>
          <dgm:constr type="l" for="ch" forName="Accent12" refType="w" fact="0.7459"/>
          <dgm:constr type="t" for="ch" forName="Accent12" refType="h" fact="0.5699"/>
          <dgm:constr type="w" for="ch" forName="Accent12" refType="w" fact="0.0393"/>
          <dgm:constr type="h" for="ch" forName="Accent12" refType="h" fact="0.0451"/>
          <dgm:constr type="l" for="ch" forName="Accent4" refType="w" fact="0.5021"/>
          <dgm:constr type="t" for="ch" forName="Accent4" refType="h" fact="0.7567"/>
          <dgm:constr type="w" for="ch" forName="Accent4" refType="w" fact="0.0542"/>
          <dgm:constr type="h" for="ch" forName="Accent4" refType="h" fact="0.0623"/>
          <dgm:constr type="l" for="ch" forName="Accent10" refType="w" fact="0"/>
          <dgm:constr type="t" for="ch" forName="Accent10" refType="h" fact="0.7197"/>
          <dgm:constr type="w" for="ch" forName="Accent10" refType="w" fact="0.0393"/>
          <dgm:constr type="h" for="ch" forName="Accent10" refType="h" fact="0.0451"/>
          <dgm:constr type="l" for="ch" forName="Accent11" refType="w" fact="0.3916"/>
          <dgm:constr type="t" for="ch" forName="Accent11" refType="h" fact="0.6555"/>
          <dgm:constr type="w" for="ch" forName="Accent11" refType="w" fact="0.0393"/>
          <dgm:constr type="h" for="ch" forName="Accent11" refType="h" fact="0.0451"/>
          <dgm:constr type="l" for="ch" forName="Accent7" refType="w" fact="0.3944"/>
          <dgm:constr type="t" for="ch" forName="Accent7" refType="h" fact="0.2556"/>
          <dgm:constr type="w" for="ch" forName="Accent7" refType="w" fact="0.0542"/>
          <dgm:constr type="h" for="ch" forName="Accent7" refType="h" fact="0.0623"/>
          <dgm:constr type="l" for="ch" forName="Accent5" refType="w" fact="0.3319"/>
          <dgm:constr type="t" for="ch" forName="Accent5" refType="h" fact="0.2536"/>
          <dgm:constr type="w" for="ch" forName="Accent5" refType="w" fact="0.0393"/>
          <dgm:constr type="h" for="ch" forName="Accent5" refType="h" fact="0.0451"/>
          <dgm:constr type="l" for="ch" forName="Accent6" refType="w" fact="0.2082"/>
          <dgm:constr type="t" for="ch" forName="Accent6" refType="h" fact="0.5117"/>
          <dgm:constr type="w" for="ch" forName="Accent6" refType="w" fact="0.0393"/>
          <dgm:constr type="h" for="ch" forName="Accent6" refType="h" fact="0.0451"/>
          <dgm:constr type="l" for="ch" forName="Child5" refType="w" fact="0.4219"/>
          <dgm:constr type="t" for="ch" forName="Child5" refType="h" fact="0"/>
          <dgm:constr type="w" for="ch" forName="Child5" refType="w" fact="0.1982"/>
          <dgm:constr type="h" for="ch" forName="Child5" refType="h" fact="0.2275"/>
          <dgm:constr type="l" for="ch" forName="Child4" refType="w" fact="0.2329"/>
          <dgm:constr type="t" for="ch" forName="Child4" refType="h" fact="0.7725"/>
          <dgm:constr type="w" for="ch" forName="Child4" refType="w" fact="0.1982"/>
          <dgm:constr type="h" for="ch" forName="Child4" refType="h" fact="0.2275"/>
          <dgm:constr type="l" for="ch" forName="Accent15" refType="w" fact="0.1775"/>
          <dgm:constr type="t" for="ch" forName="Accent15" refType="h" fact="0.2466"/>
          <dgm:constr type="w" for="ch" forName="Accent15" refType="w" fact="0.0393"/>
          <dgm:constr type="h" for="ch" forName="Accent15" refType="h" fact="0.0451"/>
          <dgm:constr type="l" for="ch" forName="Accent16" refType="w" fact="0.6351"/>
          <dgm:constr type="t" for="ch" forName="Accent16" refType="h" fact="0.056"/>
          <dgm:constr type="w" for="ch" forName="Accent16" refType="w" fact="0.0393"/>
          <dgm:constr type="h" for="ch" forName="Accent16" refType="h" fact="0.0451"/>
          <dgm:constr type="l" for="ch" forName="Accent13" refType="w" fact="0.4099"/>
          <dgm:constr type="t" for="ch" forName="Accent13" refType="h" fact="0.7648"/>
          <dgm:constr type="w" for="ch" forName="Accent13" refType="w" fact="0.0393"/>
          <dgm:constr type="h" for="ch" forName="Accent13" refType="h" fact="0.0451"/>
        </dgm:constrLst>
      </dgm:else>
    </dgm:choose>
    <dgm:forEach name="wrapper" axis="self" ptType="parTrans">
      <dgm:forEach name="accentRepeat1" axis="self">
        <dgm:layoutNode name="AccentHold1" styleLbl="node1">
          <dgm:alg type="sp"/>
          <dgm:shape xmlns:r="http://schemas.openxmlformats.org/officeDocument/2006/relationships" type="ellipse" r:blip="">
            <dgm:adjLst/>
          </dgm:shape>
          <dgm:presOf/>
        </dgm:layoutNode>
      </dgm:forEach>
      <dgm:forEach name="accentRepeat2" axis="self">
        <dgm:layoutNode name="AccentHold2" styleLbl="node1">
          <dgm:alg type="sp"/>
          <dgm:shape xmlns:r="http://schemas.openxmlformats.org/officeDocument/2006/relationships" type="ellipse" r:blip="">
            <dgm:adjLst/>
          </dgm:shape>
          <dgm:presOf/>
        </dgm:layoutNode>
      </dgm:forEach>
      <dgm:forEach name="accentRepeat3" axis="self">
        <dgm:layoutNode name="AccentHold3" styleLbl="node1">
          <dgm:alg type="sp"/>
          <dgm:shape xmlns:r="http://schemas.openxmlformats.org/officeDocument/2006/relationships" type="ellipse" r:blip="">
            <dgm:adjLst/>
          </dgm:shape>
          <dgm:presOf/>
        </dgm:layoutNode>
      </dgm:forEach>
    </dgm:forEach>
    <dgm:forEach name="Name8" axis="ch" ptType="node" cnt="1">
      <dgm:layoutNode name="Parent" styleLbl="node0">
        <dgm:varLst>
          <dgm:chMax val="5"/>
          <dgm:chPref val="5"/>
        </dgm:varLst>
        <dgm:alg type="tx"/>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ch" ptType="node" func="cnt" op="lte" val="4">
          <dgm:layoutNode name="Accent1" styleLbl="node1">
            <dgm:alg type="sp"/>
            <dgm:shape xmlns:r="http://schemas.openxmlformats.org/officeDocument/2006/relationships" type="ellipse" r:blip="">
              <dgm:adjLst/>
            </dgm:shape>
            <dgm:presOf/>
            <dgm:constrLst/>
          </dgm:layoutNode>
        </dgm:if>
        <dgm:else name="Name11"/>
      </dgm:choose>
      <dgm:layoutNode name="Accent2" styleLbl="node1">
        <dgm:alg type="sp"/>
        <dgm:shape xmlns:r="http://schemas.openxmlformats.org/officeDocument/2006/relationships" type="ellipse" r:blip="">
          <dgm:adjLst/>
        </dgm:shape>
        <dgm:presOf/>
        <dgm:constrLst/>
      </dgm:layoutNode>
      <dgm:layoutNode name="Accent3" styleLbl="node1">
        <dgm:alg type="sp"/>
        <dgm:shape xmlns:r="http://schemas.openxmlformats.org/officeDocument/2006/relationships" type="ellipse" r:blip="">
          <dgm:adjLst/>
        </dgm:shape>
        <dgm:presOf/>
        <dgm:constrLst/>
      </dgm:layoutNode>
      <dgm:layoutNode name="Accent4" styleLbl="node1">
        <dgm:alg type="sp"/>
        <dgm:shape xmlns:r="http://schemas.openxmlformats.org/officeDocument/2006/relationships" type="ellipse" r:blip="">
          <dgm:adjLst/>
        </dgm:shape>
        <dgm:presOf/>
        <dgm:constrLst/>
      </dgm:layoutNode>
      <dgm:layoutNode name="Accent5" styleLbl="node1">
        <dgm:alg type="sp"/>
        <dgm:shape xmlns:r="http://schemas.openxmlformats.org/officeDocument/2006/relationships" type="ellipse" r:blip="">
          <dgm:adjLst/>
        </dgm:shape>
        <dgm:presOf/>
        <dgm:constrLst/>
      </dgm:layoutNode>
      <dgm:layoutNode name="Accent6" styleLbl="node1">
        <dgm:alg type="sp"/>
        <dgm:shape xmlns:r="http://schemas.openxmlformats.org/officeDocument/2006/relationships" type="ellipse" r:blip="">
          <dgm:adjLst/>
        </dgm:shape>
        <dgm:presOf/>
        <dgm:constrLst/>
      </dgm:layoutNode>
    </dgm:forEach>
    <dgm:forEach name="Name12" axis="ch ch" ptType="node node" st="1 1" cnt="1 1">
      <dgm:layoutNode name="Child1"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7">
        <dgm:alg type="sp"/>
        <dgm:shape xmlns:r="http://schemas.openxmlformats.org/officeDocument/2006/relationships" r:blip="">
          <dgm:adjLst/>
        </dgm:shape>
        <dgm:presOf/>
        <dgm:constrLst/>
        <dgm:forEach name="Name13" ref="accentRepeat1"/>
      </dgm:layoutNode>
      <dgm:layoutNode name="Accent8">
        <dgm:alg type="sp"/>
        <dgm:shape xmlns:r="http://schemas.openxmlformats.org/officeDocument/2006/relationships" r:blip="">
          <dgm:adjLst/>
        </dgm:shape>
        <dgm:presOf/>
        <dgm:constrLst/>
        <dgm:forEach name="Name14" ref="accentRepeat2"/>
      </dgm:layoutNode>
    </dgm:forEach>
    <dgm:forEach name="Name15" axis="ch ch" ptType="node node" st="1 2" cnt="1 1">
      <dgm:layoutNode name="Child2"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9">
        <dgm:alg type="sp"/>
        <dgm:shape xmlns:r="http://schemas.openxmlformats.org/officeDocument/2006/relationships" r:blip="">
          <dgm:adjLst/>
        </dgm:shape>
        <dgm:presOf/>
        <dgm:constrLst/>
        <dgm:forEach name="Name16" ref="accentRepeat1"/>
      </dgm:layoutNode>
      <dgm:layoutNode name="Accent10">
        <dgm:alg type="sp"/>
        <dgm:shape xmlns:r="http://schemas.openxmlformats.org/officeDocument/2006/relationships" r:blip="">
          <dgm:adjLst/>
        </dgm:shape>
        <dgm:presOf/>
        <dgm:constrLst/>
        <dgm:forEach name="Name17" ref="accentRepeat2"/>
      </dgm:layoutNode>
      <dgm:layoutNode name="Accent11">
        <dgm:alg type="sp"/>
        <dgm:shape xmlns:r="http://schemas.openxmlformats.org/officeDocument/2006/relationships" r:blip="">
          <dgm:adjLst/>
        </dgm:shape>
        <dgm:presOf/>
        <dgm:constrLst/>
        <dgm:forEach name="Name18" ref="accentRepeat3"/>
      </dgm:layoutNode>
    </dgm:forEach>
    <dgm:forEach name="Name19" axis="ch ch" ptType="node node" st="1 3" cnt="1 1">
      <dgm:layoutNode name="Child3"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12">
        <dgm:alg type="sp"/>
        <dgm:shape xmlns:r="http://schemas.openxmlformats.org/officeDocument/2006/relationships" r:blip="">
          <dgm:adjLst/>
        </dgm:shape>
        <dgm:presOf/>
        <dgm:constrLst/>
        <dgm:forEach name="Name20" ref="accentRepeat1"/>
      </dgm:layoutNode>
    </dgm:forEach>
    <dgm:forEach name="Name21" axis="ch ch" ptType="node node" st="1 4" cnt="1 1">
      <dgm:layoutNode name="Child4"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13">
        <dgm:alg type="sp"/>
        <dgm:shape xmlns:r="http://schemas.openxmlformats.org/officeDocument/2006/relationships" r:blip="">
          <dgm:adjLst/>
        </dgm:shape>
        <dgm:presOf/>
        <dgm:constrLst/>
        <dgm:forEach name="Name22" ref="accentRepeat1"/>
      </dgm:layoutNode>
    </dgm:forEach>
    <dgm:forEach name="Name23" axis="ch ch" ptType="node node" st="1 5" cnt="1 1">
      <dgm:layoutNode name="Child5"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15">
        <dgm:alg type="sp"/>
        <dgm:shape xmlns:r="http://schemas.openxmlformats.org/officeDocument/2006/relationships" r:blip="">
          <dgm:adjLst/>
        </dgm:shape>
        <dgm:presOf/>
        <dgm:constrLst/>
        <dgm:forEach name="Name24" ref="accentRepeat2"/>
      </dgm:layoutNode>
      <dgm:layoutNode name="Accent16">
        <dgm:alg type="sp"/>
        <dgm:shape xmlns:r="http://schemas.openxmlformats.org/officeDocument/2006/relationships" r:blip="">
          <dgm:adjLst/>
        </dgm:shape>
        <dgm:presOf/>
        <dgm:constrLst/>
        <dgm:forEach name="Name25" ref="accentRepeat3"/>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737F2D40-DF92-4ADE-A761-CBF896599CA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a:p>
        </p:txBody>
      </p:sp>
      <p:sp>
        <p:nvSpPr>
          <p:cNvPr id="3" name="Espace réservé de la date 2">
            <a:extLst>
              <a:ext uri="{FF2B5EF4-FFF2-40B4-BE49-F238E27FC236}">
                <a16:creationId xmlns:a16="http://schemas.microsoft.com/office/drawing/2014/main" id="{874F42E9-55BA-437C-85B3-324B4E2BF26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9C31EE1B-5C29-4994-975A-EBF55D13456B}" type="datetime1">
              <a:rPr lang="fr-FR" smtClean="0"/>
              <a:t>24/01/2023</a:t>
            </a:fld>
            <a:endParaRPr lang="fr-FR"/>
          </a:p>
        </p:txBody>
      </p:sp>
      <p:sp>
        <p:nvSpPr>
          <p:cNvPr id="4" name="Espace réservé du pied de page 3">
            <a:extLst>
              <a:ext uri="{FF2B5EF4-FFF2-40B4-BE49-F238E27FC236}">
                <a16:creationId xmlns:a16="http://schemas.microsoft.com/office/drawing/2014/main" id="{407DF0FD-84A5-462F-A0AC-B2CEF6020C4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a:p>
        </p:txBody>
      </p:sp>
      <p:sp>
        <p:nvSpPr>
          <p:cNvPr id="5" name="Espace réservé du numéro de diapositive 4">
            <a:extLst>
              <a:ext uri="{FF2B5EF4-FFF2-40B4-BE49-F238E27FC236}">
                <a16:creationId xmlns:a16="http://schemas.microsoft.com/office/drawing/2014/main" id="{5D85C710-014C-4C89-9B64-843B9863CEB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FEC605DA-80A8-4B7B-B889-6C5700BB4CEA}" type="slidenum">
              <a:rPr lang="fr-FR" smtClean="0"/>
              <a:t>‹N°›</a:t>
            </a:fld>
            <a:endParaRPr lang="fr-FR"/>
          </a:p>
        </p:txBody>
      </p:sp>
    </p:spTree>
    <p:extLst>
      <p:ext uri="{BB962C8B-B14F-4D97-AF65-F5344CB8AC3E}">
        <p14:creationId xmlns:p14="http://schemas.microsoft.com/office/powerpoint/2010/main" val="216653922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noProof="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4B0F0BF0-56E9-4295-90C5-27F98CE9AF14}" type="datetime1">
              <a:rPr lang="fr-FR" noProof="0" smtClean="0"/>
              <a:t>24/01/2023</a:t>
            </a:fld>
            <a:endParaRPr lang="fr-FR" noProof="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fr-FR" noProof="0"/>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noProof="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F3544625-0ADF-4414-89A2-9E135F0C849F}" type="slidenum">
              <a:rPr lang="fr-FR" noProof="0" smtClean="0"/>
              <a:t>‹N°›</a:t>
            </a:fld>
            <a:endParaRPr lang="fr-FR" noProof="0"/>
          </a:p>
        </p:txBody>
      </p:sp>
    </p:spTree>
    <p:extLst>
      <p:ext uri="{BB962C8B-B14F-4D97-AF65-F5344CB8AC3E}">
        <p14:creationId xmlns:p14="http://schemas.microsoft.com/office/powerpoint/2010/main" val="112222809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5"/>
          </p:nvPr>
        </p:nvSpPr>
        <p:spPr/>
        <p:txBody>
          <a:bodyPr rtlCol="0"/>
          <a:lstStyle/>
          <a:p>
            <a:pPr rtl="0"/>
            <a:fld id="{F3544625-0ADF-4414-89A2-9E135F0C849F}" type="slidenum">
              <a:rPr lang="fr-FR" smtClean="0"/>
              <a:t>1</a:t>
            </a:fld>
            <a:endParaRPr lang="fr-FR"/>
          </a:p>
        </p:txBody>
      </p:sp>
    </p:spTree>
    <p:extLst>
      <p:ext uri="{BB962C8B-B14F-4D97-AF65-F5344CB8AC3E}">
        <p14:creationId xmlns:p14="http://schemas.microsoft.com/office/powerpoint/2010/main" val="37498086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5"/>
          </p:nvPr>
        </p:nvSpPr>
        <p:spPr/>
        <p:txBody>
          <a:bodyPr rtlCol="0"/>
          <a:lstStyle/>
          <a:p>
            <a:pPr rtl="0"/>
            <a:fld id="{F3544625-0ADF-4414-89A2-9E135F0C849F}" type="slidenum">
              <a:rPr lang="fr-FR" smtClean="0"/>
              <a:t>2</a:t>
            </a:fld>
            <a:endParaRPr lang="fr-FR"/>
          </a:p>
        </p:txBody>
      </p:sp>
    </p:spTree>
    <p:extLst>
      <p:ext uri="{BB962C8B-B14F-4D97-AF65-F5344CB8AC3E}">
        <p14:creationId xmlns:p14="http://schemas.microsoft.com/office/powerpoint/2010/main" val="16366540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5"/>
          </p:nvPr>
        </p:nvSpPr>
        <p:spPr/>
        <p:txBody>
          <a:bodyPr rtlCol="0"/>
          <a:lstStyle/>
          <a:p>
            <a:pPr rtl="0"/>
            <a:fld id="{F3544625-0ADF-4414-89A2-9E135F0C849F}" type="slidenum">
              <a:rPr lang="fr-FR" smtClean="0"/>
              <a:t>3</a:t>
            </a:fld>
            <a:endParaRPr lang="fr-FR"/>
          </a:p>
        </p:txBody>
      </p:sp>
    </p:spTree>
    <p:extLst>
      <p:ext uri="{BB962C8B-B14F-4D97-AF65-F5344CB8AC3E}">
        <p14:creationId xmlns:p14="http://schemas.microsoft.com/office/powerpoint/2010/main" val="7240312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5"/>
          </p:nvPr>
        </p:nvSpPr>
        <p:spPr/>
        <p:txBody>
          <a:bodyPr rtlCol="0"/>
          <a:lstStyle/>
          <a:p>
            <a:pPr rtl="0"/>
            <a:fld id="{F3544625-0ADF-4414-89A2-9E135F0C849F}" type="slidenum">
              <a:rPr lang="fr-FR" smtClean="0"/>
              <a:t>10</a:t>
            </a:fld>
            <a:endParaRPr lang="fr-FR"/>
          </a:p>
        </p:txBody>
      </p:sp>
    </p:spTree>
    <p:extLst>
      <p:ext uri="{BB962C8B-B14F-4D97-AF65-F5344CB8AC3E}">
        <p14:creationId xmlns:p14="http://schemas.microsoft.com/office/powerpoint/2010/main" val="1730103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5"/>
          </p:nvPr>
        </p:nvSpPr>
        <p:spPr/>
        <p:txBody>
          <a:bodyPr rtlCol="0"/>
          <a:lstStyle/>
          <a:p>
            <a:pPr rtl="0"/>
            <a:fld id="{F3544625-0ADF-4414-89A2-9E135F0C849F}" type="slidenum">
              <a:rPr lang="fr-FR" smtClean="0"/>
              <a:t>39</a:t>
            </a:fld>
            <a:endParaRPr lang="fr-FR"/>
          </a:p>
        </p:txBody>
      </p:sp>
    </p:spTree>
    <p:extLst>
      <p:ext uri="{BB962C8B-B14F-4D97-AF65-F5344CB8AC3E}">
        <p14:creationId xmlns:p14="http://schemas.microsoft.com/office/powerpoint/2010/main" val="20483474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bg>
      <p:bgRef idx="1003">
        <a:schemeClr val="bg2"/>
      </p:bgRef>
    </p:bg>
    <p:spTree>
      <p:nvGrpSpPr>
        <p:cNvPr id="1" name=""/>
        <p:cNvGrpSpPr/>
        <p:nvPr/>
      </p:nvGrpSpPr>
      <p:grpSpPr>
        <a:xfrm>
          <a:off x="0" y="0"/>
          <a:ext cx="0" cy="0"/>
          <a:chOff x="0" y="0"/>
          <a:chExt cx="0" cy="0"/>
        </a:xfrm>
      </p:grpSpPr>
      <p:pic>
        <p:nvPicPr>
          <p:cNvPr id="7" name="Imag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re 1"/>
          <p:cNvSpPr>
            <a:spLocks noGrp="1"/>
          </p:cNvSpPr>
          <p:nvPr>
            <p:ph type="ctrTitle"/>
          </p:nvPr>
        </p:nvSpPr>
        <p:spPr>
          <a:xfrm>
            <a:off x="3962399" y="1964267"/>
            <a:ext cx="7197726" cy="2421464"/>
          </a:xfrm>
        </p:spPr>
        <p:txBody>
          <a:bodyPr rtlCol="0" anchor="b">
            <a:normAutofit/>
          </a:bodyPr>
          <a:lstStyle>
            <a:lvl1pPr algn="r">
              <a:defRPr sz="4800">
                <a:effectLst/>
              </a:defRPr>
            </a:lvl1pPr>
          </a:lstStyle>
          <a:p>
            <a:pPr rtl="0"/>
            <a:r>
              <a:rPr lang="fr-FR" noProof="0"/>
              <a:t>Modifiez le style du titre</a:t>
            </a:r>
          </a:p>
        </p:txBody>
      </p:sp>
      <p:sp>
        <p:nvSpPr>
          <p:cNvPr id="3" name="Sous-titre 2"/>
          <p:cNvSpPr>
            <a:spLocks noGrp="1"/>
          </p:cNvSpPr>
          <p:nvPr>
            <p:ph type="subTitle" idx="1"/>
          </p:nvPr>
        </p:nvSpPr>
        <p:spPr>
          <a:xfrm>
            <a:off x="3962399" y="4385732"/>
            <a:ext cx="7197726" cy="1405467"/>
          </a:xfrm>
        </p:spPr>
        <p:txBody>
          <a:bodyPr rtlCol="0"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fr-FR" noProof="0"/>
              <a:t>Modifiez le style des sous-titres du masque</a:t>
            </a:r>
          </a:p>
        </p:txBody>
      </p:sp>
      <p:sp>
        <p:nvSpPr>
          <p:cNvPr id="4" name="Espace réservé de la date 3"/>
          <p:cNvSpPr>
            <a:spLocks noGrp="1"/>
          </p:cNvSpPr>
          <p:nvPr>
            <p:ph type="dt" sz="half" idx="10"/>
          </p:nvPr>
        </p:nvSpPr>
        <p:spPr>
          <a:xfrm>
            <a:off x="8932558" y="5870575"/>
            <a:ext cx="1600200" cy="377825"/>
          </a:xfrm>
        </p:spPr>
        <p:txBody>
          <a:bodyPr rtlCol="0"/>
          <a:lstStyle/>
          <a:p>
            <a:pPr rtl="0"/>
            <a:fld id="{AD78B8C9-52F2-4FDA-BACE-2DAA2475E871}" type="datetime1">
              <a:rPr lang="fr-FR" noProof="0" smtClean="0"/>
              <a:t>24/01/2023</a:t>
            </a:fld>
            <a:endParaRPr lang="fr-FR" noProof="0"/>
          </a:p>
        </p:txBody>
      </p:sp>
      <p:sp>
        <p:nvSpPr>
          <p:cNvPr id="5" name="Espace réservé du pied de page 4"/>
          <p:cNvSpPr>
            <a:spLocks noGrp="1"/>
          </p:cNvSpPr>
          <p:nvPr>
            <p:ph type="ftr" sz="quarter" idx="11"/>
          </p:nvPr>
        </p:nvSpPr>
        <p:spPr>
          <a:xfrm>
            <a:off x="3962399" y="5870575"/>
            <a:ext cx="4893958" cy="377825"/>
          </a:xfrm>
        </p:spPr>
        <p:txBody>
          <a:bodyPr rtlCol="0"/>
          <a:lstStyle/>
          <a:p>
            <a:pPr rtl="0"/>
            <a:endParaRPr lang="fr-FR" noProof="0"/>
          </a:p>
        </p:txBody>
      </p:sp>
      <p:sp>
        <p:nvSpPr>
          <p:cNvPr id="6" name="Espace réservé du numéro de diapositive 5"/>
          <p:cNvSpPr>
            <a:spLocks noGrp="1"/>
          </p:cNvSpPr>
          <p:nvPr>
            <p:ph type="sldNum" sz="quarter" idx="12"/>
          </p:nvPr>
        </p:nvSpPr>
        <p:spPr>
          <a:xfrm>
            <a:off x="10608958" y="5870575"/>
            <a:ext cx="551167" cy="377825"/>
          </a:xfrm>
        </p:spPr>
        <p:txBody>
          <a:bodyPr rtlCol="0"/>
          <a:lstStyle/>
          <a:p>
            <a:pPr rtl="0"/>
            <a:fld id="{69E57DC2-970A-4B3E-BB1C-7A09969E49DF}" type="slidenum">
              <a:rPr lang="fr-FR" noProof="0" smtClean="0"/>
              <a:pPr rtl="0"/>
              <a:t>‹N°›</a:t>
            </a:fld>
            <a:endParaRPr lang="fr-FR" noProof="0"/>
          </a:p>
        </p:txBody>
      </p:sp>
    </p:spTree>
    <p:extLst>
      <p:ext uri="{BB962C8B-B14F-4D97-AF65-F5344CB8AC3E}">
        <p14:creationId xmlns:p14="http://schemas.microsoft.com/office/powerpoint/2010/main" val="220232501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pic>
        <p:nvPicPr>
          <p:cNvPr id="8" name="Imag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re 1"/>
          <p:cNvSpPr>
            <a:spLocks noGrp="1"/>
          </p:cNvSpPr>
          <p:nvPr>
            <p:ph type="title"/>
          </p:nvPr>
        </p:nvSpPr>
        <p:spPr>
          <a:xfrm>
            <a:off x="685800" y="4732865"/>
            <a:ext cx="10131427" cy="566738"/>
          </a:xfrm>
        </p:spPr>
        <p:txBody>
          <a:bodyPr rtlCol="0" anchor="b">
            <a:normAutofit/>
          </a:bodyPr>
          <a:lstStyle>
            <a:lvl1pPr algn="l">
              <a:defRPr sz="2400" b="0"/>
            </a:lvl1pPr>
          </a:lstStyle>
          <a:p>
            <a:pPr rtl="0"/>
            <a:r>
              <a:rPr lang="fr-FR" noProof="0"/>
              <a:t>Modifiez le style du titre</a:t>
            </a:r>
          </a:p>
        </p:txBody>
      </p:sp>
      <p:sp>
        <p:nvSpPr>
          <p:cNvPr id="3" name="Espace réservé d’image 2"/>
          <p:cNvSpPr>
            <a:spLocks noGrp="1" noChangeAspect="1"/>
          </p:cNvSpPr>
          <p:nvPr>
            <p:ph type="pic" idx="1" hasCustomPrompt="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fr-FR" noProof="0"/>
              <a:t>Cliquez sur l’icône pour ajouter une image</a:t>
            </a:r>
          </a:p>
        </p:txBody>
      </p:sp>
      <p:sp>
        <p:nvSpPr>
          <p:cNvPr id="4" name="Espace réservé du texte 3"/>
          <p:cNvSpPr>
            <a:spLocks noGrp="1"/>
          </p:cNvSpPr>
          <p:nvPr>
            <p:ph type="body" sz="half" idx="2" hasCustomPrompt="1"/>
          </p:nvPr>
        </p:nvSpPr>
        <p:spPr>
          <a:xfrm>
            <a:off x="685800" y="5299603"/>
            <a:ext cx="10131427" cy="493712"/>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dirty="0"/>
              <a:t>Modifiez les styles du texte du masque</a:t>
            </a:r>
          </a:p>
        </p:txBody>
      </p:sp>
      <p:sp>
        <p:nvSpPr>
          <p:cNvPr id="5" name="Espace réservé de la date 4"/>
          <p:cNvSpPr>
            <a:spLocks noGrp="1"/>
          </p:cNvSpPr>
          <p:nvPr>
            <p:ph type="dt" sz="half" idx="10"/>
          </p:nvPr>
        </p:nvSpPr>
        <p:spPr/>
        <p:txBody>
          <a:bodyPr rtlCol="0"/>
          <a:lstStyle/>
          <a:p>
            <a:pPr rtl="0"/>
            <a:fld id="{2B9F7517-5D13-448C-B088-F75CF897A12B}" type="datetime1">
              <a:rPr lang="fr-FR" noProof="0" smtClean="0"/>
              <a:t>24/01/2023</a:t>
            </a:fld>
            <a:endParaRPr lang="fr-FR" noProof="0"/>
          </a:p>
        </p:txBody>
      </p:sp>
      <p:sp>
        <p:nvSpPr>
          <p:cNvPr id="6" name="Espace réservé du pied de page 5"/>
          <p:cNvSpPr>
            <a:spLocks noGrp="1"/>
          </p:cNvSpPr>
          <p:nvPr>
            <p:ph type="ftr" sz="quarter" idx="11"/>
          </p:nvPr>
        </p:nvSpPr>
        <p:spPr/>
        <p:txBody>
          <a:bodyPr rtlCol="0"/>
          <a:lstStyle/>
          <a:p>
            <a:pPr rtl="0"/>
            <a:endParaRPr lang="fr-FR" noProof="0"/>
          </a:p>
        </p:txBody>
      </p:sp>
      <p:sp>
        <p:nvSpPr>
          <p:cNvPr id="7" name="Espace réservé du numéro de diapositive 6"/>
          <p:cNvSpPr>
            <a:spLocks noGrp="1"/>
          </p:cNvSpPr>
          <p:nvPr>
            <p:ph type="sldNum" sz="quarter" idx="12"/>
          </p:nvPr>
        </p:nvSpPr>
        <p:spPr/>
        <p:txBody>
          <a:bodyPr rtlCol="0"/>
          <a:lstStyle/>
          <a:p>
            <a:pPr rtl="0"/>
            <a:fld id="{69E57DC2-970A-4B3E-BB1C-7A09969E49DF}" type="slidenum">
              <a:rPr lang="fr-FR" noProof="0" smtClean="0"/>
              <a:pPr rtl="0"/>
              <a:t>‹N°›</a:t>
            </a:fld>
            <a:endParaRPr lang="fr-FR" noProof="0"/>
          </a:p>
        </p:txBody>
      </p:sp>
    </p:spTree>
    <p:extLst>
      <p:ext uri="{BB962C8B-B14F-4D97-AF65-F5344CB8AC3E}">
        <p14:creationId xmlns:p14="http://schemas.microsoft.com/office/powerpoint/2010/main" val="33863127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pic>
        <p:nvPicPr>
          <p:cNvPr id="7" name="Imag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re 1"/>
          <p:cNvSpPr>
            <a:spLocks noGrp="1"/>
          </p:cNvSpPr>
          <p:nvPr>
            <p:ph type="title"/>
          </p:nvPr>
        </p:nvSpPr>
        <p:spPr>
          <a:xfrm>
            <a:off x="685801" y="609601"/>
            <a:ext cx="10131427" cy="3124199"/>
          </a:xfrm>
        </p:spPr>
        <p:txBody>
          <a:bodyPr rtlCol="0" anchor="ctr">
            <a:normAutofit/>
          </a:bodyPr>
          <a:lstStyle>
            <a:lvl1pPr algn="l">
              <a:defRPr sz="3200" b="0" cap="none"/>
            </a:lvl1pPr>
          </a:lstStyle>
          <a:p>
            <a:pPr rtl="0"/>
            <a:r>
              <a:rPr lang="fr-FR" noProof="0"/>
              <a:t>Modifiez le style du titre</a:t>
            </a:r>
          </a:p>
        </p:txBody>
      </p:sp>
      <p:sp>
        <p:nvSpPr>
          <p:cNvPr id="3" name="Espace réservé du texte 2"/>
          <p:cNvSpPr>
            <a:spLocks noGrp="1"/>
          </p:cNvSpPr>
          <p:nvPr>
            <p:ph type="body" idx="1" hasCustomPrompt="1"/>
          </p:nvPr>
        </p:nvSpPr>
        <p:spPr>
          <a:xfrm>
            <a:off x="685800" y="4343400"/>
            <a:ext cx="10131428" cy="1447800"/>
          </a:xfrm>
        </p:spPr>
        <p:txBody>
          <a:bodyPr rtlCol="0"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fr-FR" noProof="0" dirty="0"/>
              <a:t>Modifiez les styles du texte du masque</a:t>
            </a:r>
          </a:p>
        </p:txBody>
      </p:sp>
      <p:sp>
        <p:nvSpPr>
          <p:cNvPr id="4" name="Espace réservé de la date 3"/>
          <p:cNvSpPr>
            <a:spLocks noGrp="1"/>
          </p:cNvSpPr>
          <p:nvPr>
            <p:ph type="dt" sz="half" idx="10"/>
          </p:nvPr>
        </p:nvSpPr>
        <p:spPr/>
        <p:txBody>
          <a:bodyPr rtlCol="0"/>
          <a:lstStyle/>
          <a:p>
            <a:pPr rtl="0"/>
            <a:fld id="{7E7C5224-0E9A-4132-B454-B17CBBBCA65B}" type="datetime1">
              <a:rPr lang="fr-FR" noProof="0" smtClean="0"/>
              <a:t>24/01/2023</a:t>
            </a:fld>
            <a:endParaRPr lang="fr-FR" noProof="0"/>
          </a:p>
        </p:txBody>
      </p:sp>
      <p:sp>
        <p:nvSpPr>
          <p:cNvPr id="5" name="Espace réservé d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69E57DC2-970A-4B3E-BB1C-7A09969E49DF}" type="slidenum">
              <a:rPr lang="fr-FR" noProof="0" smtClean="0"/>
              <a:pPr rtl="0"/>
              <a:t>‹N°›</a:t>
            </a:fld>
            <a:endParaRPr lang="fr-FR" noProof="0"/>
          </a:p>
        </p:txBody>
      </p:sp>
    </p:spTree>
    <p:extLst>
      <p:ext uri="{BB962C8B-B14F-4D97-AF65-F5344CB8AC3E}">
        <p14:creationId xmlns:p14="http://schemas.microsoft.com/office/powerpoint/2010/main" val="34980088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pic>
        <p:nvPicPr>
          <p:cNvPr id="11" name="Imag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Zone de texte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fr-FR" sz="8000" noProof="0">
                <a:solidFill>
                  <a:schemeClr val="tx1"/>
                </a:solidFill>
                <a:effectLst/>
              </a:rPr>
              <a:t>”</a:t>
            </a:r>
          </a:p>
        </p:txBody>
      </p:sp>
      <p:sp>
        <p:nvSpPr>
          <p:cNvPr id="14" name="Zone de texte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fr-FR" sz="8000" noProof="0">
                <a:solidFill>
                  <a:schemeClr val="tx1"/>
                </a:solidFill>
                <a:effectLst/>
              </a:rPr>
              <a:t>“</a:t>
            </a:r>
          </a:p>
        </p:txBody>
      </p:sp>
      <p:sp>
        <p:nvSpPr>
          <p:cNvPr id="16" name="Titre 1"/>
          <p:cNvSpPr>
            <a:spLocks noGrp="1"/>
          </p:cNvSpPr>
          <p:nvPr>
            <p:ph type="title"/>
          </p:nvPr>
        </p:nvSpPr>
        <p:spPr>
          <a:xfrm>
            <a:off x="992267" y="609601"/>
            <a:ext cx="9550399" cy="2743199"/>
          </a:xfrm>
        </p:spPr>
        <p:txBody>
          <a:bodyPr rtlCol="0" anchor="ctr">
            <a:normAutofit/>
          </a:bodyPr>
          <a:lstStyle>
            <a:lvl1pPr algn="l">
              <a:defRPr sz="3200" b="0" cap="none">
                <a:solidFill>
                  <a:schemeClr val="tx1"/>
                </a:solidFill>
              </a:defRPr>
            </a:lvl1pPr>
          </a:lstStyle>
          <a:p>
            <a:pPr rtl="0"/>
            <a:r>
              <a:rPr lang="fr-FR" noProof="0"/>
              <a:t>Modifiez le style du titre</a:t>
            </a:r>
          </a:p>
        </p:txBody>
      </p:sp>
      <p:sp>
        <p:nvSpPr>
          <p:cNvPr id="10" name="Espace réservé du texte 9"/>
          <p:cNvSpPr>
            <a:spLocks noGrp="1"/>
          </p:cNvSpPr>
          <p:nvPr>
            <p:ph type="body" sz="quarter" idx="13" hasCustomPrompt="1"/>
          </p:nvPr>
        </p:nvSpPr>
        <p:spPr>
          <a:xfrm>
            <a:off x="1097875" y="3352800"/>
            <a:ext cx="9339184" cy="381000"/>
          </a:xfrm>
        </p:spPr>
        <p:txBody>
          <a:bodyPr rtlCol="0"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rtl="0"/>
            <a:r>
              <a:rPr lang="fr-FR" noProof="0" dirty="0"/>
              <a:t>Modifiez les styles du texte du masque</a:t>
            </a:r>
          </a:p>
        </p:txBody>
      </p:sp>
      <p:sp>
        <p:nvSpPr>
          <p:cNvPr id="3" name="Espace réservé du texte 2"/>
          <p:cNvSpPr>
            <a:spLocks noGrp="1"/>
          </p:cNvSpPr>
          <p:nvPr>
            <p:ph type="body" idx="1" hasCustomPrompt="1"/>
          </p:nvPr>
        </p:nvSpPr>
        <p:spPr>
          <a:xfrm>
            <a:off x="687465" y="4343400"/>
            <a:ext cx="10152367" cy="1447800"/>
          </a:xfrm>
        </p:spPr>
        <p:txBody>
          <a:bodyPr rtlCol="0"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fr-FR" noProof="0" dirty="0"/>
              <a:t>Modifiez les styles du texte du masque</a:t>
            </a:r>
          </a:p>
        </p:txBody>
      </p:sp>
      <p:sp>
        <p:nvSpPr>
          <p:cNvPr id="4" name="Espace réservé de la date 3"/>
          <p:cNvSpPr>
            <a:spLocks noGrp="1"/>
          </p:cNvSpPr>
          <p:nvPr>
            <p:ph type="dt" sz="half" idx="10"/>
          </p:nvPr>
        </p:nvSpPr>
        <p:spPr/>
        <p:txBody>
          <a:bodyPr rtlCol="0"/>
          <a:lstStyle/>
          <a:p>
            <a:pPr rtl="0"/>
            <a:fld id="{008C5A59-9E56-4326-967A-1232DFA1488B}" type="datetime1">
              <a:rPr lang="fr-FR" noProof="0" smtClean="0"/>
              <a:t>24/01/2023</a:t>
            </a:fld>
            <a:endParaRPr lang="fr-FR" noProof="0"/>
          </a:p>
        </p:txBody>
      </p:sp>
      <p:sp>
        <p:nvSpPr>
          <p:cNvPr id="5" name="Espace réservé d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69E57DC2-970A-4B3E-BB1C-7A09969E49DF}" type="slidenum">
              <a:rPr lang="fr-FR" noProof="0" smtClean="0"/>
              <a:pPr rtl="0"/>
              <a:t>‹N°›</a:t>
            </a:fld>
            <a:endParaRPr lang="fr-FR" noProof="0"/>
          </a:p>
        </p:txBody>
      </p:sp>
    </p:spTree>
    <p:extLst>
      <p:ext uri="{BB962C8B-B14F-4D97-AF65-F5344CB8AC3E}">
        <p14:creationId xmlns:p14="http://schemas.microsoft.com/office/powerpoint/2010/main" val="3205053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professionnelle">
    <p:spTree>
      <p:nvGrpSpPr>
        <p:cNvPr id="1" name=""/>
        <p:cNvGrpSpPr/>
        <p:nvPr/>
      </p:nvGrpSpPr>
      <p:grpSpPr>
        <a:xfrm>
          <a:off x="0" y="0"/>
          <a:ext cx="0" cy="0"/>
          <a:chOff x="0" y="0"/>
          <a:chExt cx="0" cy="0"/>
        </a:xfrm>
      </p:grpSpPr>
      <p:pic>
        <p:nvPicPr>
          <p:cNvPr id="7" name="Imag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re 1"/>
          <p:cNvSpPr>
            <a:spLocks noGrp="1"/>
          </p:cNvSpPr>
          <p:nvPr>
            <p:ph type="title"/>
          </p:nvPr>
        </p:nvSpPr>
        <p:spPr>
          <a:xfrm>
            <a:off x="685802" y="3308581"/>
            <a:ext cx="10131425" cy="1468800"/>
          </a:xfrm>
        </p:spPr>
        <p:txBody>
          <a:bodyPr rtlCol="0" anchor="b">
            <a:normAutofit/>
          </a:bodyPr>
          <a:lstStyle>
            <a:lvl1pPr algn="l">
              <a:defRPr sz="3200" b="0" cap="none"/>
            </a:lvl1pPr>
          </a:lstStyle>
          <a:p>
            <a:pPr rtl="0"/>
            <a:r>
              <a:rPr lang="fr-FR" noProof="0"/>
              <a:t>Modifiez le style du titre</a:t>
            </a:r>
          </a:p>
        </p:txBody>
      </p:sp>
      <p:sp>
        <p:nvSpPr>
          <p:cNvPr id="3" name="Espace réservé du texte 2"/>
          <p:cNvSpPr>
            <a:spLocks noGrp="1"/>
          </p:cNvSpPr>
          <p:nvPr>
            <p:ph type="body" idx="1" hasCustomPrompt="1"/>
          </p:nvPr>
        </p:nvSpPr>
        <p:spPr>
          <a:xfrm>
            <a:off x="685801" y="4777381"/>
            <a:ext cx="10131426" cy="860400"/>
          </a:xfrm>
        </p:spPr>
        <p:txBody>
          <a:bodyPr rtlCol="0"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fr-FR" noProof="0" dirty="0"/>
              <a:t>Modifiez les styles du texte du masque</a:t>
            </a:r>
          </a:p>
        </p:txBody>
      </p:sp>
      <p:sp>
        <p:nvSpPr>
          <p:cNvPr id="4" name="Espace réservé de la date 3"/>
          <p:cNvSpPr>
            <a:spLocks noGrp="1"/>
          </p:cNvSpPr>
          <p:nvPr>
            <p:ph type="dt" sz="half" idx="10"/>
          </p:nvPr>
        </p:nvSpPr>
        <p:spPr/>
        <p:txBody>
          <a:bodyPr rtlCol="0"/>
          <a:lstStyle/>
          <a:p>
            <a:pPr rtl="0"/>
            <a:fld id="{B7A7F487-268B-4B11-9B7E-B158178233A5}" type="datetime1">
              <a:rPr lang="fr-FR" noProof="0" smtClean="0"/>
              <a:t>24/01/2023</a:t>
            </a:fld>
            <a:endParaRPr lang="fr-FR" noProof="0"/>
          </a:p>
        </p:txBody>
      </p:sp>
      <p:sp>
        <p:nvSpPr>
          <p:cNvPr id="5" name="Espace réservé d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69E57DC2-970A-4B3E-BB1C-7A09969E49DF}" type="slidenum">
              <a:rPr lang="fr-FR" noProof="0" smtClean="0"/>
              <a:pPr rtl="0"/>
              <a:t>‹N°›</a:t>
            </a:fld>
            <a:endParaRPr lang="fr-FR" noProof="0"/>
          </a:p>
        </p:txBody>
      </p:sp>
    </p:spTree>
    <p:extLst>
      <p:ext uri="{BB962C8B-B14F-4D97-AF65-F5344CB8AC3E}">
        <p14:creationId xmlns:p14="http://schemas.microsoft.com/office/powerpoint/2010/main" val="21785693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tion Carte de nom">
    <p:spTree>
      <p:nvGrpSpPr>
        <p:cNvPr id="1" name=""/>
        <p:cNvGrpSpPr/>
        <p:nvPr/>
      </p:nvGrpSpPr>
      <p:grpSpPr>
        <a:xfrm>
          <a:off x="0" y="0"/>
          <a:ext cx="0" cy="0"/>
          <a:chOff x="0" y="0"/>
          <a:chExt cx="0" cy="0"/>
        </a:xfrm>
      </p:grpSpPr>
      <p:pic>
        <p:nvPicPr>
          <p:cNvPr id="11" name="Imag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Zone de texte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fr-FR" sz="8000" noProof="0">
                <a:solidFill>
                  <a:schemeClr val="tx1"/>
                </a:solidFill>
                <a:effectLst/>
              </a:rPr>
              <a:t>”</a:t>
            </a:r>
          </a:p>
        </p:txBody>
      </p:sp>
      <p:sp>
        <p:nvSpPr>
          <p:cNvPr id="14" name="Zone de texte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fr-FR" sz="8000" noProof="0">
                <a:solidFill>
                  <a:schemeClr val="tx1"/>
                </a:solidFill>
                <a:effectLst/>
              </a:rPr>
              <a:t>“</a:t>
            </a:r>
          </a:p>
        </p:txBody>
      </p:sp>
      <p:sp>
        <p:nvSpPr>
          <p:cNvPr id="16" name="Titre 1"/>
          <p:cNvSpPr>
            <a:spLocks noGrp="1"/>
          </p:cNvSpPr>
          <p:nvPr>
            <p:ph type="title"/>
          </p:nvPr>
        </p:nvSpPr>
        <p:spPr>
          <a:xfrm>
            <a:off x="992267" y="609601"/>
            <a:ext cx="9550399" cy="2743199"/>
          </a:xfrm>
        </p:spPr>
        <p:txBody>
          <a:bodyPr rtlCol="0" anchor="ctr">
            <a:normAutofit/>
          </a:bodyPr>
          <a:lstStyle>
            <a:lvl1pPr algn="l">
              <a:defRPr sz="3200" b="0" cap="none">
                <a:solidFill>
                  <a:schemeClr val="tx1"/>
                </a:solidFill>
              </a:defRPr>
            </a:lvl1pPr>
          </a:lstStyle>
          <a:p>
            <a:pPr rtl="0"/>
            <a:r>
              <a:rPr lang="fr-FR" noProof="0"/>
              <a:t>Modifiez le style du titre</a:t>
            </a:r>
          </a:p>
        </p:txBody>
      </p:sp>
      <p:sp>
        <p:nvSpPr>
          <p:cNvPr id="10" name="Espace réservé du texte 9"/>
          <p:cNvSpPr>
            <a:spLocks noGrp="1"/>
          </p:cNvSpPr>
          <p:nvPr>
            <p:ph type="body" sz="quarter" idx="13" hasCustomPrompt="1"/>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lvl="0" rtl="0"/>
            <a:r>
              <a:rPr lang="fr-FR" noProof="0" dirty="0"/>
              <a:t>Modifiez les styles du texte du masque</a:t>
            </a:r>
          </a:p>
        </p:txBody>
      </p:sp>
      <p:sp>
        <p:nvSpPr>
          <p:cNvPr id="3" name="Espace réservé du texte 2"/>
          <p:cNvSpPr>
            <a:spLocks noGrp="1"/>
          </p:cNvSpPr>
          <p:nvPr>
            <p:ph type="body" idx="1" hasCustomPrompt="1"/>
          </p:nvPr>
        </p:nvSpPr>
        <p:spPr>
          <a:xfrm>
            <a:off x="685799" y="4775200"/>
            <a:ext cx="10135436" cy="1016000"/>
          </a:xfrm>
        </p:spPr>
        <p:txBody>
          <a:bodyPr rtlCol="0"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fr-FR" noProof="0" dirty="0"/>
              <a:t>Modifiez les styles du texte du masque</a:t>
            </a:r>
          </a:p>
        </p:txBody>
      </p:sp>
      <p:sp>
        <p:nvSpPr>
          <p:cNvPr id="4" name="Espace réservé de la date 3"/>
          <p:cNvSpPr>
            <a:spLocks noGrp="1"/>
          </p:cNvSpPr>
          <p:nvPr>
            <p:ph type="dt" sz="half" idx="10"/>
          </p:nvPr>
        </p:nvSpPr>
        <p:spPr/>
        <p:txBody>
          <a:bodyPr rtlCol="0"/>
          <a:lstStyle/>
          <a:p>
            <a:pPr rtl="0"/>
            <a:fld id="{4D7579B3-4B62-4E8A-9875-C87173C2FABC}" type="datetime1">
              <a:rPr lang="fr-FR" noProof="0" smtClean="0"/>
              <a:t>24/01/2023</a:t>
            </a:fld>
            <a:endParaRPr lang="fr-FR" noProof="0"/>
          </a:p>
        </p:txBody>
      </p:sp>
      <p:sp>
        <p:nvSpPr>
          <p:cNvPr id="5" name="Espace réservé d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69E57DC2-970A-4B3E-BB1C-7A09969E49DF}" type="slidenum">
              <a:rPr lang="fr-FR" noProof="0" smtClean="0"/>
              <a:pPr rtl="0"/>
              <a:t>‹N°›</a:t>
            </a:fld>
            <a:endParaRPr lang="fr-FR" noProof="0"/>
          </a:p>
        </p:txBody>
      </p:sp>
    </p:spTree>
    <p:extLst>
      <p:ext uri="{BB962C8B-B14F-4D97-AF65-F5344CB8AC3E}">
        <p14:creationId xmlns:p14="http://schemas.microsoft.com/office/powerpoint/2010/main" val="30441876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pic>
        <p:nvPicPr>
          <p:cNvPr id="8" name="Imag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r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rtl="0"/>
            <a:r>
              <a:rPr lang="fr-FR" noProof="0"/>
              <a:t>Modifiez le style du titre</a:t>
            </a:r>
          </a:p>
        </p:txBody>
      </p:sp>
      <p:sp>
        <p:nvSpPr>
          <p:cNvPr id="10" name="Espace réservé du texte 9"/>
          <p:cNvSpPr>
            <a:spLocks noGrp="1"/>
          </p:cNvSpPr>
          <p:nvPr>
            <p:ph type="body" sz="quarter" idx="13" hasCustomPrompt="1"/>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lvl="0" rtl="0"/>
            <a:r>
              <a:rPr lang="fr-FR" noProof="0" dirty="0"/>
              <a:t>Modifiez les styles du texte du masque</a:t>
            </a:r>
          </a:p>
        </p:txBody>
      </p:sp>
      <p:sp>
        <p:nvSpPr>
          <p:cNvPr id="3" name="Espace réservé du texte 2"/>
          <p:cNvSpPr>
            <a:spLocks noGrp="1"/>
          </p:cNvSpPr>
          <p:nvPr>
            <p:ph type="body" idx="1" hasCustomPrompt="1"/>
          </p:nvPr>
        </p:nvSpPr>
        <p:spPr>
          <a:xfrm>
            <a:off x="685800" y="4343400"/>
            <a:ext cx="10131428" cy="1447800"/>
          </a:xfrm>
        </p:spPr>
        <p:txBody>
          <a:bodyPr rtlCol="0"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fr-FR" noProof="0" dirty="0"/>
              <a:t>Modifiez les styles du texte du masque</a:t>
            </a:r>
          </a:p>
        </p:txBody>
      </p:sp>
      <p:sp>
        <p:nvSpPr>
          <p:cNvPr id="4" name="Espace réservé de la date 3"/>
          <p:cNvSpPr>
            <a:spLocks noGrp="1"/>
          </p:cNvSpPr>
          <p:nvPr>
            <p:ph type="dt" sz="half" idx="10"/>
          </p:nvPr>
        </p:nvSpPr>
        <p:spPr/>
        <p:txBody>
          <a:bodyPr rtlCol="0"/>
          <a:lstStyle/>
          <a:p>
            <a:pPr rtl="0"/>
            <a:fld id="{78E07C93-56BB-4ACC-892E-2490B50AF2FD}" type="datetime1">
              <a:rPr lang="fr-FR" noProof="0" smtClean="0"/>
              <a:t>24/01/2023</a:t>
            </a:fld>
            <a:endParaRPr lang="fr-FR" noProof="0"/>
          </a:p>
        </p:txBody>
      </p:sp>
      <p:sp>
        <p:nvSpPr>
          <p:cNvPr id="5" name="Espace réservé d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69E57DC2-970A-4B3E-BB1C-7A09969E49DF}" type="slidenum">
              <a:rPr lang="fr-FR" noProof="0" smtClean="0"/>
              <a:pPr rtl="0"/>
              <a:t>‹N°›</a:t>
            </a:fld>
            <a:endParaRPr lang="fr-FR" noProof="0"/>
          </a:p>
        </p:txBody>
      </p:sp>
    </p:spTree>
    <p:extLst>
      <p:ext uri="{BB962C8B-B14F-4D97-AF65-F5344CB8AC3E}">
        <p14:creationId xmlns:p14="http://schemas.microsoft.com/office/powerpoint/2010/main" val="42859608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pic>
        <p:nvPicPr>
          <p:cNvPr id="7" name="Imag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re 1"/>
          <p:cNvSpPr>
            <a:spLocks noGrp="1"/>
          </p:cNvSpPr>
          <p:nvPr>
            <p:ph type="title"/>
          </p:nvPr>
        </p:nvSpPr>
        <p:spPr>
          <a:xfrm>
            <a:off x="685801" y="609600"/>
            <a:ext cx="10131425" cy="1456267"/>
          </a:xfrm>
        </p:spPr>
        <p:txBody>
          <a:bodyPr rtlCol="0"/>
          <a:lstStyle/>
          <a:p>
            <a:pPr rtl="0"/>
            <a:r>
              <a:rPr lang="fr-FR" noProof="0"/>
              <a:t>Modifiez le style du titre</a:t>
            </a:r>
          </a:p>
        </p:txBody>
      </p:sp>
      <p:sp>
        <p:nvSpPr>
          <p:cNvPr id="3" name="Espace réservé du texte vertical 2"/>
          <p:cNvSpPr>
            <a:spLocks noGrp="1"/>
          </p:cNvSpPr>
          <p:nvPr>
            <p:ph type="body" orient="vert" idx="1" hasCustomPrompt="1"/>
          </p:nvPr>
        </p:nvSpPr>
        <p:spPr/>
        <p:txBody>
          <a:bodyPr vert="eaVert" rtlCol="0" anchor="t"/>
          <a:lstStyle>
            <a:lvl1pPr>
              <a:buNone/>
              <a:defRPr/>
            </a:lvl1pPr>
          </a:lstStyle>
          <a:p>
            <a:pPr marL="285750" marR="0" lvl="0" indent="-285750" algn="l" defTabSz="457200" rtl="0" eaLnBrk="1" fontAlgn="auto" latinLnBrk="0" hangingPunct="1">
              <a:lnSpc>
                <a:spcPct val="100000"/>
              </a:lnSpc>
              <a:spcBef>
                <a:spcPts val="0"/>
              </a:spcBef>
              <a:spcAft>
                <a:spcPts val="1000"/>
              </a:spcAft>
              <a:buClr>
                <a:schemeClr val="tx1"/>
              </a:buClr>
              <a:buSzPct val="100000"/>
              <a:buFont typeface="Arial"/>
              <a:buChar char="•"/>
              <a:tabLst/>
              <a:defRPr/>
            </a:pPr>
            <a:r>
              <a:rPr lang="fr-FR" noProof="0" dirty="0"/>
              <a:t>Modifiez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4" name="Espace réservé de la date 3"/>
          <p:cNvSpPr>
            <a:spLocks noGrp="1"/>
          </p:cNvSpPr>
          <p:nvPr>
            <p:ph type="dt" sz="half" idx="10"/>
          </p:nvPr>
        </p:nvSpPr>
        <p:spPr/>
        <p:txBody>
          <a:bodyPr rtlCol="0"/>
          <a:lstStyle/>
          <a:p>
            <a:pPr rtl="0"/>
            <a:fld id="{78A6F3FA-0EDA-4B01-A6F8-9EE8290F7F88}" type="datetime1">
              <a:rPr lang="fr-FR" noProof="0" smtClean="0"/>
              <a:t>24/01/2023</a:t>
            </a:fld>
            <a:endParaRPr lang="fr-FR" noProof="0"/>
          </a:p>
        </p:txBody>
      </p:sp>
      <p:sp>
        <p:nvSpPr>
          <p:cNvPr id="5" name="Espace réservé d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69E57DC2-970A-4B3E-BB1C-7A09969E49DF}" type="slidenum">
              <a:rPr lang="fr-FR" noProof="0" smtClean="0"/>
              <a:t>‹N°›</a:t>
            </a:fld>
            <a:endParaRPr lang="fr-FR" noProof="0"/>
          </a:p>
        </p:txBody>
      </p:sp>
    </p:spTree>
    <p:extLst>
      <p:ext uri="{BB962C8B-B14F-4D97-AF65-F5344CB8AC3E}">
        <p14:creationId xmlns:p14="http://schemas.microsoft.com/office/powerpoint/2010/main" val="22021260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pic>
        <p:nvPicPr>
          <p:cNvPr id="7" name="Imag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re vertical 1"/>
          <p:cNvSpPr>
            <a:spLocks noGrp="1"/>
          </p:cNvSpPr>
          <p:nvPr>
            <p:ph type="title" orient="vert"/>
          </p:nvPr>
        </p:nvSpPr>
        <p:spPr>
          <a:xfrm>
            <a:off x="8658675" y="609599"/>
            <a:ext cx="2158552" cy="5181601"/>
          </a:xfrm>
        </p:spPr>
        <p:txBody>
          <a:bodyPr vert="eaVert" rtlCol="0"/>
          <a:lstStyle/>
          <a:p>
            <a:pPr rtl="0"/>
            <a:r>
              <a:rPr lang="fr-FR" noProof="0"/>
              <a:t>Modifiez le style du titre</a:t>
            </a:r>
          </a:p>
        </p:txBody>
      </p:sp>
      <p:sp>
        <p:nvSpPr>
          <p:cNvPr id="3" name="Espace réservé du texte vertical 2"/>
          <p:cNvSpPr>
            <a:spLocks noGrp="1"/>
          </p:cNvSpPr>
          <p:nvPr>
            <p:ph type="body" orient="vert" idx="1" hasCustomPrompt="1"/>
          </p:nvPr>
        </p:nvSpPr>
        <p:spPr>
          <a:xfrm>
            <a:off x="685800" y="609600"/>
            <a:ext cx="7832116" cy="5181600"/>
          </a:xfrm>
        </p:spPr>
        <p:txBody>
          <a:bodyPr vert="eaVert" rtlCol="0" anchor="t"/>
          <a:lstStyle>
            <a:lvl1pPr>
              <a:buNone/>
              <a:defRPr/>
            </a:lvl1pPr>
          </a:lstStyle>
          <a:p>
            <a:pPr marL="285750" marR="0" lvl="0" indent="-285750" algn="l" defTabSz="457200" rtl="0" eaLnBrk="1" fontAlgn="auto" latinLnBrk="0" hangingPunct="1">
              <a:lnSpc>
                <a:spcPct val="100000"/>
              </a:lnSpc>
              <a:spcBef>
                <a:spcPts val="0"/>
              </a:spcBef>
              <a:spcAft>
                <a:spcPts val="1000"/>
              </a:spcAft>
              <a:buClr>
                <a:schemeClr val="tx1"/>
              </a:buClr>
              <a:buSzPct val="100000"/>
              <a:buFont typeface="Arial"/>
              <a:buChar char="•"/>
              <a:tabLst/>
              <a:defRPr/>
            </a:pPr>
            <a:r>
              <a:rPr lang="fr-FR" noProof="0" dirty="0"/>
              <a:t>Modifiez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4" name="Espace réservé de la date 3"/>
          <p:cNvSpPr>
            <a:spLocks noGrp="1"/>
          </p:cNvSpPr>
          <p:nvPr>
            <p:ph type="dt" sz="half" idx="10"/>
          </p:nvPr>
        </p:nvSpPr>
        <p:spPr/>
        <p:txBody>
          <a:bodyPr rtlCol="0"/>
          <a:lstStyle/>
          <a:p>
            <a:pPr rtl="0"/>
            <a:fld id="{DC71239A-7666-4438-AA29-EA7C29B1AEE9}" type="datetime1">
              <a:rPr lang="fr-FR" noProof="0" smtClean="0"/>
              <a:t>24/01/2023</a:t>
            </a:fld>
            <a:endParaRPr lang="fr-FR" noProof="0"/>
          </a:p>
        </p:txBody>
      </p:sp>
      <p:sp>
        <p:nvSpPr>
          <p:cNvPr id="5" name="Espace réservé d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69E57DC2-970A-4B3E-BB1C-7A09969E49DF}" type="slidenum">
              <a:rPr lang="fr-FR" noProof="0" smtClean="0"/>
              <a:t>‹N°›</a:t>
            </a:fld>
            <a:endParaRPr lang="fr-FR" noProof="0"/>
          </a:p>
        </p:txBody>
      </p:sp>
    </p:spTree>
    <p:extLst>
      <p:ext uri="{BB962C8B-B14F-4D97-AF65-F5344CB8AC3E}">
        <p14:creationId xmlns:p14="http://schemas.microsoft.com/office/powerpoint/2010/main" val="2447542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pic>
        <p:nvPicPr>
          <p:cNvPr id="7" name="Imag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re 1"/>
          <p:cNvSpPr>
            <a:spLocks noGrp="1"/>
          </p:cNvSpPr>
          <p:nvPr>
            <p:ph type="title"/>
          </p:nvPr>
        </p:nvSpPr>
        <p:spPr/>
        <p:txBody>
          <a:bodyPr rtlCol="0"/>
          <a:lstStyle/>
          <a:p>
            <a:pPr rtl="0"/>
            <a:r>
              <a:rPr lang="fr-FR" noProof="0"/>
              <a:t>Modifiez le style du titre</a:t>
            </a:r>
          </a:p>
        </p:txBody>
      </p:sp>
      <p:sp>
        <p:nvSpPr>
          <p:cNvPr id="3" name="Espace réservé du contenu 2"/>
          <p:cNvSpPr>
            <a:spLocks noGrp="1"/>
          </p:cNvSpPr>
          <p:nvPr>
            <p:ph idx="1" hasCustomPrompt="1"/>
          </p:nvPr>
        </p:nvSpPr>
        <p:spPr/>
        <p:txBody>
          <a:bodyPr rtlCol="0" anchor="ct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e la date 3"/>
          <p:cNvSpPr>
            <a:spLocks noGrp="1"/>
          </p:cNvSpPr>
          <p:nvPr>
            <p:ph type="dt" sz="half" idx="10"/>
          </p:nvPr>
        </p:nvSpPr>
        <p:spPr/>
        <p:txBody>
          <a:bodyPr rtlCol="0"/>
          <a:lstStyle/>
          <a:p>
            <a:pPr rtl="0"/>
            <a:fld id="{ECCB9F82-E67E-42E8-B92F-EA4C81A8FB05}" type="datetime1">
              <a:rPr lang="fr-FR" noProof="0" smtClean="0"/>
              <a:t>24/01/2023</a:t>
            </a:fld>
            <a:endParaRPr lang="fr-FR" noProof="0"/>
          </a:p>
        </p:txBody>
      </p:sp>
      <p:sp>
        <p:nvSpPr>
          <p:cNvPr id="5" name="Espace réservé d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69E57DC2-970A-4B3E-BB1C-7A09969E49DF}" type="slidenum">
              <a:rPr lang="fr-FR" noProof="0" smtClean="0"/>
              <a:t>‹N°›</a:t>
            </a:fld>
            <a:endParaRPr lang="fr-FR" noProof="0"/>
          </a:p>
        </p:txBody>
      </p:sp>
    </p:spTree>
    <p:extLst>
      <p:ext uri="{BB962C8B-B14F-4D97-AF65-F5344CB8AC3E}">
        <p14:creationId xmlns:p14="http://schemas.microsoft.com/office/powerpoint/2010/main" val="2466546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pic>
        <p:nvPicPr>
          <p:cNvPr id="7" name="Imag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re 1"/>
          <p:cNvSpPr>
            <a:spLocks noGrp="1"/>
          </p:cNvSpPr>
          <p:nvPr>
            <p:ph type="title"/>
          </p:nvPr>
        </p:nvSpPr>
        <p:spPr>
          <a:xfrm>
            <a:off x="685800" y="3308581"/>
            <a:ext cx="10131427" cy="1468800"/>
          </a:xfrm>
        </p:spPr>
        <p:txBody>
          <a:bodyPr rtlCol="0" anchor="b"/>
          <a:lstStyle>
            <a:lvl1pPr algn="l">
              <a:defRPr sz="4000" b="0" cap="all"/>
            </a:lvl1pPr>
          </a:lstStyle>
          <a:p>
            <a:pPr rtl="0"/>
            <a:r>
              <a:rPr lang="fr-FR" noProof="0"/>
              <a:t>Modifiez le style du titre</a:t>
            </a:r>
          </a:p>
        </p:txBody>
      </p:sp>
      <p:sp>
        <p:nvSpPr>
          <p:cNvPr id="3" name="Espace réservé du texte 2"/>
          <p:cNvSpPr>
            <a:spLocks noGrp="1"/>
          </p:cNvSpPr>
          <p:nvPr>
            <p:ph type="body" idx="1" hasCustomPrompt="1"/>
          </p:nvPr>
        </p:nvSpPr>
        <p:spPr>
          <a:xfrm>
            <a:off x="685799" y="4777381"/>
            <a:ext cx="10131428" cy="860400"/>
          </a:xfrm>
        </p:spPr>
        <p:txBody>
          <a:bodyPr rtlCol="0"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fr-FR" noProof="0"/>
              <a:t>Modifiez les styles du texte du masque</a:t>
            </a:r>
          </a:p>
        </p:txBody>
      </p:sp>
      <p:sp>
        <p:nvSpPr>
          <p:cNvPr id="4" name="Espace réservé de la date 3"/>
          <p:cNvSpPr>
            <a:spLocks noGrp="1"/>
          </p:cNvSpPr>
          <p:nvPr>
            <p:ph type="dt" sz="half" idx="10"/>
          </p:nvPr>
        </p:nvSpPr>
        <p:spPr/>
        <p:txBody>
          <a:bodyPr rtlCol="0"/>
          <a:lstStyle/>
          <a:p>
            <a:pPr rtl="0"/>
            <a:fld id="{A665BEFD-7E63-4B7B-B0D0-FB86D172280C}" type="datetime1">
              <a:rPr lang="fr-FR" noProof="0" smtClean="0"/>
              <a:t>24/01/2023</a:t>
            </a:fld>
            <a:endParaRPr lang="fr-FR" noProof="0"/>
          </a:p>
        </p:txBody>
      </p:sp>
      <p:sp>
        <p:nvSpPr>
          <p:cNvPr id="5" name="Espace réservé d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69E57DC2-970A-4B3E-BB1C-7A09969E49DF}" type="slidenum">
              <a:rPr lang="fr-FR" noProof="0" smtClean="0"/>
              <a:pPr rtl="0"/>
              <a:t>‹N°›</a:t>
            </a:fld>
            <a:endParaRPr lang="fr-FR" noProof="0"/>
          </a:p>
        </p:txBody>
      </p:sp>
    </p:spTree>
    <p:extLst>
      <p:ext uri="{BB962C8B-B14F-4D97-AF65-F5344CB8AC3E}">
        <p14:creationId xmlns:p14="http://schemas.microsoft.com/office/powerpoint/2010/main" val="10745802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pic>
        <p:nvPicPr>
          <p:cNvPr id="8" name="Imag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re 1"/>
          <p:cNvSpPr>
            <a:spLocks noGrp="1"/>
          </p:cNvSpPr>
          <p:nvPr>
            <p:ph type="title"/>
          </p:nvPr>
        </p:nvSpPr>
        <p:spPr/>
        <p:txBody>
          <a:bodyPr rtlCol="0"/>
          <a:lstStyle/>
          <a:p>
            <a:pPr rtl="0"/>
            <a:r>
              <a:rPr lang="fr-FR" noProof="0"/>
              <a:t>Modifiez le style du titre</a:t>
            </a:r>
          </a:p>
        </p:txBody>
      </p:sp>
      <p:sp>
        <p:nvSpPr>
          <p:cNvPr id="3" name="Espace réservé du contenu 2"/>
          <p:cNvSpPr>
            <a:spLocks noGrp="1"/>
          </p:cNvSpPr>
          <p:nvPr>
            <p:ph sz="half" idx="1" hasCustomPrompt="1"/>
          </p:nvPr>
        </p:nvSpPr>
        <p:spPr>
          <a:xfrm>
            <a:off x="685802" y="2142067"/>
            <a:ext cx="4995334" cy="3649134"/>
          </a:xfrm>
        </p:spPr>
        <p:txBody>
          <a:bodyPr rtlCol="0">
            <a:normAutofit/>
          </a:body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u contenu 3"/>
          <p:cNvSpPr>
            <a:spLocks noGrp="1"/>
          </p:cNvSpPr>
          <p:nvPr>
            <p:ph sz="half" idx="2" hasCustomPrompt="1"/>
          </p:nvPr>
        </p:nvSpPr>
        <p:spPr>
          <a:xfrm>
            <a:off x="5821895" y="2142067"/>
            <a:ext cx="4995332" cy="3649133"/>
          </a:xfrm>
        </p:spPr>
        <p:txBody>
          <a:bodyPr rtlCol="0">
            <a:normAutofit/>
          </a:body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5" name="Espace réservé de la date 4"/>
          <p:cNvSpPr>
            <a:spLocks noGrp="1"/>
          </p:cNvSpPr>
          <p:nvPr>
            <p:ph type="dt" sz="half" idx="10"/>
          </p:nvPr>
        </p:nvSpPr>
        <p:spPr/>
        <p:txBody>
          <a:bodyPr rtlCol="0"/>
          <a:lstStyle/>
          <a:p>
            <a:pPr rtl="0"/>
            <a:fld id="{502CB7E9-141F-42E2-9A66-2F663C47E376}" type="datetime1">
              <a:rPr lang="fr-FR" noProof="0" smtClean="0"/>
              <a:t>24/01/2023</a:t>
            </a:fld>
            <a:endParaRPr lang="fr-FR" noProof="0"/>
          </a:p>
        </p:txBody>
      </p:sp>
      <p:sp>
        <p:nvSpPr>
          <p:cNvPr id="6" name="Espace réservé du pied de page 5"/>
          <p:cNvSpPr>
            <a:spLocks noGrp="1"/>
          </p:cNvSpPr>
          <p:nvPr>
            <p:ph type="ftr" sz="quarter" idx="11"/>
          </p:nvPr>
        </p:nvSpPr>
        <p:spPr/>
        <p:txBody>
          <a:bodyPr rtlCol="0"/>
          <a:lstStyle/>
          <a:p>
            <a:pPr rtl="0"/>
            <a:endParaRPr lang="fr-FR" noProof="0"/>
          </a:p>
        </p:txBody>
      </p:sp>
      <p:sp>
        <p:nvSpPr>
          <p:cNvPr id="7" name="Espace réservé du numéro de diapositive 6"/>
          <p:cNvSpPr>
            <a:spLocks noGrp="1"/>
          </p:cNvSpPr>
          <p:nvPr>
            <p:ph type="sldNum" sz="quarter" idx="12"/>
          </p:nvPr>
        </p:nvSpPr>
        <p:spPr/>
        <p:txBody>
          <a:bodyPr rtlCol="0"/>
          <a:lstStyle/>
          <a:p>
            <a:pPr rtl="0"/>
            <a:fld id="{69E57DC2-970A-4B3E-BB1C-7A09969E49DF}" type="slidenum">
              <a:rPr lang="fr-FR" noProof="0" smtClean="0"/>
              <a:t>‹N°›</a:t>
            </a:fld>
            <a:endParaRPr lang="fr-FR" noProof="0"/>
          </a:p>
        </p:txBody>
      </p:sp>
    </p:spTree>
    <p:extLst>
      <p:ext uri="{BB962C8B-B14F-4D97-AF65-F5344CB8AC3E}">
        <p14:creationId xmlns:p14="http://schemas.microsoft.com/office/powerpoint/2010/main" val="16231046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lvl1pPr>
              <a:defRPr/>
            </a:lvl1pPr>
          </a:lstStyle>
          <a:p>
            <a:pPr rtl="0"/>
            <a:r>
              <a:rPr lang="fr-FR" noProof="0"/>
              <a:t>Modifiez le style du titre</a:t>
            </a:r>
          </a:p>
        </p:txBody>
      </p:sp>
      <p:sp>
        <p:nvSpPr>
          <p:cNvPr id="3" name="Espace réservé du texte 2"/>
          <p:cNvSpPr>
            <a:spLocks noGrp="1"/>
          </p:cNvSpPr>
          <p:nvPr>
            <p:ph type="body" idx="1" hasCustomPrompt="1"/>
          </p:nvPr>
        </p:nvSpPr>
        <p:spPr>
          <a:xfrm>
            <a:off x="973670" y="2218267"/>
            <a:ext cx="4709054" cy="576262"/>
          </a:xfrm>
        </p:spPr>
        <p:txBody>
          <a:bodyPr rtlCol="0"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dirty="0"/>
              <a:t>Modifiez les styles du texte du masque</a:t>
            </a:r>
          </a:p>
        </p:txBody>
      </p:sp>
      <p:sp>
        <p:nvSpPr>
          <p:cNvPr id="4" name="Espace réservé du contenu 3"/>
          <p:cNvSpPr>
            <a:spLocks noGrp="1"/>
          </p:cNvSpPr>
          <p:nvPr>
            <p:ph sz="half" idx="2" hasCustomPrompt="1"/>
          </p:nvPr>
        </p:nvSpPr>
        <p:spPr>
          <a:xfrm>
            <a:off x="685801" y="2870201"/>
            <a:ext cx="4996923" cy="2920998"/>
          </a:xfrm>
        </p:spPr>
        <p:txBody>
          <a:bodyPr rtlCol="0" anchor="t">
            <a:normAutofit/>
          </a:body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5" name="Espace réservé du texte 4"/>
          <p:cNvSpPr>
            <a:spLocks noGrp="1"/>
          </p:cNvSpPr>
          <p:nvPr>
            <p:ph type="body" sz="quarter" idx="3" hasCustomPrompt="1"/>
          </p:nvPr>
        </p:nvSpPr>
        <p:spPr>
          <a:xfrm>
            <a:off x="6096003" y="2226734"/>
            <a:ext cx="4722813" cy="576262"/>
          </a:xfrm>
        </p:spPr>
        <p:txBody>
          <a:bodyPr rtlCol="0"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dirty="0"/>
              <a:t>Modifiez les styles du texte du masque</a:t>
            </a:r>
          </a:p>
        </p:txBody>
      </p:sp>
      <p:sp>
        <p:nvSpPr>
          <p:cNvPr id="6" name="Espace réservé du contenu 5"/>
          <p:cNvSpPr>
            <a:spLocks noGrp="1"/>
          </p:cNvSpPr>
          <p:nvPr>
            <p:ph sz="quarter" idx="4" hasCustomPrompt="1"/>
          </p:nvPr>
        </p:nvSpPr>
        <p:spPr>
          <a:xfrm>
            <a:off x="5823483" y="2870201"/>
            <a:ext cx="4995334" cy="2920998"/>
          </a:xfrm>
        </p:spPr>
        <p:txBody>
          <a:bodyPr rtlCol="0" anchor="t">
            <a:normAutofit/>
          </a:body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7" name="Espace réservé de la date 6"/>
          <p:cNvSpPr>
            <a:spLocks noGrp="1"/>
          </p:cNvSpPr>
          <p:nvPr>
            <p:ph type="dt" sz="half" idx="10"/>
          </p:nvPr>
        </p:nvSpPr>
        <p:spPr/>
        <p:txBody>
          <a:bodyPr rtlCol="0"/>
          <a:lstStyle/>
          <a:p>
            <a:pPr rtl="0"/>
            <a:fld id="{B53BBEB9-2F0E-4D28-96B6-755C1FAFF991}" type="datetime1">
              <a:rPr lang="fr-FR" noProof="0" smtClean="0"/>
              <a:t>24/01/2023</a:t>
            </a:fld>
            <a:endParaRPr lang="fr-FR" noProof="0"/>
          </a:p>
        </p:txBody>
      </p:sp>
      <p:sp>
        <p:nvSpPr>
          <p:cNvPr id="8" name="Espace réservé du pied de page 7"/>
          <p:cNvSpPr>
            <a:spLocks noGrp="1"/>
          </p:cNvSpPr>
          <p:nvPr>
            <p:ph type="ftr" sz="quarter" idx="11"/>
          </p:nvPr>
        </p:nvSpPr>
        <p:spPr/>
        <p:txBody>
          <a:bodyPr rtlCol="0"/>
          <a:lstStyle/>
          <a:p>
            <a:pPr rtl="0"/>
            <a:endParaRPr lang="fr-FR" noProof="0"/>
          </a:p>
        </p:txBody>
      </p:sp>
      <p:sp>
        <p:nvSpPr>
          <p:cNvPr id="9" name="Espace réservé du numéro de diapositive 8"/>
          <p:cNvSpPr>
            <a:spLocks noGrp="1"/>
          </p:cNvSpPr>
          <p:nvPr>
            <p:ph type="sldNum" sz="quarter" idx="12"/>
          </p:nvPr>
        </p:nvSpPr>
        <p:spPr/>
        <p:txBody>
          <a:bodyPr rtlCol="0"/>
          <a:lstStyle/>
          <a:p>
            <a:pPr rtl="0"/>
            <a:fld id="{69E57DC2-970A-4B3E-BB1C-7A09969E49DF}" type="slidenum">
              <a:rPr lang="fr-FR" noProof="0" smtClean="0"/>
              <a:t>‹N°›</a:t>
            </a:fld>
            <a:endParaRPr lang="fr-FR" noProof="0"/>
          </a:p>
        </p:txBody>
      </p:sp>
    </p:spTree>
    <p:extLst>
      <p:ext uri="{BB962C8B-B14F-4D97-AF65-F5344CB8AC3E}">
        <p14:creationId xmlns:p14="http://schemas.microsoft.com/office/powerpoint/2010/main" val="19872993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uniquement">
    <p:spTree>
      <p:nvGrpSpPr>
        <p:cNvPr id="1" name=""/>
        <p:cNvGrpSpPr/>
        <p:nvPr/>
      </p:nvGrpSpPr>
      <p:grpSpPr>
        <a:xfrm>
          <a:off x="0" y="0"/>
          <a:ext cx="0" cy="0"/>
          <a:chOff x="0" y="0"/>
          <a:chExt cx="0" cy="0"/>
        </a:xfrm>
      </p:grpSpPr>
      <p:pic>
        <p:nvPicPr>
          <p:cNvPr id="6" name="Imag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re 1"/>
          <p:cNvSpPr>
            <a:spLocks noGrp="1"/>
          </p:cNvSpPr>
          <p:nvPr>
            <p:ph type="title"/>
          </p:nvPr>
        </p:nvSpPr>
        <p:spPr/>
        <p:txBody>
          <a:bodyPr rtlCol="0"/>
          <a:lstStyle/>
          <a:p>
            <a:pPr rtl="0"/>
            <a:r>
              <a:rPr lang="fr-FR" noProof="0"/>
              <a:t>Modifiez le style du titre</a:t>
            </a:r>
          </a:p>
        </p:txBody>
      </p:sp>
      <p:sp>
        <p:nvSpPr>
          <p:cNvPr id="3" name="Espace réservé de la date 2"/>
          <p:cNvSpPr>
            <a:spLocks noGrp="1"/>
          </p:cNvSpPr>
          <p:nvPr>
            <p:ph type="dt" sz="half" idx="10"/>
          </p:nvPr>
        </p:nvSpPr>
        <p:spPr/>
        <p:txBody>
          <a:bodyPr rtlCol="0"/>
          <a:lstStyle/>
          <a:p>
            <a:pPr rtl="0"/>
            <a:fld id="{28348738-1136-461C-9987-2AAB7C28135B}" type="datetime1">
              <a:rPr lang="fr-FR" noProof="0" smtClean="0"/>
              <a:t>24/01/2023</a:t>
            </a:fld>
            <a:endParaRPr lang="fr-FR" noProof="0"/>
          </a:p>
        </p:txBody>
      </p:sp>
      <p:sp>
        <p:nvSpPr>
          <p:cNvPr id="4" name="Espace réservé du pied de page 3"/>
          <p:cNvSpPr>
            <a:spLocks noGrp="1"/>
          </p:cNvSpPr>
          <p:nvPr>
            <p:ph type="ftr" sz="quarter" idx="11"/>
          </p:nvPr>
        </p:nvSpPr>
        <p:spPr/>
        <p:txBody>
          <a:bodyPr rtlCol="0"/>
          <a:lstStyle/>
          <a:p>
            <a:pPr rtl="0"/>
            <a:endParaRPr lang="fr-FR" noProof="0"/>
          </a:p>
        </p:txBody>
      </p:sp>
      <p:sp>
        <p:nvSpPr>
          <p:cNvPr id="5" name="Espace réservé du numéro de diapositive 4"/>
          <p:cNvSpPr>
            <a:spLocks noGrp="1"/>
          </p:cNvSpPr>
          <p:nvPr>
            <p:ph type="sldNum" sz="quarter" idx="12"/>
          </p:nvPr>
        </p:nvSpPr>
        <p:spPr/>
        <p:txBody>
          <a:bodyPr rtlCol="0"/>
          <a:lstStyle/>
          <a:p>
            <a:pPr rtl="0"/>
            <a:fld id="{69E57DC2-970A-4B3E-BB1C-7A09969E49DF}" type="slidenum">
              <a:rPr lang="fr-FR" noProof="0" smtClean="0"/>
              <a:t>‹N°›</a:t>
            </a:fld>
            <a:endParaRPr lang="fr-FR" noProof="0"/>
          </a:p>
        </p:txBody>
      </p:sp>
    </p:spTree>
    <p:extLst>
      <p:ext uri="{BB962C8B-B14F-4D97-AF65-F5344CB8AC3E}">
        <p14:creationId xmlns:p14="http://schemas.microsoft.com/office/powerpoint/2010/main" val="4240550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pic>
        <p:nvPicPr>
          <p:cNvPr id="5" name="Imag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Espace réservé de la date 1"/>
          <p:cNvSpPr>
            <a:spLocks noGrp="1"/>
          </p:cNvSpPr>
          <p:nvPr>
            <p:ph type="dt" sz="half" idx="10"/>
          </p:nvPr>
        </p:nvSpPr>
        <p:spPr/>
        <p:txBody>
          <a:bodyPr rtlCol="0"/>
          <a:lstStyle/>
          <a:p>
            <a:pPr rtl="0"/>
            <a:fld id="{959D84D8-0C42-40E5-A5EB-0CAAE06D58F3}" type="datetime1">
              <a:rPr lang="fr-FR" noProof="0" smtClean="0"/>
              <a:t>24/01/2023</a:t>
            </a:fld>
            <a:endParaRPr lang="fr-FR" noProof="0"/>
          </a:p>
        </p:txBody>
      </p:sp>
      <p:sp>
        <p:nvSpPr>
          <p:cNvPr id="3" name="Espace réservé du pied de page 2"/>
          <p:cNvSpPr>
            <a:spLocks noGrp="1"/>
          </p:cNvSpPr>
          <p:nvPr>
            <p:ph type="ftr" sz="quarter" idx="11"/>
          </p:nvPr>
        </p:nvSpPr>
        <p:spPr/>
        <p:txBody>
          <a:bodyPr rtlCol="0"/>
          <a:lstStyle/>
          <a:p>
            <a:pPr rtl="0"/>
            <a:endParaRPr lang="fr-FR" noProof="0"/>
          </a:p>
        </p:txBody>
      </p:sp>
      <p:sp>
        <p:nvSpPr>
          <p:cNvPr id="4" name="Espace réservé du numéro de diapositive 3"/>
          <p:cNvSpPr>
            <a:spLocks noGrp="1"/>
          </p:cNvSpPr>
          <p:nvPr>
            <p:ph type="sldNum" sz="quarter" idx="12"/>
          </p:nvPr>
        </p:nvSpPr>
        <p:spPr/>
        <p:txBody>
          <a:bodyPr rtlCol="0"/>
          <a:lstStyle/>
          <a:p>
            <a:pPr rtl="0"/>
            <a:fld id="{69E57DC2-970A-4B3E-BB1C-7A09969E49DF}" type="slidenum">
              <a:rPr lang="fr-FR" noProof="0" smtClean="0"/>
              <a:t>‹N°›</a:t>
            </a:fld>
            <a:endParaRPr lang="fr-FR" noProof="0"/>
          </a:p>
        </p:txBody>
      </p:sp>
    </p:spTree>
    <p:extLst>
      <p:ext uri="{BB962C8B-B14F-4D97-AF65-F5344CB8AC3E}">
        <p14:creationId xmlns:p14="http://schemas.microsoft.com/office/powerpoint/2010/main" val="3293073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pic>
        <p:nvPicPr>
          <p:cNvPr id="8" name="Imag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re 1"/>
          <p:cNvSpPr>
            <a:spLocks noGrp="1"/>
          </p:cNvSpPr>
          <p:nvPr>
            <p:ph type="title"/>
          </p:nvPr>
        </p:nvSpPr>
        <p:spPr>
          <a:xfrm>
            <a:off x="685800" y="2074333"/>
            <a:ext cx="3680885" cy="1371600"/>
          </a:xfrm>
        </p:spPr>
        <p:txBody>
          <a:bodyPr rtlCol="0" anchor="b">
            <a:normAutofit/>
          </a:bodyPr>
          <a:lstStyle>
            <a:lvl1pPr algn="l">
              <a:defRPr sz="2400" b="0"/>
            </a:lvl1pPr>
          </a:lstStyle>
          <a:p>
            <a:pPr rtl="0"/>
            <a:r>
              <a:rPr lang="fr-FR" noProof="0"/>
              <a:t>Modifiez le style du titre</a:t>
            </a:r>
          </a:p>
        </p:txBody>
      </p:sp>
      <p:sp>
        <p:nvSpPr>
          <p:cNvPr id="3" name="Espace réservé du contenu 2"/>
          <p:cNvSpPr>
            <a:spLocks noGrp="1"/>
          </p:cNvSpPr>
          <p:nvPr>
            <p:ph idx="1" hasCustomPrompt="1"/>
          </p:nvPr>
        </p:nvSpPr>
        <p:spPr>
          <a:xfrm>
            <a:off x="4648201" y="609601"/>
            <a:ext cx="6169026" cy="5181600"/>
          </a:xfrm>
        </p:spPr>
        <p:txBody>
          <a:bodyPr rtlCol="0" anchor="ctr">
            <a:normAutofit/>
          </a:body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u texte 3"/>
          <p:cNvSpPr>
            <a:spLocks noGrp="1"/>
          </p:cNvSpPr>
          <p:nvPr>
            <p:ph type="body" sz="half" idx="2" hasCustomPrompt="1"/>
          </p:nvPr>
        </p:nvSpPr>
        <p:spPr>
          <a:xfrm>
            <a:off x="685800" y="3445933"/>
            <a:ext cx="3680885" cy="1828800"/>
          </a:xfrm>
        </p:spPr>
        <p:txBody>
          <a:bodyPr rtlCol="0"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a:t>Modifiez les styles du texte du masque</a:t>
            </a:r>
          </a:p>
        </p:txBody>
      </p:sp>
      <p:sp>
        <p:nvSpPr>
          <p:cNvPr id="5" name="Espace réservé de la date 4"/>
          <p:cNvSpPr>
            <a:spLocks noGrp="1"/>
          </p:cNvSpPr>
          <p:nvPr>
            <p:ph type="dt" sz="half" idx="10"/>
          </p:nvPr>
        </p:nvSpPr>
        <p:spPr/>
        <p:txBody>
          <a:bodyPr rtlCol="0"/>
          <a:lstStyle/>
          <a:p>
            <a:pPr rtl="0"/>
            <a:fld id="{42DF6B27-F045-412B-B315-90E50B9CAD82}" type="datetime1">
              <a:rPr lang="fr-FR" noProof="0" smtClean="0"/>
              <a:t>24/01/2023</a:t>
            </a:fld>
            <a:endParaRPr lang="fr-FR" noProof="0"/>
          </a:p>
        </p:txBody>
      </p:sp>
      <p:sp>
        <p:nvSpPr>
          <p:cNvPr id="6" name="Espace réservé du pied de page 5"/>
          <p:cNvSpPr>
            <a:spLocks noGrp="1"/>
          </p:cNvSpPr>
          <p:nvPr>
            <p:ph type="ftr" sz="quarter" idx="11"/>
          </p:nvPr>
        </p:nvSpPr>
        <p:spPr/>
        <p:txBody>
          <a:bodyPr rtlCol="0"/>
          <a:lstStyle/>
          <a:p>
            <a:pPr rtl="0"/>
            <a:endParaRPr lang="fr-FR" noProof="0"/>
          </a:p>
        </p:txBody>
      </p:sp>
      <p:sp>
        <p:nvSpPr>
          <p:cNvPr id="7" name="Espace réservé du numéro de diapositive 6"/>
          <p:cNvSpPr>
            <a:spLocks noGrp="1"/>
          </p:cNvSpPr>
          <p:nvPr>
            <p:ph type="sldNum" sz="quarter" idx="12"/>
          </p:nvPr>
        </p:nvSpPr>
        <p:spPr/>
        <p:txBody>
          <a:bodyPr rtlCol="0"/>
          <a:lstStyle/>
          <a:p>
            <a:pPr rtl="0"/>
            <a:fld id="{69E57DC2-970A-4B3E-BB1C-7A09969E49DF}" type="slidenum">
              <a:rPr lang="fr-FR" noProof="0" smtClean="0"/>
              <a:pPr rtl="0"/>
              <a:t>‹N°›</a:t>
            </a:fld>
            <a:endParaRPr lang="fr-FR" noProof="0"/>
          </a:p>
        </p:txBody>
      </p:sp>
    </p:spTree>
    <p:extLst>
      <p:ext uri="{BB962C8B-B14F-4D97-AF65-F5344CB8AC3E}">
        <p14:creationId xmlns:p14="http://schemas.microsoft.com/office/powerpoint/2010/main" val="11409764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pic>
        <p:nvPicPr>
          <p:cNvPr id="8" name="Imag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re 1"/>
          <p:cNvSpPr>
            <a:spLocks noGrp="1"/>
          </p:cNvSpPr>
          <p:nvPr>
            <p:ph type="title"/>
          </p:nvPr>
        </p:nvSpPr>
        <p:spPr>
          <a:xfrm>
            <a:off x="685800" y="1600200"/>
            <a:ext cx="6164653" cy="1371600"/>
          </a:xfrm>
        </p:spPr>
        <p:txBody>
          <a:bodyPr rtlCol="0" anchor="b">
            <a:normAutofit/>
          </a:bodyPr>
          <a:lstStyle>
            <a:lvl1pPr algn="l">
              <a:defRPr sz="2800" b="0"/>
            </a:lvl1pPr>
          </a:lstStyle>
          <a:p>
            <a:pPr rtl="0"/>
            <a:r>
              <a:rPr lang="fr-FR" noProof="0"/>
              <a:t>Modifiez le style du titre</a:t>
            </a:r>
          </a:p>
        </p:txBody>
      </p:sp>
      <p:sp>
        <p:nvSpPr>
          <p:cNvPr id="14" name="Espace réservé d’image 2"/>
          <p:cNvSpPr>
            <a:spLocks noGrp="1" noChangeAspect="1"/>
          </p:cNvSpPr>
          <p:nvPr>
            <p:ph type="pic" idx="1" hasCustomPrompt="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fr-FR" noProof="0"/>
              <a:t>Cliquez sur l’icône pour ajouter une image</a:t>
            </a:r>
          </a:p>
        </p:txBody>
      </p:sp>
      <p:sp>
        <p:nvSpPr>
          <p:cNvPr id="4" name="Espace réservé du texte 3"/>
          <p:cNvSpPr>
            <a:spLocks noGrp="1"/>
          </p:cNvSpPr>
          <p:nvPr>
            <p:ph type="body" sz="half" idx="2" hasCustomPrompt="1"/>
          </p:nvPr>
        </p:nvSpPr>
        <p:spPr>
          <a:xfrm>
            <a:off x="685800" y="2971800"/>
            <a:ext cx="6164653" cy="1828800"/>
          </a:xfrm>
        </p:spPr>
        <p:txBody>
          <a:bodyPr rtlCol="0"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a:t>Modifiez les styles du texte du masque</a:t>
            </a:r>
          </a:p>
        </p:txBody>
      </p:sp>
      <p:sp>
        <p:nvSpPr>
          <p:cNvPr id="5" name="Espace réservé de la date 4"/>
          <p:cNvSpPr>
            <a:spLocks noGrp="1"/>
          </p:cNvSpPr>
          <p:nvPr>
            <p:ph type="dt" sz="half" idx="10"/>
          </p:nvPr>
        </p:nvSpPr>
        <p:spPr/>
        <p:txBody>
          <a:bodyPr rtlCol="0"/>
          <a:lstStyle/>
          <a:p>
            <a:pPr rtl="0"/>
            <a:fld id="{8D07AA46-6F2C-4158-AF1F-E05D54FF2249}" type="datetime1">
              <a:rPr lang="fr-FR" noProof="0" smtClean="0"/>
              <a:t>24/01/2023</a:t>
            </a:fld>
            <a:endParaRPr lang="fr-FR" noProof="0"/>
          </a:p>
        </p:txBody>
      </p:sp>
      <p:sp>
        <p:nvSpPr>
          <p:cNvPr id="6" name="Espace réservé du pied de page 5"/>
          <p:cNvSpPr>
            <a:spLocks noGrp="1"/>
          </p:cNvSpPr>
          <p:nvPr>
            <p:ph type="ftr" sz="quarter" idx="11"/>
          </p:nvPr>
        </p:nvSpPr>
        <p:spPr/>
        <p:txBody>
          <a:bodyPr rtlCol="0"/>
          <a:lstStyle/>
          <a:p>
            <a:pPr rtl="0"/>
            <a:endParaRPr lang="fr-FR" noProof="0"/>
          </a:p>
        </p:txBody>
      </p:sp>
      <p:sp>
        <p:nvSpPr>
          <p:cNvPr id="7" name="Espace réservé du numéro de diapositive 6"/>
          <p:cNvSpPr>
            <a:spLocks noGrp="1"/>
          </p:cNvSpPr>
          <p:nvPr>
            <p:ph type="sldNum" sz="quarter" idx="12"/>
          </p:nvPr>
        </p:nvSpPr>
        <p:spPr/>
        <p:txBody>
          <a:bodyPr rtlCol="0"/>
          <a:lstStyle/>
          <a:p>
            <a:pPr rtl="0"/>
            <a:fld id="{69E57DC2-970A-4B3E-BB1C-7A09969E49DF}" type="slidenum">
              <a:rPr lang="fr-FR" noProof="0" smtClean="0"/>
              <a:pPr rtl="0"/>
              <a:t>‹N°›</a:t>
            </a:fld>
            <a:endParaRPr lang="fr-FR" noProof="0"/>
          </a:p>
        </p:txBody>
      </p:sp>
    </p:spTree>
    <p:extLst>
      <p:ext uri="{BB962C8B-B14F-4D97-AF65-F5344CB8AC3E}">
        <p14:creationId xmlns:p14="http://schemas.microsoft.com/office/powerpoint/2010/main" val="2179080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pPr rtl="0"/>
            <a:r>
              <a:rPr lang="fr-FR" noProof="0"/>
              <a:t>Modifiez le style du titre</a:t>
            </a:r>
          </a:p>
        </p:txBody>
      </p:sp>
      <p:sp>
        <p:nvSpPr>
          <p:cNvPr id="3" name="Espace réservé du texte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e la date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rtl="0"/>
            <a:fld id="{829BA45B-2399-49E0-A6E1-836DF3F122F3}" type="datetime1">
              <a:rPr lang="fr-FR" noProof="0" smtClean="0"/>
              <a:t>24/01/2023</a:t>
            </a:fld>
            <a:endParaRPr lang="fr-FR" noProof="0"/>
          </a:p>
        </p:txBody>
      </p:sp>
      <p:sp>
        <p:nvSpPr>
          <p:cNvPr id="5" name="Espace réservé du pied de page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pPr rtl="0"/>
            <a:endParaRPr lang="fr-FR" noProof="0"/>
          </a:p>
        </p:txBody>
      </p:sp>
      <p:sp>
        <p:nvSpPr>
          <p:cNvPr id="6" name="Espace réservé du numéro de diapositive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rtl="0"/>
            <a:fld id="{69E57DC2-970A-4B3E-BB1C-7A09969E49DF}" type="slidenum">
              <a:rPr lang="fr-FR" noProof="0" smtClean="0"/>
              <a:pPr rtl="0"/>
              <a:t>‹N°›</a:t>
            </a:fld>
            <a:endParaRPr lang="fr-FR" noProof="0"/>
          </a:p>
        </p:txBody>
      </p:sp>
    </p:spTree>
    <p:extLst>
      <p:ext uri="{BB962C8B-B14F-4D97-AF65-F5344CB8AC3E}">
        <p14:creationId xmlns:p14="http://schemas.microsoft.com/office/powerpoint/2010/main" val="645065765"/>
      </p:ext>
    </p:extLst>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Lst>
  <p:hf sldNum="0"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5.jpg"/><Relationship Id="rId7" Type="http://schemas.openxmlformats.org/officeDocument/2006/relationships/diagramColors" Target="../diagrams/colors2.xml"/><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openxmlformats.org/officeDocument/2006/relationships/image" Target="../media/image1.jpeg"/><Relationship Id="rId7" Type="http://schemas.openxmlformats.org/officeDocument/2006/relationships/diagramLayout" Target="../diagrams/layout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Data" Target="../diagrams/data1.xml"/><Relationship Id="rId5" Type="http://schemas.openxmlformats.org/officeDocument/2006/relationships/image" Target="../media/image6.jpg"/><Relationship Id="rId10" Type="http://schemas.microsoft.com/office/2007/relationships/diagramDrawing" Target="../diagrams/drawing1.xml"/><Relationship Id="rId4" Type="http://schemas.openxmlformats.org/officeDocument/2006/relationships/image" Target="../media/image5.jpg"/><Relationship Id="rId9" Type="http://schemas.openxmlformats.org/officeDocument/2006/relationships/diagramColors" Target="../diagrams/colors1.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descr="ciel la nuit avec montagnes loin à l’horizon">
            <a:extLst>
              <a:ext uri="{FF2B5EF4-FFF2-40B4-BE49-F238E27FC236}">
                <a16:creationId xmlns:a16="http://schemas.microsoft.com/office/drawing/2014/main" id="{7C454B0C-0819-4D56-9275-BCE254DA659D}"/>
              </a:ext>
            </a:extLst>
          </p:cNvPr>
          <p:cNvPicPr>
            <a:picLocks noChangeAspect="1"/>
          </p:cNvPicPr>
          <p:nvPr/>
        </p:nvPicPr>
        <p:blipFill rotWithShape="1">
          <a:blip r:embed="rId3">
            <a:alphaModFix amt="20000"/>
            <a:extLst>
              <a:ext uri="{28A0092B-C50C-407E-A947-70E740481C1C}">
                <a14:useLocalDpi xmlns:a14="http://schemas.microsoft.com/office/drawing/2010/main"/>
              </a:ext>
            </a:extLst>
          </a:blip>
          <a:srcRect/>
          <a:stretch/>
        </p:blipFill>
        <p:spPr>
          <a:xfrm>
            <a:off x="20" y="10"/>
            <a:ext cx="12191980" cy="6857990"/>
          </a:xfrm>
          <a:prstGeom prst="rect">
            <a:avLst/>
          </a:prstGeom>
        </p:spPr>
      </p:pic>
      <p:sp>
        <p:nvSpPr>
          <p:cNvPr id="2" name="Titre 1">
            <a:extLst>
              <a:ext uri="{FF2B5EF4-FFF2-40B4-BE49-F238E27FC236}">
                <a16:creationId xmlns:a16="http://schemas.microsoft.com/office/drawing/2014/main" id="{340C7600-5BA8-4A54-887F-74AF87750A31}"/>
              </a:ext>
            </a:extLst>
          </p:cNvPr>
          <p:cNvSpPr>
            <a:spLocks noGrp="1"/>
          </p:cNvSpPr>
          <p:nvPr>
            <p:ph type="ctrTitle"/>
          </p:nvPr>
        </p:nvSpPr>
        <p:spPr>
          <a:xfrm>
            <a:off x="3962399" y="2554817"/>
            <a:ext cx="7197726" cy="2421464"/>
          </a:xfrm>
        </p:spPr>
        <p:txBody>
          <a:bodyPr rtlCol="0">
            <a:normAutofit/>
          </a:bodyPr>
          <a:lstStyle/>
          <a:p>
            <a:pPr rtl="0"/>
            <a:r>
              <a:rPr lang="fr-FR" b="1" dirty="0"/>
              <a:t>Gestion Immobilière</a:t>
            </a:r>
          </a:p>
        </p:txBody>
      </p:sp>
      <p:sp>
        <p:nvSpPr>
          <p:cNvPr id="3" name="Sous-titre 2">
            <a:extLst>
              <a:ext uri="{FF2B5EF4-FFF2-40B4-BE49-F238E27FC236}">
                <a16:creationId xmlns:a16="http://schemas.microsoft.com/office/drawing/2014/main" id="{AE584786-6548-4BB4-95FD-977AD1F362C6}"/>
              </a:ext>
            </a:extLst>
          </p:cNvPr>
          <p:cNvSpPr>
            <a:spLocks noGrp="1"/>
          </p:cNvSpPr>
          <p:nvPr>
            <p:ph type="subTitle" idx="1"/>
          </p:nvPr>
        </p:nvSpPr>
        <p:spPr>
          <a:xfrm>
            <a:off x="3962399" y="4976282"/>
            <a:ext cx="7197726" cy="1405467"/>
          </a:xfrm>
        </p:spPr>
        <p:txBody>
          <a:bodyPr rtlCol="0">
            <a:normAutofit/>
          </a:bodyPr>
          <a:lstStyle/>
          <a:p>
            <a:pPr rtl="0"/>
            <a:r>
              <a:rPr lang="fr-FR" dirty="0">
                <a:solidFill>
                  <a:schemeClr val="accent1">
                    <a:lumMod val="40000"/>
                    <a:lumOff val="60000"/>
                  </a:schemeClr>
                </a:solidFill>
              </a:rPr>
              <a:t>Le module </a:t>
            </a:r>
            <a:r>
              <a:rPr lang="fr-FR" dirty="0" err="1">
                <a:solidFill>
                  <a:schemeClr val="accent1">
                    <a:lumMod val="40000"/>
                    <a:lumOff val="60000"/>
                  </a:schemeClr>
                </a:solidFill>
              </a:rPr>
              <a:t>realtor</a:t>
            </a:r>
            <a:endParaRPr lang="fr-FR" dirty="0">
              <a:solidFill>
                <a:schemeClr val="accent1">
                  <a:lumMod val="40000"/>
                  <a:lumOff val="60000"/>
                </a:schemeClr>
              </a:solidFill>
            </a:endParaRPr>
          </a:p>
        </p:txBody>
      </p:sp>
    </p:spTree>
    <p:extLst>
      <p:ext uri="{BB962C8B-B14F-4D97-AF65-F5344CB8AC3E}">
        <p14:creationId xmlns:p14="http://schemas.microsoft.com/office/powerpoint/2010/main" val="34177214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ce réservé du contenu 3" descr="ciel la nuit avec montagnes à l’horizon">
            <a:extLst>
              <a:ext uri="{FF2B5EF4-FFF2-40B4-BE49-F238E27FC236}">
                <a16:creationId xmlns:a16="http://schemas.microsoft.com/office/drawing/2014/main" id="{2739CFE1-3E46-48B5-9BDB-769492BA7A53}"/>
              </a:ext>
            </a:extLst>
          </p:cNvPr>
          <p:cNvPicPr>
            <a:picLocks noGrp="1" noChangeAspect="1"/>
          </p:cNvPicPr>
          <p:nvPr>
            <p:ph sz="half" idx="1"/>
          </p:nvPr>
        </p:nvPicPr>
        <p:blipFill rotWithShape="1">
          <a:blip r:embed="rId3"/>
          <a:srcRect t="4555" b="4555"/>
          <a:stretch/>
        </p:blipFill>
        <p:spPr>
          <a:xfrm>
            <a:off x="-600" y="-1226"/>
            <a:ext cx="12193200" cy="6860452"/>
          </a:xfrm>
          <a:custGeom>
            <a:avLst/>
            <a:gdLst/>
            <a:ahLst/>
            <a:cxnLst/>
            <a:rect l="l" t="t" r="r" b="b"/>
            <a:pathLst>
              <a:path w="12192000" h="6858000">
                <a:moveTo>
                  <a:pt x="6090347" y="706999"/>
                </a:moveTo>
                <a:cubicBezTo>
                  <a:pt x="4588386" y="706999"/>
                  <a:pt x="3370806" y="1924579"/>
                  <a:pt x="3370806" y="3426541"/>
                </a:cubicBezTo>
                <a:cubicBezTo>
                  <a:pt x="3370806" y="4928503"/>
                  <a:pt x="4588386" y="6146083"/>
                  <a:pt x="6090347" y="6146083"/>
                </a:cubicBezTo>
                <a:cubicBezTo>
                  <a:pt x="7592308" y="6146083"/>
                  <a:pt x="8809888" y="4928503"/>
                  <a:pt x="8809888" y="3426541"/>
                </a:cubicBezTo>
                <a:cubicBezTo>
                  <a:pt x="8809888" y="1924579"/>
                  <a:pt x="7592308" y="706999"/>
                  <a:pt x="6090347" y="706999"/>
                </a:cubicBezTo>
                <a:close/>
                <a:moveTo>
                  <a:pt x="6082303" y="247854"/>
                </a:moveTo>
                <a:cubicBezTo>
                  <a:pt x="7836802" y="247854"/>
                  <a:pt x="9259104" y="1671227"/>
                  <a:pt x="9259104" y="3427045"/>
                </a:cubicBezTo>
                <a:cubicBezTo>
                  <a:pt x="9259104" y="5182864"/>
                  <a:pt x="7836802" y="6606237"/>
                  <a:pt x="6082303" y="6606237"/>
                </a:cubicBezTo>
                <a:cubicBezTo>
                  <a:pt x="4327804" y="6606237"/>
                  <a:pt x="2905502" y="5182864"/>
                  <a:pt x="2905502" y="3427045"/>
                </a:cubicBezTo>
                <a:cubicBezTo>
                  <a:pt x="2905502" y="1671227"/>
                  <a:pt x="4327804" y="247854"/>
                  <a:pt x="6082303" y="247854"/>
                </a:cubicBezTo>
                <a:close/>
                <a:moveTo>
                  <a:pt x="9560257" y="0"/>
                </a:moveTo>
                <a:lnTo>
                  <a:pt x="12192000" y="0"/>
                </a:lnTo>
                <a:lnTo>
                  <a:pt x="12192000" y="6858000"/>
                </a:lnTo>
                <a:lnTo>
                  <a:pt x="9560255" y="6858000"/>
                </a:lnTo>
                <a:lnTo>
                  <a:pt x="9704262" y="6706843"/>
                </a:lnTo>
                <a:cubicBezTo>
                  <a:pt x="10490530" y="5841105"/>
                  <a:pt x="10969748" y="4691058"/>
                  <a:pt x="10969748" y="3428999"/>
                </a:cubicBezTo>
                <a:cubicBezTo>
                  <a:pt x="10969748" y="2166941"/>
                  <a:pt x="10490530" y="1016894"/>
                  <a:pt x="9704262" y="151155"/>
                </a:cubicBezTo>
                <a:close/>
                <a:moveTo>
                  <a:pt x="7947654" y="0"/>
                </a:moveTo>
                <a:lnTo>
                  <a:pt x="8099035" y="0"/>
                </a:lnTo>
                <a:lnTo>
                  <a:pt x="8158569" y="34257"/>
                </a:lnTo>
                <a:cubicBezTo>
                  <a:pt x="9305381" y="731601"/>
                  <a:pt x="10071441" y="1993601"/>
                  <a:pt x="10071441" y="3434659"/>
                </a:cubicBezTo>
                <a:cubicBezTo>
                  <a:pt x="10071441" y="4875717"/>
                  <a:pt x="9305381" y="6137716"/>
                  <a:pt x="8158569" y="6835060"/>
                </a:cubicBezTo>
                <a:lnTo>
                  <a:pt x="8118703" y="6858000"/>
                </a:lnTo>
                <a:lnTo>
                  <a:pt x="7923440" y="6858000"/>
                </a:lnTo>
                <a:lnTo>
                  <a:pt x="7938929" y="6850061"/>
                </a:lnTo>
                <a:cubicBezTo>
                  <a:pt x="9153123" y="6189975"/>
                  <a:pt x="9977382" y="4902579"/>
                  <a:pt x="9977382" y="3422520"/>
                </a:cubicBezTo>
                <a:cubicBezTo>
                  <a:pt x="9977382" y="2009739"/>
                  <a:pt x="9226353" y="772500"/>
                  <a:pt x="8102044" y="88839"/>
                </a:cubicBezTo>
                <a:close/>
                <a:moveTo>
                  <a:pt x="4097777" y="0"/>
                </a:moveTo>
                <a:lnTo>
                  <a:pt x="4216953" y="0"/>
                </a:lnTo>
                <a:lnTo>
                  <a:pt x="4062563" y="88839"/>
                </a:lnTo>
                <a:cubicBezTo>
                  <a:pt x="2938253" y="772500"/>
                  <a:pt x="2187224" y="2009739"/>
                  <a:pt x="2187224" y="3422520"/>
                </a:cubicBezTo>
                <a:cubicBezTo>
                  <a:pt x="2187224" y="4902579"/>
                  <a:pt x="3011483" y="6189975"/>
                  <a:pt x="4225677" y="6850061"/>
                </a:cubicBezTo>
                <a:lnTo>
                  <a:pt x="4241167" y="6858000"/>
                </a:lnTo>
                <a:lnTo>
                  <a:pt x="4078110" y="6858000"/>
                </a:lnTo>
                <a:lnTo>
                  <a:pt x="4038243" y="6835060"/>
                </a:lnTo>
                <a:cubicBezTo>
                  <a:pt x="2891431" y="6137716"/>
                  <a:pt x="2125371" y="4875717"/>
                  <a:pt x="2125371" y="3434659"/>
                </a:cubicBezTo>
                <a:cubicBezTo>
                  <a:pt x="2125371" y="1993601"/>
                  <a:pt x="2891431" y="731601"/>
                  <a:pt x="4038243" y="34257"/>
                </a:cubicBezTo>
                <a:close/>
                <a:moveTo>
                  <a:pt x="0" y="0"/>
                </a:moveTo>
                <a:lnTo>
                  <a:pt x="2636555" y="0"/>
                </a:lnTo>
                <a:lnTo>
                  <a:pt x="2492551" y="151155"/>
                </a:lnTo>
                <a:cubicBezTo>
                  <a:pt x="1706282" y="1016894"/>
                  <a:pt x="1227064" y="2166941"/>
                  <a:pt x="1227064" y="3428999"/>
                </a:cubicBezTo>
                <a:cubicBezTo>
                  <a:pt x="1227064" y="4691058"/>
                  <a:pt x="1706282" y="5841105"/>
                  <a:pt x="2492551" y="6706843"/>
                </a:cubicBezTo>
                <a:lnTo>
                  <a:pt x="2636557" y="6858000"/>
                </a:lnTo>
                <a:lnTo>
                  <a:pt x="0" y="6858000"/>
                </a:lnTo>
                <a:close/>
              </a:path>
            </a:pathLst>
          </a:custGeom>
          <a:ln w="60325" cmpd="dbl">
            <a:solidFill>
              <a:schemeClr val="tx1">
                <a:alpha val="40000"/>
              </a:schemeClr>
            </a:solidFill>
          </a:ln>
        </p:spPr>
      </p:pic>
      <p:graphicFrame>
        <p:nvGraphicFramePr>
          <p:cNvPr id="5" name="Espace réservé du contenu 4" descr="Graphique SmartArt">
            <a:extLst>
              <a:ext uri="{FF2B5EF4-FFF2-40B4-BE49-F238E27FC236}">
                <a16:creationId xmlns:a16="http://schemas.microsoft.com/office/drawing/2014/main" id="{21A182E9-AC38-4344-9247-5AB4B8F03A26}"/>
              </a:ext>
            </a:extLst>
          </p:cNvPr>
          <p:cNvGraphicFramePr>
            <a:graphicFrameLocks noGrp="1"/>
          </p:cNvGraphicFramePr>
          <p:nvPr>
            <p:ph sz="half" idx="2"/>
            <p:extLst>
              <p:ext uri="{D42A27DB-BD31-4B8C-83A1-F6EECF244321}">
                <p14:modId xmlns:p14="http://schemas.microsoft.com/office/powerpoint/2010/main" val="212539821"/>
              </p:ext>
            </p:extLst>
          </p:nvPr>
        </p:nvGraphicFramePr>
        <p:xfrm>
          <a:off x="2569323" y="2142067"/>
          <a:ext cx="7390680" cy="372533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2" name="Titre 1">
            <a:extLst>
              <a:ext uri="{FF2B5EF4-FFF2-40B4-BE49-F238E27FC236}">
                <a16:creationId xmlns:a16="http://schemas.microsoft.com/office/drawing/2014/main" id="{144E241E-3110-4B1C-B9B0-F17B90FEEC1D}"/>
              </a:ext>
            </a:extLst>
          </p:cNvPr>
          <p:cNvSpPr>
            <a:spLocks noGrp="1"/>
          </p:cNvSpPr>
          <p:nvPr>
            <p:ph type="title"/>
          </p:nvPr>
        </p:nvSpPr>
        <p:spPr>
          <a:xfrm>
            <a:off x="2408903" y="787400"/>
            <a:ext cx="7390680" cy="1278467"/>
          </a:xfrm>
        </p:spPr>
        <p:txBody>
          <a:bodyPr vert="horz" lIns="91440" tIns="45720" rIns="91440" bIns="45720" rtlCol="0" anchor="ctr">
            <a:normAutofit/>
          </a:bodyPr>
          <a:lstStyle/>
          <a:p>
            <a:pPr algn="ctr" rtl="0"/>
            <a:r>
              <a:rPr lang="fr-FR" dirty="0"/>
              <a:t>3. Points importants</a:t>
            </a:r>
          </a:p>
        </p:txBody>
      </p:sp>
    </p:spTree>
    <p:extLst>
      <p:ext uri="{BB962C8B-B14F-4D97-AF65-F5344CB8AC3E}">
        <p14:creationId xmlns:p14="http://schemas.microsoft.com/office/powerpoint/2010/main" val="19748284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C69F94-9900-6CC0-797A-CF7818E316C4}"/>
              </a:ext>
            </a:extLst>
          </p:cNvPr>
          <p:cNvSpPr>
            <a:spLocks noGrp="1"/>
          </p:cNvSpPr>
          <p:nvPr>
            <p:ph type="title"/>
          </p:nvPr>
        </p:nvSpPr>
        <p:spPr/>
        <p:txBody>
          <a:bodyPr/>
          <a:lstStyle/>
          <a:p>
            <a:r>
              <a:rPr lang="fr-FR" dirty="0"/>
              <a:t>3. Points importants</a:t>
            </a:r>
            <a:endParaRPr lang="fr-BE" dirty="0"/>
          </a:p>
        </p:txBody>
      </p:sp>
      <p:sp>
        <p:nvSpPr>
          <p:cNvPr id="3" name="Espace réservé du contenu 2">
            <a:extLst>
              <a:ext uri="{FF2B5EF4-FFF2-40B4-BE49-F238E27FC236}">
                <a16:creationId xmlns:a16="http://schemas.microsoft.com/office/drawing/2014/main" id="{368F443E-3A2B-B729-DBCD-6229F8CE0DFF}"/>
              </a:ext>
            </a:extLst>
          </p:cNvPr>
          <p:cNvSpPr>
            <a:spLocks noGrp="1"/>
          </p:cNvSpPr>
          <p:nvPr>
            <p:ph sz="half" idx="1"/>
          </p:nvPr>
        </p:nvSpPr>
        <p:spPr/>
        <p:txBody>
          <a:bodyPr/>
          <a:lstStyle/>
          <a:p>
            <a:pPr marL="0" indent="0">
              <a:buNone/>
            </a:pPr>
            <a:r>
              <a:rPr lang="fr-FR" dirty="0"/>
              <a:t>ODOO</a:t>
            </a:r>
          </a:p>
          <a:p>
            <a:r>
              <a:rPr lang="fr-FR" dirty="0"/>
              <a:t>Faire le lien entre les produits et lignes stock et </a:t>
            </a:r>
            <a:r>
              <a:rPr lang="fr-FR" dirty="0" err="1"/>
              <a:t>stock.product_ids</a:t>
            </a:r>
            <a:endParaRPr lang="fr-FR" dirty="0"/>
          </a:p>
          <a:p>
            <a:r>
              <a:rPr lang="fr-FR" dirty="0"/>
              <a:t>Les attributs calculés</a:t>
            </a:r>
          </a:p>
          <a:p>
            <a:r>
              <a:rPr lang="fr-FR" dirty="0"/>
              <a:t>Le lien entre le produit et l’appartement</a:t>
            </a:r>
          </a:p>
          <a:p>
            <a:r>
              <a:rPr lang="fr-FR" dirty="0"/>
              <a:t>Un </a:t>
            </a:r>
            <a:r>
              <a:rPr lang="fr-FR" dirty="0" err="1"/>
              <a:t>product.template</a:t>
            </a:r>
            <a:r>
              <a:rPr lang="fr-FR" dirty="0"/>
              <a:t> doit être de type « </a:t>
            </a:r>
            <a:r>
              <a:rPr lang="fr-FR" dirty="0" err="1"/>
              <a:t>product</a:t>
            </a:r>
            <a:r>
              <a:rPr lang="fr-FR" dirty="0"/>
              <a:t> »</a:t>
            </a:r>
          </a:p>
          <a:p>
            <a:r>
              <a:rPr lang="fr-FR" dirty="0"/>
              <a:t>Sauvegarder les informations de connexion lors du </a:t>
            </a:r>
            <a:r>
              <a:rPr lang="fr-FR"/>
              <a:t>1</a:t>
            </a:r>
            <a:r>
              <a:rPr lang="fr-FR" baseline="30000"/>
              <a:t>er</a:t>
            </a:r>
            <a:r>
              <a:rPr lang="fr-FR"/>
              <a:t> démarrage de ODOO.</a:t>
            </a:r>
            <a:endParaRPr lang="fr-FR" dirty="0"/>
          </a:p>
          <a:p>
            <a:endParaRPr lang="fr-BE" dirty="0"/>
          </a:p>
        </p:txBody>
      </p:sp>
      <p:sp>
        <p:nvSpPr>
          <p:cNvPr id="4" name="Espace réservé du contenu 3">
            <a:extLst>
              <a:ext uri="{FF2B5EF4-FFF2-40B4-BE49-F238E27FC236}">
                <a16:creationId xmlns:a16="http://schemas.microsoft.com/office/drawing/2014/main" id="{69504681-4CD0-2A73-7240-49EC935D0B41}"/>
              </a:ext>
            </a:extLst>
          </p:cNvPr>
          <p:cNvSpPr>
            <a:spLocks noGrp="1"/>
          </p:cNvSpPr>
          <p:nvPr>
            <p:ph sz="half" idx="2"/>
          </p:nvPr>
        </p:nvSpPr>
        <p:spPr/>
        <p:txBody>
          <a:bodyPr/>
          <a:lstStyle/>
          <a:p>
            <a:pPr marL="0" indent="0">
              <a:buNone/>
            </a:pPr>
            <a:r>
              <a:rPr lang="fr-FR" dirty="0"/>
              <a:t>DJANGO</a:t>
            </a:r>
          </a:p>
          <a:p>
            <a:r>
              <a:rPr lang="fr-FR" dirty="0"/>
              <a:t>La sauvegarde de l’UID ODOO</a:t>
            </a:r>
          </a:p>
          <a:p>
            <a:endParaRPr lang="fr-FR" dirty="0"/>
          </a:p>
          <a:p>
            <a:pPr marL="0" indent="0">
              <a:buNone/>
            </a:pPr>
            <a:r>
              <a:rPr lang="fr-BE" dirty="0"/>
              <a:t>SCRIPT</a:t>
            </a:r>
          </a:p>
          <a:p>
            <a:r>
              <a:rPr lang="fr-BE" dirty="0"/>
              <a:t>Le traitement des exceptions</a:t>
            </a:r>
          </a:p>
        </p:txBody>
      </p:sp>
    </p:spTree>
    <p:extLst>
      <p:ext uri="{BB962C8B-B14F-4D97-AF65-F5344CB8AC3E}">
        <p14:creationId xmlns:p14="http://schemas.microsoft.com/office/powerpoint/2010/main" val="11714813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03400D5-41A6-6464-E786-48A7AE74BB54}"/>
              </a:ext>
            </a:extLst>
          </p:cNvPr>
          <p:cNvSpPr>
            <a:spLocks noGrp="1"/>
          </p:cNvSpPr>
          <p:nvPr>
            <p:ph type="title"/>
          </p:nvPr>
        </p:nvSpPr>
        <p:spPr>
          <a:xfrm>
            <a:off x="685800" y="3308581"/>
            <a:ext cx="10131427" cy="1468800"/>
          </a:xfrm>
        </p:spPr>
        <p:txBody>
          <a:bodyPr anchor="b">
            <a:normAutofit/>
          </a:bodyPr>
          <a:lstStyle/>
          <a:p>
            <a:r>
              <a:rPr lang="fr-FR" dirty="0"/>
              <a:t>Simulation</a:t>
            </a:r>
            <a:endParaRPr lang="fr-BE" dirty="0"/>
          </a:p>
        </p:txBody>
      </p:sp>
      <p:sp>
        <p:nvSpPr>
          <p:cNvPr id="9" name="Text Placeholder 2">
            <a:extLst>
              <a:ext uri="{FF2B5EF4-FFF2-40B4-BE49-F238E27FC236}">
                <a16:creationId xmlns:a16="http://schemas.microsoft.com/office/drawing/2014/main" id="{0004E713-D82F-C1E8-364A-2E3187F44CEF}"/>
              </a:ext>
            </a:extLst>
          </p:cNvPr>
          <p:cNvSpPr>
            <a:spLocks noGrp="1"/>
          </p:cNvSpPr>
          <p:nvPr>
            <p:ph type="body" idx="1"/>
          </p:nvPr>
        </p:nvSpPr>
        <p:spPr>
          <a:xfrm>
            <a:off x="685799" y="4777381"/>
            <a:ext cx="10131428" cy="860400"/>
          </a:xfrm>
        </p:spPr>
        <p:txBody>
          <a:bodyPr/>
          <a:lstStyle/>
          <a:p>
            <a:endParaRPr lang="en-US"/>
          </a:p>
        </p:txBody>
      </p:sp>
    </p:spTree>
    <p:extLst>
      <p:ext uri="{BB962C8B-B14F-4D97-AF65-F5344CB8AC3E}">
        <p14:creationId xmlns:p14="http://schemas.microsoft.com/office/powerpoint/2010/main" val="21998949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Espace réservé du contenu 10">
            <a:extLst>
              <a:ext uri="{FF2B5EF4-FFF2-40B4-BE49-F238E27FC236}">
                <a16:creationId xmlns:a16="http://schemas.microsoft.com/office/drawing/2014/main" id="{53917CE5-1117-4AC5-686C-95B56254A24B}"/>
              </a:ext>
            </a:extLst>
          </p:cNvPr>
          <p:cNvPicPr>
            <a:picLocks noGrp="1" noChangeAspect="1"/>
          </p:cNvPicPr>
          <p:nvPr>
            <p:ph sz="half" idx="2"/>
          </p:nvPr>
        </p:nvPicPr>
        <p:blipFill>
          <a:blip r:embed="rId2"/>
          <a:stretch>
            <a:fillRect/>
          </a:stretch>
        </p:blipFill>
        <p:spPr>
          <a:xfrm>
            <a:off x="120650" y="844663"/>
            <a:ext cx="11950700" cy="5168674"/>
          </a:xfrm>
          <a:noFill/>
        </p:spPr>
      </p:pic>
    </p:spTree>
    <p:extLst>
      <p:ext uri="{BB962C8B-B14F-4D97-AF65-F5344CB8AC3E}">
        <p14:creationId xmlns:p14="http://schemas.microsoft.com/office/powerpoint/2010/main" val="6797123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AF73045A-AE68-3CD4-BC66-271BE1D80133}"/>
              </a:ext>
            </a:extLst>
          </p:cNvPr>
          <p:cNvSpPr>
            <a:spLocks noGrp="1"/>
          </p:cNvSpPr>
          <p:nvPr>
            <p:ph type="title"/>
          </p:nvPr>
        </p:nvSpPr>
        <p:spPr>
          <a:xfrm>
            <a:off x="685801" y="609600"/>
            <a:ext cx="10131425" cy="1456267"/>
          </a:xfrm>
        </p:spPr>
        <p:txBody>
          <a:bodyPr/>
          <a:lstStyle/>
          <a:p>
            <a:r>
              <a:rPr lang="en-US" dirty="0"/>
              <a:t>Product Template</a:t>
            </a:r>
          </a:p>
        </p:txBody>
      </p:sp>
      <p:pic>
        <p:nvPicPr>
          <p:cNvPr id="7" name="Image 6">
            <a:extLst>
              <a:ext uri="{FF2B5EF4-FFF2-40B4-BE49-F238E27FC236}">
                <a16:creationId xmlns:a16="http://schemas.microsoft.com/office/drawing/2014/main" id="{DB231FA7-E058-2B23-73F5-AA901B6BC286}"/>
              </a:ext>
            </a:extLst>
          </p:cNvPr>
          <p:cNvPicPr>
            <a:picLocks noChangeAspect="1"/>
          </p:cNvPicPr>
          <p:nvPr/>
        </p:nvPicPr>
        <p:blipFill>
          <a:blip r:embed="rId2"/>
          <a:stretch>
            <a:fillRect/>
          </a:stretch>
        </p:blipFill>
        <p:spPr>
          <a:xfrm>
            <a:off x="685801" y="2662212"/>
            <a:ext cx="10131425" cy="2608843"/>
          </a:xfrm>
          <a:prstGeom prst="rect">
            <a:avLst/>
          </a:prstGeom>
          <a:noFill/>
        </p:spPr>
      </p:pic>
    </p:spTree>
    <p:extLst>
      <p:ext uri="{BB962C8B-B14F-4D97-AF65-F5344CB8AC3E}">
        <p14:creationId xmlns:p14="http://schemas.microsoft.com/office/powerpoint/2010/main" val="29149864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AF73045A-AE68-3CD4-BC66-271BE1D80133}"/>
              </a:ext>
            </a:extLst>
          </p:cNvPr>
          <p:cNvSpPr>
            <a:spLocks noGrp="1"/>
          </p:cNvSpPr>
          <p:nvPr>
            <p:ph type="title"/>
          </p:nvPr>
        </p:nvSpPr>
        <p:spPr>
          <a:xfrm>
            <a:off x="685801" y="609600"/>
            <a:ext cx="10131425" cy="1456267"/>
          </a:xfrm>
        </p:spPr>
        <p:txBody>
          <a:bodyPr anchor="ctr">
            <a:normAutofit/>
          </a:bodyPr>
          <a:lstStyle/>
          <a:p>
            <a:r>
              <a:rPr lang="en-US" dirty="0" err="1"/>
              <a:t>Ajout</a:t>
            </a:r>
            <a:r>
              <a:rPr lang="en-US" dirty="0"/>
              <a:t> d’un Product TEMPLATE	</a:t>
            </a:r>
          </a:p>
        </p:txBody>
      </p:sp>
      <p:pic>
        <p:nvPicPr>
          <p:cNvPr id="3" name="Image 2">
            <a:extLst>
              <a:ext uri="{FF2B5EF4-FFF2-40B4-BE49-F238E27FC236}">
                <a16:creationId xmlns:a16="http://schemas.microsoft.com/office/drawing/2014/main" id="{60272070-71D3-4038-B067-8106D5CD14BB}"/>
              </a:ext>
            </a:extLst>
          </p:cNvPr>
          <p:cNvPicPr>
            <a:picLocks noChangeAspect="1"/>
          </p:cNvPicPr>
          <p:nvPr/>
        </p:nvPicPr>
        <p:blipFill>
          <a:blip r:embed="rId2"/>
          <a:stretch>
            <a:fillRect/>
          </a:stretch>
        </p:blipFill>
        <p:spPr>
          <a:xfrm>
            <a:off x="853349" y="2142067"/>
            <a:ext cx="9796328" cy="3649133"/>
          </a:xfrm>
          <a:prstGeom prst="rect">
            <a:avLst/>
          </a:prstGeom>
          <a:noFill/>
        </p:spPr>
      </p:pic>
    </p:spTree>
    <p:extLst>
      <p:ext uri="{BB962C8B-B14F-4D97-AF65-F5344CB8AC3E}">
        <p14:creationId xmlns:p14="http://schemas.microsoft.com/office/powerpoint/2010/main" val="30519237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AF73045A-AE68-3CD4-BC66-271BE1D80133}"/>
              </a:ext>
            </a:extLst>
          </p:cNvPr>
          <p:cNvSpPr>
            <a:spLocks noGrp="1"/>
          </p:cNvSpPr>
          <p:nvPr>
            <p:ph type="title"/>
          </p:nvPr>
        </p:nvSpPr>
        <p:spPr>
          <a:xfrm>
            <a:off x="685801" y="609600"/>
            <a:ext cx="10131425" cy="1456267"/>
          </a:xfrm>
        </p:spPr>
        <p:txBody>
          <a:bodyPr anchor="ctr">
            <a:normAutofit/>
          </a:bodyPr>
          <a:lstStyle/>
          <a:p>
            <a:r>
              <a:rPr lang="en-US" dirty="0" err="1"/>
              <a:t>Création</a:t>
            </a:r>
            <a:r>
              <a:rPr lang="en-US" dirty="0"/>
              <a:t> </a:t>
            </a:r>
            <a:r>
              <a:rPr lang="en-US" dirty="0" err="1"/>
              <a:t>d’une</a:t>
            </a:r>
            <a:r>
              <a:rPr lang="en-US" dirty="0"/>
              <a:t> reception </a:t>
            </a:r>
            <a:r>
              <a:rPr lang="en-US" dirty="0" err="1"/>
              <a:t>d’appartement</a:t>
            </a:r>
            <a:endParaRPr lang="en-US" dirty="0"/>
          </a:p>
        </p:txBody>
      </p:sp>
      <p:pic>
        <p:nvPicPr>
          <p:cNvPr id="6" name="Image 5">
            <a:extLst>
              <a:ext uri="{FF2B5EF4-FFF2-40B4-BE49-F238E27FC236}">
                <a16:creationId xmlns:a16="http://schemas.microsoft.com/office/drawing/2014/main" id="{E9C81356-B812-35EF-EA0D-5067EFA1739B}"/>
              </a:ext>
            </a:extLst>
          </p:cNvPr>
          <p:cNvPicPr>
            <a:picLocks noChangeAspect="1"/>
          </p:cNvPicPr>
          <p:nvPr/>
        </p:nvPicPr>
        <p:blipFill>
          <a:blip r:embed="rId2"/>
          <a:stretch>
            <a:fillRect/>
          </a:stretch>
        </p:blipFill>
        <p:spPr>
          <a:xfrm>
            <a:off x="1328322" y="2142067"/>
            <a:ext cx="8846383" cy="3649133"/>
          </a:xfrm>
          <a:prstGeom prst="rect">
            <a:avLst/>
          </a:prstGeom>
          <a:noFill/>
        </p:spPr>
      </p:pic>
    </p:spTree>
    <p:extLst>
      <p:ext uri="{BB962C8B-B14F-4D97-AF65-F5344CB8AC3E}">
        <p14:creationId xmlns:p14="http://schemas.microsoft.com/office/powerpoint/2010/main" val="29373538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AF73045A-AE68-3CD4-BC66-271BE1D80133}"/>
              </a:ext>
            </a:extLst>
          </p:cNvPr>
          <p:cNvSpPr>
            <a:spLocks noGrp="1"/>
          </p:cNvSpPr>
          <p:nvPr>
            <p:ph type="title"/>
          </p:nvPr>
        </p:nvSpPr>
        <p:spPr>
          <a:xfrm>
            <a:off x="685801" y="609600"/>
            <a:ext cx="10131425" cy="1456267"/>
          </a:xfrm>
        </p:spPr>
        <p:txBody>
          <a:bodyPr anchor="ctr">
            <a:normAutofit/>
          </a:bodyPr>
          <a:lstStyle/>
          <a:p>
            <a:r>
              <a:rPr lang="en-US" dirty="0" err="1"/>
              <a:t>Sauvegarde</a:t>
            </a:r>
            <a:endParaRPr lang="en-US" dirty="0"/>
          </a:p>
        </p:txBody>
      </p:sp>
      <p:pic>
        <p:nvPicPr>
          <p:cNvPr id="3" name="Image 2">
            <a:extLst>
              <a:ext uri="{FF2B5EF4-FFF2-40B4-BE49-F238E27FC236}">
                <a16:creationId xmlns:a16="http://schemas.microsoft.com/office/drawing/2014/main" id="{DFB6390B-5223-4D35-5D8E-6401CE8FEC7A}"/>
              </a:ext>
            </a:extLst>
          </p:cNvPr>
          <p:cNvPicPr>
            <a:picLocks noChangeAspect="1"/>
          </p:cNvPicPr>
          <p:nvPr/>
        </p:nvPicPr>
        <p:blipFill>
          <a:blip r:embed="rId2"/>
          <a:stretch>
            <a:fillRect/>
          </a:stretch>
        </p:blipFill>
        <p:spPr>
          <a:xfrm>
            <a:off x="853349" y="2142067"/>
            <a:ext cx="9796328" cy="3649133"/>
          </a:xfrm>
          <a:prstGeom prst="rect">
            <a:avLst/>
          </a:prstGeom>
          <a:noFill/>
        </p:spPr>
      </p:pic>
    </p:spTree>
    <p:extLst>
      <p:ext uri="{BB962C8B-B14F-4D97-AF65-F5344CB8AC3E}">
        <p14:creationId xmlns:p14="http://schemas.microsoft.com/office/powerpoint/2010/main" val="37886544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AF73045A-AE68-3CD4-BC66-271BE1D80133}"/>
              </a:ext>
            </a:extLst>
          </p:cNvPr>
          <p:cNvSpPr>
            <a:spLocks noGrp="1"/>
          </p:cNvSpPr>
          <p:nvPr>
            <p:ph type="title"/>
          </p:nvPr>
        </p:nvSpPr>
        <p:spPr>
          <a:xfrm>
            <a:off x="685801" y="609600"/>
            <a:ext cx="10131425" cy="1456267"/>
          </a:xfrm>
        </p:spPr>
        <p:txBody>
          <a:bodyPr anchor="ctr">
            <a:normAutofit/>
          </a:bodyPr>
          <a:lstStyle/>
          <a:p>
            <a:r>
              <a:rPr lang="en-US" dirty="0" err="1"/>
              <a:t>Sauvegarde</a:t>
            </a:r>
            <a:endParaRPr lang="en-US" dirty="0"/>
          </a:p>
        </p:txBody>
      </p:sp>
      <p:pic>
        <p:nvPicPr>
          <p:cNvPr id="3" name="Image 2">
            <a:extLst>
              <a:ext uri="{FF2B5EF4-FFF2-40B4-BE49-F238E27FC236}">
                <a16:creationId xmlns:a16="http://schemas.microsoft.com/office/drawing/2014/main" id="{DFB6390B-5223-4D35-5D8E-6401CE8FEC7A}"/>
              </a:ext>
            </a:extLst>
          </p:cNvPr>
          <p:cNvPicPr>
            <a:picLocks noChangeAspect="1"/>
          </p:cNvPicPr>
          <p:nvPr/>
        </p:nvPicPr>
        <p:blipFill>
          <a:blip r:embed="rId2"/>
          <a:stretch>
            <a:fillRect/>
          </a:stretch>
        </p:blipFill>
        <p:spPr>
          <a:xfrm>
            <a:off x="853349" y="2142067"/>
            <a:ext cx="9796328" cy="3649133"/>
          </a:xfrm>
          <a:prstGeom prst="rect">
            <a:avLst/>
          </a:prstGeom>
          <a:noFill/>
        </p:spPr>
      </p:pic>
    </p:spTree>
    <p:extLst>
      <p:ext uri="{BB962C8B-B14F-4D97-AF65-F5344CB8AC3E}">
        <p14:creationId xmlns:p14="http://schemas.microsoft.com/office/powerpoint/2010/main" val="8268292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B3D34D0A-1F24-4C22-F023-95490B9A5E0A}"/>
              </a:ext>
            </a:extLst>
          </p:cNvPr>
          <p:cNvSpPr>
            <a:spLocks noGrp="1"/>
          </p:cNvSpPr>
          <p:nvPr>
            <p:ph type="title"/>
          </p:nvPr>
        </p:nvSpPr>
        <p:spPr>
          <a:xfrm>
            <a:off x="685801" y="609600"/>
            <a:ext cx="10131425" cy="1456267"/>
          </a:xfrm>
        </p:spPr>
        <p:txBody>
          <a:bodyPr anchor="ctr">
            <a:normAutofit/>
          </a:bodyPr>
          <a:lstStyle/>
          <a:p>
            <a:r>
              <a:rPr lang="en-US" dirty="0"/>
              <a:t>Avant validation de la livraison</a:t>
            </a:r>
          </a:p>
        </p:txBody>
      </p:sp>
      <p:pic>
        <p:nvPicPr>
          <p:cNvPr id="3" name="Image 2">
            <a:extLst>
              <a:ext uri="{FF2B5EF4-FFF2-40B4-BE49-F238E27FC236}">
                <a16:creationId xmlns:a16="http://schemas.microsoft.com/office/drawing/2014/main" id="{9125E3E3-8165-A0D2-B8F0-51E2A995E47A}"/>
              </a:ext>
            </a:extLst>
          </p:cNvPr>
          <p:cNvPicPr>
            <a:picLocks noChangeAspect="1"/>
          </p:cNvPicPr>
          <p:nvPr/>
        </p:nvPicPr>
        <p:blipFill>
          <a:blip r:embed="rId2"/>
          <a:stretch>
            <a:fillRect/>
          </a:stretch>
        </p:blipFill>
        <p:spPr>
          <a:xfrm>
            <a:off x="685801" y="2915499"/>
            <a:ext cx="10131425" cy="2102269"/>
          </a:xfrm>
          <a:prstGeom prst="rect">
            <a:avLst/>
          </a:prstGeom>
          <a:noFill/>
        </p:spPr>
      </p:pic>
    </p:spTree>
    <p:extLst>
      <p:ext uri="{BB962C8B-B14F-4D97-AF65-F5344CB8AC3E}">
        <p14:creationId xmlns:p14="http://schemas.microsoft.com/office/powerpoint/2010/main" val="29741820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E99F444-FCBD-B140-9C05-E443FA0805C4}"/>
              </a:ext>
            </a:extLst>
          </p:cNvPr>
          <p:cNvSpPr>
            <a:spLocks noGrp="1"/>
          </p:cNvSpPr>
          <p:nvPr>
            <p:ph type="title"/>
          </p:nvPr>
        </p:nvSpPr>
        <p:spPr>
          <a:xfrm>
            <a:off x="685801" y="609600"/>
            <a:ext cx="6143423" cy="1456267"/>
          </a:xfrm>
        </p:spPr>
        <p:txBody>
          <a:bodyPr rtlCol="0">
            <a:normAutofit/>
          </a:bodyPr>
          <a:lstStyle/>
          <a:p>
            <a:pPr rtl="0"/>
            <a:r>
              <a:rPr lang="fr-FR" dirty="0"/>
              <a:t>Table des matières</a:t>
            </a:r>
          </a:p>
        </p:txBody>
      </p:sp>
      <p:pic>
        <p:nvPicPr>
          <p:cNvPr id="4" name="Image 3" descr="satellite dans un ciel nocturne">
            <a:extLst>
              <a:ext uri="{FF2B5EF4-FFF2-40B4-BE49-F238E27FC236}">
                <a16:creationId xmlns:a16="http://schemas.microsoft.com/office/drawing/2014/main" id="{D4F2268B-BB87-42FB-B84F-C145C01B497A}"/>
              </a:ext>
            </a:extLst>
          </p:cNvPr>
          <p:cNvPicPr>
            <a:picLocks noChangeAspect="1"/>
          </p:cNvPicPr>
          <p:nvPr/>
        </p:nvPicPr>
        <p:blipFill rotWithShape="1">
          <a:blip r:embed="rId4"/>
          <a:srcRect l="8611" r="16027" b="1"/>
          <a:stretch/>
        </p:blipFill>
        <p:spPr>
          <a:xfrm>
            <a:off x="8888133" y="4144246"/>
            <a:ext cx="3302966" cy="2717299"/>
          </a:xfrm>
          <a:custGeom>
            <a:avLst/>
            <a:gdLst>
              <a:gd name="connsiteX0" fmla="*/ 1663658 w 3039855"/>
              <a:gd name="connsiteY0" fmla="*/ 0 h 2500842"/>
              <a:gd name="connsiteX1" fmla="*/ 2947417 w 3039855"/>
              <a:gd name="connsiteY1" fmla="*/ 605417 h 2500842"/>
              <a:gd name="connsiteX2" fmla="*/ 3039855 w 3039855"/>
              <a:gd name="connsiteY2" fmla="*/ 729032 h 2500842"/>
              <a:gd name="connsiteX3" fmla="*/ 3039855 w 3039855"/>
              <a:gd name="connsiteY3" fmla="*/ 2500842 h 2500842"/>
              <a:gd name="connsiteX4" fmla="*/ 226952 w 3039855"/>
              <a:gd name="connsiteY4" fmla="*/ 2500842 h 2500842"/>
              <a:gd name="connsiteX5" fmla="*/ 155401 w 3039855"/>
              <a:gd name="connsiteY5" fmla="*/ 2366679 h 2500842"/>
              <a:gd name="connsiteX6" fmla="*/ 0 w 3039855"/>
              <a:gd name="connsiteY6" fmla="*/ 1663658 h 2500842"/>
              <a:gd name="connsiteX7" fmla="*/ 1663658 w 3039855"/>
              <a:gd name="connsiteY7" fmla="*/ 0 h 25008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39855" h="2500842">
                <a:moveTo>
                  <a:pt x="1663658" y="0"/>
                </a:moveTo>
                <a:cubicBezTo>
                  <a:pt x="2180490" y="0"/>
                  <a:pt x="2642278" y="235674"/>
                  <a:pt x="2947417" y="605417"/>
                </a:cubicBezTo>
                <a:lnTo>
                  <a:pt x="3039855" y="729032"/>
                </a:lnTo>
                <a:lnTo>
                  <a:pt x="3039855" y="2500842"/>
                </a:lnTo>
                <a:lnTo>
                  <a:pt x="226952" y="2500842"/>
                </a:lnTo>
                <a:lnTo>
                  <a:pt x="155401" y="2366679"/>
                </a:lnTo>
                <a:cubicBezTo>
                  <a:pt x="55691" y="2153127"/>
                  <a:pt x="0" y="1914896"/>
                  <a:pt x="0" y="1663658"/>
                </a:cubicBezTo>
                <a:cubicBezTo>
                  <a:pt x="0" y="744845"/>
                  <a:pt x="744845" y="0"/>
                  <a:pt x="1663658" y="0"/>
                </a:cubicBezTo>
                <a:close/>
              </a:path>
            </a:pathLst>
          </a:custGeom>
        </p:spPr>
      </p:pic>
      <p:grpSp>
        <p:nvGrpSpPr>
          <p:cNvPr id="179" name="Groupe 178">
            <a:extLst>
              <a:ext uri="{FF2B5EF4-FFF2-40B4-BE49-F238E27FC236}">
                <a16:creationId xmlns:a16="http://schemas.microsoft.com/office/drawing/2014/main" id="{CFEF753B-CA1B-4178-80F5-095B7FEA21C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1267604">
            <a:off x="8565602" y="3905595"/>
            <a:ext cx="3639934" cy="3163289"/>
            <a:chOff x="5281603" y="104899"/>
            <a:chExt cx="6910397" cy="6005491"/>
          </a:xfrm>
        </p:grpSpPr>
        <p:sp>
          <p:nvSpPr>
            <p:cNvPr id="180" name="Forme libre 98">
              <a:extLst>
                <a:ext uri="{FF2B5EF4-FFF2-40B4-BE49-F238E27FC236}">
                  <a16:creationId xmlns:a16="http://schemas.microsoft.com/office/drawing/2014/main" id="{86C68ECC-F0A0-411E-A303-6DC0707A36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grpSp>
          <p:nvGrpSpPr>
            <p:cNvPr id="181" name="Groupe 180">
              <a:extLst>
                <a:ext uri="{FF2B5EF4-FFF2-40B4-BE49-F238E27FC236}">
                  <a16:creationId xmlns:a16="http://schemas.microsoft.com/office/drawing/2014/main" id="{6A21E140-4ECB-4C42-BDC7-F4351513DA97}"/>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182" name="Connecteur droit 181">
                <a:extLst>
                  <a:ext uri="{FF2B5EF4-FFF2-40B4-BE49-F238E27FC236}">
                    <a16:creationId xmlns:a16="http://schemas.microsoft.com/office/drawing/2014/main" id="{2940CFC5-AC4C-4746-A3B9-3DD434FF6DE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3" name="Connecteur droit 182">
                <a:extLst>
                  <a:ext uri="{FF2B5EF4-FFF2-40B4-BE49-F238E27FC236}">
                    <a16:creationId xmlns:a16="http://schemas.microsoft.com/office/drawing/2014/main" id="{6EC95677-9C92-4D0D-91D4-E07380F2502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4" name="Connecteur droit 183">
                <a:extLst>
                  <a:ext uri="{FF2B5EF4-FFF2-40B4-BE49-F238E27FC236}">
                    <a16:creationId xmlns:a16="http://schemas.microsoft.com/office/drawing/2014/main" id="{097602B2-71E1-4395-9C47-DE48B712AE8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5" name="Connecteur droit 184">
                <a:extLst>
                  <a:ext uri="{FF2B5EF4-FFF2-40B4-BE49-F238E27FC236}">
                    <a16:creationId xmlns:a16="http://schemas.microsoft.com/office/drawing/2014/main" id="{7FC50570-F1A9-4DB3-A64D-3A21A58882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6" name="Connecteur droit 185">
                <a:extLst>
                  <a:ext uri="{FF2B5EF4-FFF2-40B4-BE49-F238E27FC236}">
                    <a16:creationId xmlns:a16="http://schemas.microsoft.com/office/drawing/2014/main" id="{88E4F209-3FDA-4C17-A86D-59990132FF4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7" name="Connecteur droit 186">
                <a:extLst>
                  <a:ext uri="{FF2B5EF4-FFF2-40B4-BE49-F238E27FC236}">
                    <a16:creationId xmlns:a16="http://schemas.microsoft.com/office/drawing/2014/main" id="{9950C402-F8DC-4C99-90A8-CD67BDEC6CB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8" name="Connecteur droit 187">
                <a:extLst>
                  <a:ext uri="{FF2B5EF4-FFF2-40B4-BE49-F238E27FC236}">
                    <a16:creationId xmlns:a16="http://schemas.microsoft.com/office/drawing/2014/main" id="{76483FEF-FBDD-456C-AD52-B6D166FB1C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9" name="Connecteur droit 188">
                <a:extLst>
                  <a:ext uri="{FF2B5EF4-FFF2-40B4-BE49-F238E27FC236}">
                    <a16:creationId xmlns:a16="http://schemas.microsoft.com/office/drawing/2014/main" id="{DA316CA5-D470-4E6D-A6E8-D35DB7725D2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0" name="Connecteur droit 189">
                <a:extLst>
                  <a:ext uri="{FF2B5EF4-FFF2-40B4-BE49-F238E27FC236}">
                    <a16:creationId xmlns:a16="http://schemas.microsoft.com/office/drawing/2014/main" id="{8BFA4937-71AA-4400-8DCD-20E5DF05017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1" name="Connecteur droit 190">
                <a:extLst>
                  <a:ext uri="{FF2B5EF4-FFF2-40B4-BE49-F238E27FC236}">
                    <a16:creationId xmlns:a16="http://schemas.microsoft.com/office/drawing/2014/main" id="{768FA0D4-7119-47B3-8329-0978770774F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2" name="Connecteur droit 191">
                <a:extLst>
                  <a:ext uri="{FF2B5EF4-FFF2-40B4-BE49-F238E27FC236}">
                    <a16:creationId xmlns:a16="http://schemas.microsoft.com/office/drawing/2014/main" id="{62C433AC-8114-47CC-9467-FCB5FE9807B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3" name="Connecteur droit 192">
                <a:extLst>
                  <a:ext uri="{FF2B5EF4-FFF2-40B4-BE49-F238E27FC236}">
                    <a16:creationId xmlns:a16="http://schemas.microsoft.com/office/drawing/2014/main" id="{BF9CB489-BA36-4004-A019-75FBA23CCB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4" name="Connecteur droit 193">
                <a:extLst>
                  <a:ext uri="{FF2B5EF4-FFF2-40B4-BE49-F238E27FC236}">
                    <a16:creationId xmlns:a16="http://schemas.microsoft.com/office/drawing/2014/main" id="{B4C060E4-E790-4A31-B683-EA834FCF4E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5" name="Connecteur droit 194">
                <a:extLst>
                  <a:ext uri="{FF2B5EF4-FFF2-40B4-BE49-F238E27FC236}">
                    <a16:creationId xmlns:a16="http://schemas.microsoft.com/office/drawing/2014/main" id="{13F00D2A-400F-4678-BB33-16B61650F47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6" name="Connecteur droit 195">
                <a:extLst>
                  <a:ext uri="{FF2B5EF4-FFF2-40B4-BE49-F238E27FC236}">
                    <a16:creationId xmlns:a16="http://schemas.microsoft.com/office/drawing/2014/main" id="{46AABFD4-3727-4DF4-933A-C0A090248A8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7" name="Connecteur droit 196">
                <a:extLst>
                  <a:ext uri="{FF2B5EF4-FFF2-40B4-BE49-F238E27FC236}">
                    <a16:creationId xmlns:a16="http://schemas.microsoft.com/office/drawing/2014/main" id="{6CC40A87-D067-41BF-B368-A197EC0D9DF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8" name="Connecteur droit 197">
                <a:extLst>
                  <a:ext uri="{FF2B5EF4-FFF2-40B4-BE49-F238E27FC236}">
                    <a16:creationId xmlns:a16="http://schemas.microsoft.com/office/drawing/2014/main" id="{E116F92B-7098-4139-AC77-75B4CE3323F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9" name="Connecteur droit 198">
                <a:extLst>
                  <a:ext uri="{FF2B5EF4-FFF2-40B4-BE49-F238E27FC236}">
                    <a16:creationId xmlns:a16="http://schemas.microsoft.com/office/drawing/2014/main" id="{CFDF485C-38E7-4C0D-A2A7-3F1DE3B918A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0" name="Connecteur droit 199">
                <a:extLst>
                  <a:ext uri="{FF2B5EF4-FFF2-40B4-BE49-F238E27FC236}">
                    <a16:creationId xmlns:a16="http://schemas.microsoft.com/office/drawing/2014/main" id="{BF6DBD12-21A0-4F07-953F-D3B3486C15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1" name="Connecteur droit 200">
                <a:extLst>
                  <a:ext uri="{FF2B5EF4-FFF2-40B4-BE49-F238E27FC236}">
                    <a16:creationId xmlns:a16="http://schemas.microsoft.com/office/drawing/2014/main" id="{554F4E42-5B16-41F4-8FF4-2EB134C1FE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2" name="Connecteur droit 201">
                <a:extLst>
                  <a:ext uri="{FF2B5EF4-FFF2-40B4-BE49-F238E27FC236}">
                    <a16:creationId xmlns:a16="http://schemas.microsoft.com/office/drawing/2014/main" id="{6F4CC20F-EBF6-4AFE-9A4F-68ACC7513B4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3" name="Connecteur droit 202">
                <a:extLst>
                  <a:ext uri="{FF2B5EF4-FFF2-40B4-BE49-F238E27FC236}">
                    <a16:creationId xmlns:a16="http://schemas.microsoft.com/office/drawing/2014/main" id="{FA745DE2-9816-4D5B-BB41-BE1874612F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4" name="Connecteur droit 203">
                <a:extLst>
                  <a:ext uri="{FF2B5EF4-FFF2-40B4-BE49-F238E27FC236}">
                    <a16:creationId xmlns:a16="http://schemas.microsoft.com/office/drawing/2014/main" id="{D5B5D721-5554-457C-BE2F-BCA2505CADF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5" name="Connecteur droit 204">
                <a:extLst>
                  <a:ext uri="{FF2B5EF4-FFF2-40B4-BE49-F238E27FC236}">
                    <a16:creationId xmlns:a16="http://schemas.microsoft.com/office/drawing/2014/main" id="{BAFF390C-48FB-4FA5-998E-6DDDF9D2B41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6" name="Connecteur droit 205">
                <a:extLst>
                  <a:ext uri="{FF2B5EF4-FFF2-40B4-BE49-F238E27FC236}">
                    <a16:creationId xmlns:a16="http://schemas.microsoft.com/office/drawing/2014/main" id="{F4B2E647-1CF4-4AF8-9AF5-8EAB6D6E888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7" name="Connecteur droit 206">
                <a:extLst>
                  <a:ext uri="{FF2B5EF4-FFF2-40B4-BE49-F238E27FC236}">
                    <a16:creationId xmlns:a16="http://schemas.microsoft.com/office/drawing/2014/main" id="{46DA8C50-AA32-47D8-8DCB-DE9624E60EF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8" name="Connecteur droit 207">
                <a:extLst>
                  <a:ext uri="{FF2B5EF4-FFF2-40B4-BE49-F238E27FC236}">
                    <a16:creationId xmlns:a16="http://schemas.microsoft.com/office/drawing/2014/main" id="{51ED6412-8EBC-4680-B7D2-65A4F73BBBD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9" name="Connecteur droit 208">
                <a:extLst>
                  <a:ext uri="{FF2B5EF4-FFF2-40B4-BE49-F238E27FC236}">
                    <a16:creationId xmlns:a16="http://schemas.microsoft.com/office/drawing/2014/main" id="{2983F033-A214-4959-956E-4B50B7AC66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0" name="Connecteur droit 209">
                <a:extLst>
                  <a:ext uri="{FF2B5EF4-FFF2-40B4-BE49-F238E27FC236}">
                    <a16:creationId xmlns:a16="http://schemas.microsoft.com/office/drawing/2014/main" id="{A77F30C3-5A8C-4BEB-95C1-A7B9C0961F3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1" name="Connecteur droit 210">
                <a:extLst>
                  <a:ext uri="{FF2B5EF4-FFF2-40B4-BE49-F238E27FC236}">
                    <a16:creationId xmlns:a16="http://schemas.microsoft.com/office/drawing/2014/main" id="{99A432F5-9A86-437C-8108-7945FA72EC4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2" name="Connecteur droit 211">
                <a:extLst>
                  <a:ext uri="{FF2B5EF4-FFF2-40B4-BE49-F238E27FC236}">
                    <a16:creationId xmlns:a16="http://schemas.microsoft.com/office/drawing/2014/main" id="{4F8B1465-BA18-4D1C-ADED-D4BAA7638A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3" name="Connecteur droit 212">
                <a:extLst>
                  <a:ext uri="{FF2B5EF4-FFF2-40B4-BE49-F238E27FC236}">
                    <a16:creationId xmlns:a16="http://schemas.microsoft.com/office/drawing/2014/main" id="{45DD7842-E27E-4461-B9C8-63AD2F0C44F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4" name="Connecteur droit 213">
                <a:extLst>
                  <a:ext uri="{FF2B5EF4-FFF2-40B4-BE49-F238E27FC236}">
                    <a16:creationId xmlns:a16="http://schemas.microsoft.com/office/drawing/2014/main" id="{3C45934F-49A5-4EDB-A9A3-5540D74AB1A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5" name="Connecteur droit 214">
                <a:extLst>
                  <a:ext uri="{FF2B5EF4-FFF2-40B4-BE49-F238E27FC236}">
                    <a16:creationId xmlns:a16="http://schemas.microsoft.com/office/drawing/2014/main" id="{EEF9B0E3-0DC0-4D03-A02B-8F62D905F4F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6" name="Connecteur droit 215">
                <a:extLst>
                  <a:ext uri="{FF2B5EF4-FFF2-40B4-BE49-F238E27FC236}">
                    <a16:creationId xmlns:a16="http://schemas.microsoft.com/office/drawing/2014/main" id="{2B1998C4-BF81-4332-A399-AD43467F67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7" name="Connecteur droit 216">
                <a:extLst>
                  <a:ext uri="{FF2B5EF4-FFF2-40B4-BE49-F238E27FC236}">
                    <a16:creationId xmlns:a16="http://schemas.microsoft.com/office/drawing/2014/main" id="{44CFAF52-7684-46F2-8DFD-70A7F36DB0E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8" name="Connecteur droit 217">
                <a:extLst>
                  <a:ext uri="{FF2B5EF4-FFF2-40B4-BE49-F238E27FC236}">
                    <a16:creationId xmlns:a16="http://schemas.microsoft.com/office/drawing/2014/main" id="{93EFB5D1-BDF7-40B6-BBEA-D489CE79F15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9" name="Connecteur droit 218">
                <a:extLst>
                  <a:ext uri="{FF2B5EF4-FFF2-40B4-BE49-F238E27FC236}">
                    <a16:creationId xmlns:a16="http://schemas.microsoft.com/office/drawing/2014/main" id="{B5A98777-A259-461F-A9B2-21DFC45C179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0" name="Connecteur droit 219">
                <a:extLst>
                  <a:ext uri="{FF2B5EF4-FFF2-40B4-BE49-F238E27FC236}">
                    <a16:creationId xmlns:a16="http://schemas.microsoft.com/office/drawing/2014/main" id="{0F795195-D966-482A-8D47-6265C00F6D0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1" name="Connecteur droit 220">
                <a:extLst>
                  <a:ext uri="{FF2B5EF4-FFF2-40B4-BE49-F238E27FC236}">
                    <a16:creationId xmlns:a16="http://schemas.microsoft.com/office/drawing/2014/main" id="{6E881E12-FFE1-441E-B36B-804289472BA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2" name="Connecteur droit 221">
                <a:extLst>
                  <a:ext uri="{FF2B5EF4-FFF2-40B4-BE49-F238E27FC236}">
                    <a16:creationId xmlns:a16="http://schemas.microsoft.com/office/drawing/2014/main" id="{61DBEB97-C3B3-4646-9760-227E20B1555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3" name="Connecteur droit 222">
                <a:extLst>
                  <a:ext uri="{FF2B5EF4-FFF2-40B4-BE49-F238E27FC236}">
                    <a16:creationId xmlns:a16="http://schemas.microsoft.com/office/drawing/2014/main" id="{0BA17FBA-A611-4CA2-9CDC-E073B889C4C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4" name="Connecteur droit 223">
                <a:extLst>
                  <a:ext uri="{FF2B5EF4-FFF2-40B4-BE49-F238E27FC236}">
                    <a16:creationId xmlns:a16="http://schemas.microsoft.com/office/drawing/2014/main" id="{1B66F6D2-50DA-4E7A-8583-E9159CD9622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5" name="Connecteur droit 224">
                <a:extLst>
                  <a:ext uri="{FF2B5EF4-FFF2-40B4-BE49-F238E27FC236}">
                    <a16:creationId xmlns:a16="http://schemas.microsoft.com/office/drawing/2014/main" id="{DD181CC7-8652-404A-B5C7-58004FD15F3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6" name="Connecteur droit 225">
                <a:extLst>
                  <a:ext uri="{FF2B5EF4-FFF2-40B4-BE49-F238E27FC236}">
                    <a16:creationId xmlns:a16="http://schemas.microsoft.com/office/drawing/2014/main" id="{75706D69-47CD-47E3-83C9-EDB4EAF58C8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7" name="Connecteur droit 226">
                <a:extLst>
                  <a:ext uri="{FF2B5EF4-FFF2-40B4-BE49-F238E27FC236}">
                    <a16:creationId xmlns:a16="http://schemas.microsoft.com/office/drawing/2014/main" id="{2ADC21AA-CD21-436C-A9D7-DC4167E5008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8" name="Connecteur droit 227">
                <a:extLst>
                  <a:ext uri="{FF2B5EF4-FFF2-40B4-BE49-F238E27FC236}">
                    <a16:creationId xmlns:a16="http://schemas.microsoft.com/office/drawing/2014/main" id="{4702CCCC-772F-4AF1-8201-73C25371105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9" name="Connecteur droit 228">
                <a:extLst>
                  <a:ext uri="{FF2B5EF4-FFF2-40B4-BE49-F238E27FC236}">
                    <a16:creationId xmlns:a16="http://schemas.microsoft.com/office/drawing/2014/main" id="{62AAD2B7-288B-42CF-804B-E33B84D747A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0" name="Connecteur droit 229">
                <a:extLst>
                  <a:ext uri="{FF2B5EF4-FFF2-40B4-BE49-F238E27FC236}">
                    <a16:creationId xmlns:a16="http://schemas.microsoft.com/office/drawing/2014/main" id="{D51CCD7B-95EB-4EE4-BAED-4308C80BF36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1" name="Connecteur droit 230">
                <a:extLst>
                  <a:ext uri="{FF2B5EF4-FFF2-40B4-BE49-F238E27FC236}">
                    <a16:creationId xmlns:a16="http://schemas.microsoft.com/office/drawing/2014/main" id="{F92C4B5C-D0FB-4C0A-B5FA-2C7DDF7625C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2" name="Connecteur droit 231">
                <a:extLst>
                  <a:ext uri="{FF2B5EF4-FFF2-40B4-BE49-F238E27FC236}">
                    <a16:creationId xmlns:a16="http://schemas.microsoft.com/office/drawing/2014/main" id="{64D2931E-A280-496D-99C1-5C2A820CB4D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3" name="Connecteur droit 232">
                <a:extLst>
                  <a:ext uri="{FF2B5EF4-FFF2-40B4-BE49-F238E27FC236}">
                    <a16:creationId xmlns:a16="http://schemas.microsoft.com/office/drawing/2014/main" id="{ED33CBE3-55B1-43CF-96B9-2E994EBCEA3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4" name="Connecteur droit 233">
                <a:extLst>
                  <a:ext uri="{FF2B5EF4-FFF2-40B4-BE49-F238E27FC236}">
                    <a16:creationId xmlns:a16="http://schemas.microsoft.com/office/drawing/2014/main" id="{16C6D563-A48C-4E6B-AE46-2CCE38A6601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5" name="Connecteur droit 234">
                <a:extLst>
                  <a:ext uri="{FF2B5EF4-FFF2-40B4-BE49-F238E27FC236}">
                    <a16:creationId xmlns:a16="http://schemas.microsoft.com/office/drawing/2014/main" id="{AD0ABECB-C92E-4F76-89A6-1334939CDF8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6" name="Connecteur droit 235">
                <a:extLst>
                  <a:ext uri="{FF2B5EF4-FFF2-40B4-BE49-F238E27FC236}">
                    <a16:creationId xmlns:a16="http://schemas.microsoft.com/office/drawing/2014/main" id="{8C258514-FFA8-4DE3-9B25-D55705AC3BD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7" name="Connecteur droit 236">
                <a:extLst>
                  <a:ext uri="{FF2B5EF4-FFF2-40B4-BE49-F238E27FC236}">
                    <a16:creationId xmlns:a16="http://schemas.microsoft.com/office/drawing/2014/main" id="{C2B9E312-EEBF-4783-B25E-D7DD0D6E712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8" name="Connecteur droit 237">
                <a:extLst>
                  <a:ext uri="{FF2B5EF4-FFF2-40B4-BE49-F238E27FC236}">
                    <a16:creationId xmlns:a16="http://schemas.microsoft.com/office/drawing/2014/main" id="{7CB21139-A4D5-4D0F-9AD0-868FFC4240F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9" name="Connecteur droit 238">
                <a:extLst>
                  <a:ext uri="{FF2B5EF4-FFF2-40B4-BE49-F238E27FC236}">
                    <a16:creationId xmlns:a16="http://schemas.microsoft.com/office/drawing/2014/main" id="{E72FF9AC-BC86-42FD-8DF7-72429C958CA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0" name="Connecteur droit 239">
                <a:extLst>
                  <a:ext uri="{FF2B5EF4-FFF2-40B4-BE49-F238E27FC236}">
                    <a16:creationId xmlns:a16="http://schemas.microsoft.com/office/drawing/2014/main" id="{23D09EAB-27F8-4FAC-91C2-4942ABA7408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1" name="Connecteur droit 240">
                <a:extLst>
                  <a:ext uri="{FF2B5EF4-FFF2-40B4-BE49-F238E27FC236}">
                    <a16:creationId xmlns:a16="http://schemas.microsoft.com/office/drawing/2014/main" id="{10D82CB2-C309-4CCD-9FB1-EF8F4407ECC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2" name="Connecteur droit 241">
                <a:extLst>
                  <a:ext uri="{FF2B5EF4-FFF2-40B4-BE49-F238E27FC236}">
                    <a16:creationId xmlns:a16="http://schemas.microsoft.com/office/drawing/2014/main" id="{3625D6FE-BC58-4E33-B4E9-282D5CB75E0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3" name="Connecteur droit 242">
                <a:extLst>
                  <a:ext uri="{FF2B5EF4-FFF2-40B4-BE49-F238E27FC236}">
                    <a16:creationId xmlns:a16="http://schemas.microsoft.com/office/drawing/2014/main" id="{2158CF66-DCD3-4627-9675-61B42A30371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4" name="Connecteur droit 243">
                <a:extLst>
                  <a:ext uri="{FF2B5EF4-FFF2-40B4-BE49-F238E27FC236}">
                    <a16:creationId xmlns:a16="http://schemas.microsoft.com/office/drawing/2014/main" id="{44ED85B9-D0C1-4222-B4BC-E81876EC388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5" name="Connecteur droit 244">
                <a:extLst>
                  <a:ext uri="{FF2B5EF4-FFF2-40B4-BE49-F238E27FC236}">
                    <a16:creationId xmlns:a16="http://schemas.microsoft.com/office/drawing/2014/main" id="{1299F075-06C0-46B8-A3F7-1D7E8D6001D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6" name="Connecteur droit 245">
                <a:extLst>
                  <a:ext uri="{FF2B5EF4-FFF2-40B4-BE49-F238E27FC236}">
                    <a16:creationId xmlns:a16="http://schemas.microsoft.com/office/drawing/2014/main" id="{AEA87578-2C04-4651-A5BF-81D06050C9F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7" name="Connecteur droit 246">
                <a:extLst>
                  <a:ext uri="{FF2B5EF4-FFF2-40B4-BE49-F238E27FC236}">
                    <a16:creationId xmlns:a16="http://schemas.microsoft.com/office/drawing/2014/main" id="{12A8551E-D8EB-40F2-AD25-87484A17D2F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8" name="Connecteur droit 247">
                <a:extLst>
                  <a:ext uri="{FF2B5EF4-FFF2-40B4-BE49-F238E27FC236}">
                    <a16:creationId xmlns:a16="http://schemas.microsoft.com/office/drawing/2014/main" id="{AC1E0E32-3B75-404A-9165-57337825085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9" name="Connecteur droit 248">
                <a:extLst>
                  <a:ext uri="{FF2B5EF4-FFF2-40B4-BE49-F238E27FC236}">
                    <a16:creationId xmlns:a16="http://schemas.microsoft.com/office/drawing/2014/main" id="{4A410333-16BA-443A-B24F-418ED775366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0" name="Connecteur droit 249">
                <a:extLst>
                  <a:ext uri="{FF2B5EF4-FFF2-40B4-BE49-F238E27FC236}">
                    <a16:creationId xmlns:a16="http://schemas.microsoft.com/office/drawing/2014/main" id="{271589D1-7914-4EA7-B6B4-C1E7EA5FE6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1" name="Connecteur droit 250">
                <a:extLst>
                  <a:ext uri="{FF2B5EF4-FFF2-40B4-BE49-F238E27FC236}">
                    <a16:creationId xmlns:a16="http://schemas.microsoft.com/office/drawing/2014/main" id="{E62A5ACA-F5D5-41F3-9549-06DB799C4D1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2" name="Connecteur droit 251">
                <a:extLst>
                  <a:ext uri="{FF2B5EF4-FFF2-40B4-BE49-F238E27FC236}">
                    <a16:creationId xmlns:a16="http://schemas.microsoft.com/office/drawing/2014/main" id="{EA254CA6-3565-4CD0-8BEB-C94A533C011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3" name="Connecteur droit 252">
                <a:extLst>
                  <a:ext uri="{FF2B5EF4-FFF2-40B4-BE49-F238E27FC236}">
                    <a16:creationId xmlns:a16="http://schemas.microsoft.com/office/drawing/2014/main" id="{E62203F9-E5BE-44F8-8D43-31EEF85E922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4" name="Connecteur droit 253">
                <a:extLst>
                  <a:ext uri="{FF2B5EF4-FFF2-40B4-BE49-F238E27FC236}">
                    <a16:creationId xmlns:a16="http://schemas.microsoft.com/office/drawing/2014/main" id="{FC43FC58-4722-4D22-88C1-652EB165851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5" name="Connecteur droit 254">
                <a:extLst>
                  <a:ext uri="{FF2B5EF4-FFF2-40B4-BE49-F238E27FC236}">
                    <a16:creationId xmlns:a16="http://schemas.microsoft.com/office/drawing/2014/main" id="{D4C87F1C-06F8-43CD-8920-F525A5504B5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6" name="Connecteur droit 255">
                <a:extLst>
                  <a:ext uri="{FF2B5EF4-FFF2-40B4-BE49-F238E27FC236}">
                    <a16:creationId xmlns:a16="http://schemas.microsoft.com/office/drawing/2014/main" id="{F75BF2BA-0DFF-4812-986E-9F2286A9F46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7" name="Connecteur droit 256">
                <a:extLst>
                  <a:ext uri="{FF2B5EF4-FFF2-40B4-BE49-F238E27FC236}">
                    <a16:creationId xmlns:a16="http://schemas.microsoft.com/office/drawing/2014/main" id="{7B79CBCB-DE00-4F16-A2FC-E54EF816BA3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8" name="Connecteur droit 257">
                <a:extLst>
                  <a:ext uri="{FF2B5EF4-FFF2-40B4-BE49-F238E27FC236}">
                    <a16:creationId xmlns:a16="http://schemas.microsoft.com/office/drawing/2014/main" id="{DEA1374B-AC49-4266-965E-1F9CD9E53BC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9" name="Connecteur droit 258">
                <a:extLst>
                  <a:ext uri="{FF2B5EF4-FFF2-40B4-BE49-F238E27FC236}">
                    <a16:creationId xmlns:a16="http://schemas.microsoft.com/office/drawing/2014/main" id="{325DE178-9F40-48D5-B0A9-4B032474225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grpSp>
      <p:grpSp>
        <p:nvGrpSpPr>
          <p:cNvPr id="261" name="Groupe 260">
            <a:extLst>
              <a:ext uri="{FF2B5EF4-FFF2-40B4-BE49-F238E27FC236}">
                <a16:creationId xmlns:a16="http://schemas.microsoft.com/office/drawing/2014/main" id="{29858C9E-401F-4216-8087-A25D1B58814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5392608">
            <a:off x="7397406" y="-618857"/>
            <a:ext cx="4915057" cy="4271437"/>
            <a:chOff x="5281603" y="104899"/>
            <a:chExt cx="6910397" cy="6005491"/>
          </a:xfrm>
        </p:grpSpPr>
        <p:sp>
          <p:nvSpPr>
            <p:cNvPr id="262" name="Forme libre 17">
              <a:extLst>
                <a:ext uri="{FF2B5EF4-FFF2-40B4-BE49-F238E27FC236}">
                  <a16:creationId xmlns:a16="http://schemas.microsoft.com/office/drawing/2014/main" id="{D963FBC5-E6AD-44F8-AF49-6F5B5BF9DB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grpSp>
          <p:nvGrpSpPr>
            <p:cNvPr id="263" name="Groupe 262">
              <a:extLst>
                <a:ext uri="{FF2B5EF4-FFF2-40B4-BE49-F238E27FC236}">
                  <a16:creationId xmlns:a16="http://schemas.microsoft.com/office/drawing/2014/main" id="{EF1F68DE-2C0A-4FBF-8033-8DFBB75AE20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264" name="Connecteur droit 263">
                <a:extLst>
                  <a:ext uri="{FF2B5EF4-FFF2-40B4-BE49-F238E27FC236}">
                    <a16:creationId xmlns:a16="http://schemas.microsoft.com/office/drawing/2014/main" id="{1C147FEA-3E5D-4830-B91C-78418FE209F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5" name="Connecteur droit 264">
                <a:extLst>
                  <a:ext uri="{FF2B5EF4-FFF2-40B4-BE49-F238E27FC236}">
                    <a16:creationId xmlns:a16="http://schemas.microsoft.com/office/drawing/2014/main" id="{C91F075D-8726-4FD6-BE73-EDCD7607303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6" name="Connecteur droit 265">
                <a:extLst>
                  <a:ext uri="{FF2B5EF4-FFF2-40B4-BE49-F238E27FC236}">
                    <a16:creationId xmlns:a16="http://schemas.microsoft.com/office/drawing/2014/main" id="{0BDE3685-352D-4E32-9662-2C6C92E20FA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7" name="Connecteur droit 266">
                <a:extLst>
                  <a:ext uri="{FF2B5EF4-FFF2-40B4-BE49-F238E27FC236}">
                    <a16:creationId xmlns:a16="http://schemas.microsoft.com/office/drawing/2014/main" id="{10A2922F-AA86-4B02-80C4-409D71A0AD7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8" name="Connecteur droit 267">
                <a:extLst>
                  <a:ext uri="{FF2B5EF4-FFF2-40B4-BE49-F238E27FC236}">
                    <a16:creationId xmlns:a16="http://schemas.microsoft.com/office/drawing/2014/main" id="{A23C72B0-E133-40CF-A094-E239AD994B2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9" name="Connecteur droit 268">
                <a:extLst>
                  <a:ext uri="{FF2B5EF4-FFF2-40B4-BE49-F238E27FC236}">
                    <a16:creationId xmlns:a16="http://schemas.microsoft.com/office/drawing/2014/main" id="{63F2DFC9-23E2-4429-911D-AA55B034054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0" name="Connecteur droit 269">
                <a:extLst>
                  <a:ext uri="{FF2B5EF4-FFF2-40B4-BE49-F238E27FC236}">
                    <a16:creationId xmlns:a16="http://schemas.microsoft.com/office/drawing/2014/main" id="{E71590EC-7AA6-47B3-AFF5-6E9A1B8B1C7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1" name="Connecteur droit 270">
                <a:extLst>
                  <a:ext uri="{FF2B5EF4-FFF2-40B4-BE49-F238E27FC236}">
                    <a16:creationId xmlns:a16="http://schemas.microsoft.com/office/drawing/2014/main" id="{23C6AC81-5D5E-4224-B222-B731E90F1C7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2" name="Connecteur droit 271">
                <a:extLst>
                  <a:ext uri="{FF2B5EF4-FFF2-40B4-BE49-F238E27FC236}">
                    <a16:creationId xmlns:a16="http://schemas.microsoft.com/office/drawing/2014/main" id="{164FB43F-3082-49BF-A7C5-72A42773D43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3" name="Connecteur droit 272">
                <a:extLst>
                  <a:ext uri="{FF2B5EF4-FFF2-40B4-BE49-F238E27FC236}">
                    <a16:creationId xmlns:a16="http://schemas.microsoft.com/office/drawing/2014/main" id="{C9F3EE03-5655-4428-86AC-F579E8F339B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4" name="Connecteur droit 273">
                <a:extLst>
                  <a:ext uri="{FF2B5EF4-FFF2-40B4-BE49-F238E27FC236}">
                    <a16:creationId xmlns:a16="http://schemas.microsoft.com/office/drawing/2014/main" id="{EF7335E6-5FFD-4206-9AF0-1791A88C9A0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5" name="Connecteur droit 274">
                <a:extLst>
                  <a:ext uri="{FF2B5EF4-FFF2-40B4-BE49-F238E27FC236}">
                    <a16:creationId xmlns:a16="http://schemas.microsoft.com/office/drawing/2014/main" id="{CE837EB7-EE63-4B6B-9334-1B8055AD9F3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6" name="Connecteur droit 275">
                <a:extLst>
                  <a:ext uri="{FF2B5EF4-FFF2-40B4-BE49-F238E27FC236}">
                    <a16:creationId xmlns:a16="http://schemas.microsoft.com/office/drawing/2014/main" id="{4EE8D5FB-B44C-43C8-A4F4-D786090733F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7" name="Connecteur droit 276">
                <a:extLst>
                  <a:ext uri="{FF2B5EF4-FFF2-40B4-BE49-F238E27FC236}">
                    <a16:creationId xmlns:a16="http://schemas.microsoft.com/office/drawing/2014/main" id="{8847AA0E-6A2D-41F5-A9B5-3A2F3B87528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8" name="Connecteur droit 277">
                <a:extLst>
                  <a:ext uri="{FF2B5EF4-FFF2-40B4-BE49-F238E27FC236}">
                    <a16:creationId xmlns:a16="http://schemas.microsoft.com/office/drawing/2014/main" id="{9E4D651B-C768-4CBE-B971-A3CA38D803F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9" name="Connecteur droit 278">
                <a:extLst>
                  <a:ext uri="{FF2B5EF4-FFF2-40B4-BE49-F238E27FC236}">
                    <a16:creationId xmlns:a16="http://schemas.microsoft.com/office/drawing/2014/main" id="{913496D3-4182-4D80-9A16-89DBB740861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0" name="Connecteur droit 279">
                <a:extLst>
                  <a:ext uri="{FF2B5EF4-FFF2-40B4-BE49-F238E27FC236}">
                    <a16:creationId xmlns:a16="http://schemas.microsoft.com/office/drawing/2014/main" id="{088D4C91-F0F7-4549-B54A-CC855FD3A78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1" name="Connecteur droit 280">
                <a:extLst>
                  <a:ext uri="{FF2B5EF4-FFF2-40B4-BE49-F238E27FC236}">
                    <a16:creationId xmlns:a16="http://schemas.microsoft.com/office/drawing/2014/main" id="{84885948-783E-4197-B942-2DDCD542EA6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2" name="Connecteur droit 281">
                <a:extLst>
                  <a:ext uri="{FF2B5EF4-FFF2-40B4-BE49-F238E27FC236}">
                    <a16:creationId xmlns:a16="http://schemas.microsoft.com/office/drawing/2014/main" id="{2837E330-008B-45A6-98A5-CE7D6FBBE1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3" name="Connecteur droit 282">
                <a:extLst>
                  <a:ext uri="{FF2B5EF4-FFF2-40B4-BE49-F238E27FC236}">
                    <a16:creationId xmlns:a16="http://schemas.microsoft.com/office/drawing/2014/main" id="{DD807602-B947-4984-8017-D89F3B0ADBA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4" name="Connecteur droit 283">
                <a:extLst>
                  <a:ext uri="{FF2B5EF4-FFF2-40B4-BE49-F238E27FC236}">
                    <a16:creationId xmlns:a16="http://schemas.microsoft.com/office/drawing/2014/main" id="{57AA37C4-9C24-41F1-98CA-BBD9BE15956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5" name="Connecteur droit 284">
                <a:extLst>
                  <a:ext uri="{FF2B5EF4-FFF2-40B4-BE49-F238E27FC236}">
                    <a16:creationId xmlns:a16="http://schemas.microsoft.com/office/drawing/2014/main" id="{692CF8CD-056F-4556-939F-1EFF0FECEC1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6" name="Connecteur droit 285">
                <a:extLst>
                  <a:ext uri="{FF2B5EF4-FFF2-40B4-BE49-F238E27FC236}">
                    <a16:creationId xmlns:a16="http://schemas.microsoft.com/office/drawing/2014/main" id="{A29F3FAC-18B2-4886-9A93-44B7AD01DF6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7" name="Connecteur droit 286">
                <a:extLst>
                  <a:ext uri="{FF2B5EF4-FFF2-40B4-BE49-F238E27FC236}">
                    <a16:creationId xmlns:a16="http://schemas.microsoft.com/office/drawing/2014/main" id="{35B536E5-4149-49B5-8119-04FF4A5ACF3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8" name="Connecteur droit 287">
                <a:extLst>
                  <a:ext uri="{FF2B5EF4-FFF2-40B4-BE49-F238E27FC236}">
                    <a16:creationId xmlns:a16="http://schemas.microsoft.com/office/drawing/2014/main" id="{4A2B8B6A-D5D3-4DAA-AB4B-A1C1086B408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9" name="Connecteur droit 288">
                <a:extLst>
                  <a:ext uri="{FF2B5EF4-FFF2-40B4-BE49-F238E27FC236}">
                    <a16:creationId xmlns:a16="http://schemas.microsoft.com/office/drawing/2014/main" id="{F8E4C672-BE9E-4026-992B-B2FE6C13618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0" name="Connecteur droit 289">
                <a:extLst>
                  <a:ext uri="{FF2B5EF4-FFF2-40B4-BE49-F238E27FC236}">
                    <a16:creationId xmlns:a16="http://schemas.microsoft.com/office/drawing/2014/main" id="{AC36DA4E-F1E7-4B68-ADA1-4F132BDCF23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1" name="Connecteur droit 290">
                <a:extLst>
                  <a:ext uri="{FF2B5EF4-FFF2-40B4-BE49-F238E27FC236}">
                    <a16:creationId xmlns:a16="http://schemas.microsoft.com/office/drawing/2014/main" id="{EB5D2532-6A77-4DE1-8BB0-37AA33FD9F2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2" name="Connecteur droit 291">
                <a:extLst>
                  <a:ext uri="{FF2B5EF4-FFF2-40B4-BE49-F238E27FC236}">
                    <a16:creationId xmlns:a16="http://schemas.microsoft.com/office/drawing/2014/main" id="{BF234A36-BE57-450D-BDA2-AD70152CF5C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3" name="Connecteur droit 292">
                <a:extLst>
                  <a:ext uri="{FF2B5EF4-FFF2-40B4-BE49-F238E27FC236}">
                    <a16:creationId xmlns:a16="http://schemas.microsoft.com/office/drawing/2014/main" id="{D461473E-1290-4BD0-B4DF-3C95DCE0F61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4" name="Connecteur droit 293">
                <a:extLst>
                  <a:ext uri="{FF2B5EF4-FFF2-40B4-BE49-F238E27FC236}">
                    <a16:creationId xmlns:a16="http://schemas.microsoft.com/office/drawing/2014/main" id="{50325318-A62D-4427-B613-AF5E076E3D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5" name="Connecteur droit 294">
                <a:extLst>
                  <a:ext uri="{FF2B5EF4-FFF2-40B4-BE49-F238E27FC236}">
                    <a16:creationId xmlns:a16="http://schemas.microsoft.com/office/drawing/2014/main" id="{3F928DB9-6B46-43EF-A7CF-C4B9830CA5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6" name="Connecteur droit 295">
                <a:extLst>
                  <a:ext uri="{FF2B5EF4-FFF2-40B4-BE49-F238E27FC236}">
                    <a16:creationId xmlns:a16="http://schemas.microsoft.com/office/drawing/2014/main" id="{BA011901-65F6-4D44-BD40-744878B6B2D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7" name="Connecteur droit 296">
                <a:extLst>
                  <a:ext uri="{FF2B5EF4-FFF2-40B4-BE49-F238E27FC236}">
                    <a16:creationId xmlns:a16="http://schemas.microsoft.com/office/drawing/2014/main" id="{E838496B-B788-4873-9E1C-9B4442984E6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8" name="Connecteur droit 297">
                <a:extLst>
                  <a:ext uri="{FF2B5EF4-FFF2-40B4-BE49-F238E27FC236}">
                    <a16:creationId xmlns:a16="http://schemas.microsoft.com/office/drawing/2014/main" id="{A15262F7-23A5-4A6B-BD2C-44CF82ECDEE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9" name="Connecteur droit 298">
                <a:extLst>
                  <a:ext uri="{FF2B5EF4-FFF2-40B4-BE49-F238E27FC236}">
                    <a16:creationId xmlns:a16="http://schemas.microsoft.com/office/drawing/2014/main" id="{B5857A42-75EB-4FF2-AF41-2D612A687D3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0" name="Connecteur droit 299">
                <a:extLst>
                  <a:ext uri="{FF2B5EF4-FFF2-40B4-BE49-F238E27FC236}">
                    <a16:creationId xmlns:a16="http://schemas.microsoft.com/office/drawing/2014/main" id="{3FC449E1-9573-406B-A201-3E897E668A4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1" name="Connecteur droit 300">
                <a:extLst>
                  <a:ext uri="{FF2B5EF4-FFF2-40B4-BE49-F238E27FC236}">
                    <a16:creationId xmlns:a16="http://schemas.microsoft.com/office/drawing/2014/main" id="{71001847-954F-46EC-97E7-E38732517B9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2" name="Connecteur droit 301">
                <a:extLst>
                  <a:ext uri="{FF2B5EF4-FFF2-40B4-BE49-F238E27FC236}">
                    <a16:creationId xmlns:a16="http://schemas.microsoft.com/office/drawing/2014/main" id="{F3B040FD-D427-4F90-8CFC-D4295224879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3" name="Connecteur droit 302">
                <a:extLst>
                  <a:ext uri="{FF2B5EF4-FFF2-40B4-BE49-F238E27FC236}">
                    <a16:creationId xmlns:a16="http://schemas.microsoft.com/office/drawing/2014/main" id="{975C627A-78ED-4D2B-9F9E-26BE2C0A750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4" name="Connecteur droit 303">
                <a:extLst>
                  <a:ext uri="{FF2B5EF4-FFF2-40B4-BE49-F238E27FC236}">
                    <a16:creationId xmlns:a16="http://schemas.microsoft.com/office/drawing/2014/main" id="{2523831A-B9F1-40EF-B113-873BEFA6609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5" name="Connecteur droit 304">
                <a:extLst>
                  <a:ext uri="{FF2B5EF4-FFF2-40B4-BE49-F238E27FC236}">
                    <a16:creationId xmlns:a16="http://schemas.microsoft.com/office/drawing/2014/main" id="{07483313-610C-403C-811D-EE70A78046D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6" name="Connecteur droit 305">
                <a:extLst>
                  <a:ext uri="{FF2B5EF4-FFF2-40B4-BE49-F238E27FC236}">
                    <a16:creationId xmlns:a16="http://schemas.microsoft.com/office/drawing/2014/main" id="{E1CE5A29-BB15-441C-B3CD-3D3EE2163DA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7" name="Connecteur droit 306">
                <a:extLst>
                  <a:ext uri="{FF2B5EF4-FFF2-40B4-BE49-F238E27FC236}">
                    <a16:creationId xmlns:a16="http://schemas.microsoft.com/office/drawing/2014/main" id="{E476D005-3155-4DEF-88DE-068B497DED9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8" name="Connecteur droit 307">
                <a:extLst>
                  <a:ext uri="{FF2B5EF4-FFF2-40B4-BE49-F238E27FC236}">
                    <a16:creationId xmlns:a16="http://schemas.microsoft.com/office/drawing/2014/main" id="{2628975E-6165-407B-8A45-7F23746BCC6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9" name="Connecteur droit 308">
                <a:extLst>
                  <a:ext uri="{FF2B5EF4-FFF2-40B4-BE49-F238E27FC236}">
                    <a16:creationId xmlns:a16="http://schemas.microsoft.com/office/drawing/2014/main" id="{6A69F000-3171-47D5-8EFE-4F201716C07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0" name="Connecteur droit 309">
                <a:extLst>
                  <a:ext uri="{FF2B5EF4-FFF2-40B4-BE49-F238E27FC236}">
                    <a16:creationId xmlns:a16="http://schemas.microsoft.com/office/drawing/2014/main" id="{60092325-1C07-4FBC-9C9C-42244C9B9DC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1" name="Connecteur droit 310">
                <a:extLst>
                  <a:ext uri="{FF2B5EF4-FFF2-40B4-BE49-F238E27FC236}">
                    <a16:creationId xmlns:a16="http://schemas.microsoft.com/office/drawing/2014/main" id="{2A33CB00-75FF-4DFF-9D6A-CEF5EA2E260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2" name="Connecteur droit 311">
                <a:extLst>
                  <a:ext uri="{FF2B5EF4-FFF2-40B4-BE49-F238E27FC236}">
                    <a16:creationId xmlns:a16="http://schemas.microsoft.com/office/drawing/2014/main" id="{139B85FF-580E-435C-8523-23A0352695B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3" name="Connecteur droit 312">
                <a:extLst>
                  <a:ext uri="{FF2B5EF4-FFF2-40B4-BE49-F238E27FC236}">
                    <a16:creationId xmlns:a16="http://schemas.microsoft.com/office/drawing/2014/main" id="{C53E7419-AF0F-4B69-88BF-853EDC328C5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4" name="Connecteur droit 313">
                <a:extLst>
                  <a:ext uri="{FF2B5EF4-FFF2-40B4-BE49-F238E27FC236}">
                    <a16:creationId xmlns:a16="http://schemas.microsoft.com/office/drawing/2014/main" id="{052C8AEF-9C9D-4737-BA0F-DBB3BF0C04C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5" name="Connecteur droit 314">
                <a:extLst>
                  <a:ext uri="{FF2B5EF4-FFF2-40B4-BE49-F238E27FC236}">
                    <a16:creationId xmlns:a16="http://schemas.microsoft.com/office/drawing/2014/main" id="{6ADDDBC2-F0DB-4038-98D0-B38749D8C0E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6" name="Connecteur droit 315">
                <a:extLst>
                  <a:ext uri="{FF2B5EF4-FFF2-40B4-BE49-F238E27FC236}">
                    <a16:creationId xmlns:a16="http://schemas.microsoft.com/office/drawing/2014/main" id="{E5F14C72-98E5-4A6C-BA03-5E105AA4D4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7" name="Connecteur droit 316">
                <a:extLst>
                  <a:ext uri="{FF2B5EF4-FFF2-40B4-BE49-F238E27FC236}">
                    <a16:creationId xmlns:a16="http://schemas.microsoft.com/office/drawing/2014/main" id="{9ACEF013-464E-44D2-9B83-863E69077E1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8" name="Connecteur droit 317">
                <a:extLst>
                  <a:ext uri="{FF2B5EF4-FFF2-40B4-BE49-F238E27FC236}">
                    <a16:creationId xmlns:a16="http://schemas.microsoft.com/office/drawing/2014/main" id="{3141F09F-05CE-4CE9-9F5A-861FBC31A8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9" name="Connecteur droit 318">
                <a:extLst>
                  <a:ext uri="{FF2B5EF4-FFF2-40B4-BE49-F238E27FC236}">
                    <a16:creationId xmlns:a16="http://schemas.microsoft.com/office/drawing/2014/main" id="{7ED70A3C-4B21-4941-9F11-00A51A748A0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0" name="Connecteur droit 319">
                <a:extLst>
                  <a:ext uri="{FF2B5EF4-FFF2-40B4-BE49-F238E27FC236}">
                    <a16:creationId xmlns:a16="http://schemas.microsoft.com/office/drawing/2014/main" id="{11927814-33EF-4FBA-95F7-4138C1C7CEC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1" name="Connecteur droit 320">
                <a:extLst>
                  <a:ext uri="{FF2B5EF4-FFF2-40B4-BE49-F238E27FC236}">
                    <a16:creationId xmlns:a16="http://schemas.microsoft.com/office/drawing/2014/main" id="{F4D2B900-3BAC-4EE3-AB6E-9F3212F4DCA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2" name="Connecteur droit 321">
                <a:extLst>
                  <a:ext uri="{FF2B5EF4-FFF2-40B4-BE49-F238E27FC236}">
                    <a16:creationId xmlns:a16="http://schemas.microsoft.com/office/drawing/2014/main" id="{FB00017B-AD65-4759-8A6A-B03C70E07BA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3" name="Connecteur droit 322">
                <a:extLst>
                  <a:ext uri="{FF2B5EF4-FFF2-40B4-BE49-F238E27FC236}">
                    <a16:creationId xmlns:a16="http://schemas.microsoft.com/office/drawing/2014/main" id="{22C4A8E2-640F-4D30-99EC-A2D2B0FD6E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4" name="Connecteur droit 323">
                <a:extLst>
                  <a:ext uri="{FF2B5EF4-FFF2-40B4-BE49-F238E27FC236}">
                    <a16:creationId xmlns:a16="http://schemas.microsoft.com/office/drawing/2014/main" id="{9492085E-DF05-4380-B8C2-93832478CFE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5" name="Connecteur droit 324">
                <a:extLst>
                  <a:ext uri="{FF2B5EF4-FFF2-40B4-BE49-F238E27FC236}">
                    <a16:creationId xmlns:a16="http://schemas.microsoft.com/office/drawing/2014/main" id="{49750F82-33DB-42EE-B31F-CC5DE7EBA14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6" name="Connecteur droit 325">
                <a:extLst>
                  <a:ext uri="{FF2B5EF4-FFF2-40B4-BE49-F238E27FC236}">
                    <a16:creationId xmlns:a16="http://schemas.microsoft.com/office/drawing/2014/main" id="{60B9848F-8B4C-4440-9BF6-98A4F3F72C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7" name="Connecteur droit 326">
                <a:extLst>
                  <a:ext uri="{FF2B5EF4-FFF2-40B4-BE49-F238E27FC236}">
                    <a16:creationId xmlns:a16="http://schemas.microsoft.com/office/drawing/2014/main" id="{E7AA0900-78F5-4163-807F-3DEE6DCBB10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8" name="Connecteur droit 327">
                <a:extLst>
                  <a:ext uri="{FF2B5EF4-FFF2-40B4-BE49-F238E27FC236}">
                    <a16:creationId xmlns:a16="http://schemas.microsoft.com/office/drawing/2014/main" id="{0F627689-9632-474B-B3A8-EC1A82A36E6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9" name="Connecteur droit 328">
                <a:extLst>
                  <a:ext uri="{FF2B5EF4-FFF2-40B4-BE49-F238E27FC236}">
                    <a16:creationId xmlns:a16="http://schemas.microsoft.com/office/drawing/2014/main" id="{71C6CB03-F81D-48A2-BF05-98D4EF2CC2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0" name="Connecteur droit 329">
                <a:extLst>
                  <a:ext uri="{FF2B5EF4-FFF2-40B4-BE49-F238E27FC236}">
                    <a16:creationId xmlns:a16="http://schemas.microsoft.com/office/drawing/2014/main" id="{12FB4D2F-4789-48A1-A4AA-F318ED2BA5B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1" name="Connecteur droit 330">
                <a:extLst>
                  <a:ext uri="{FF2B5EF4-FFF2-40B4-BE49-F238E27FC236}">
                    <a16:creationId xmlns:a16="http://schemas.microsoft.com/office/drawing/2014/main" id="{64B8907A-2A80-490C-AACF-678CA6DE19D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2" name="Connecteur droit 331">
                <a:extLst>
                  <a:ext uri="{FF2B5EF4-FFF2-40B4-BE49-F238E27FC236}">
                    <a16:creationId xmlns:a16="http://schemas.microsoft.com/office/drawing/2014/main" id="{A175CCF3-4796-4C76-A92E-B495335FB45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3" name="Connecteur droit 332">
                <a:extLst>
                  <a:ext uri="{FF2B5EF4-FFF2-40B4-BE49-F238E27FC236}">
                    <a16:creationId xmlns:a16="http://schemas.microsoft.com/office/drawing/2014/main" id="{8CFC6D15-64F3-449C-8C0B-3FCB2976D26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4" name="Connecteur droit 333">
                <a:extLst>
                  <a:ext uri="{FF2B5EF4-FFF2-40B4-BE49-F238E27FC236}">
                    <a16:creationId xmlns:a16="http://schemas.microsoft.com/office/drawing/2014/main" id="{008AA4A6-DD28-4235-AAE3-CC28DF83430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5" name="Connecteur droit 334">
                <a:extLst>
                  <a:ext uri="{FF2B5EF4-FFF2-40B4-BE49-F238E27FC236}">
                    <a16:creationId xmlns:a16="http://schemas.microsoft.com/office/drawing/2014/main" id="{3D393E8B-AAB8-4606-A4FA-815EDABDD1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6" name="Connecteur droit 335">
                <a:extLst>
                  <a:ext uri="{FF2B5EF4-FFF2-40B4-BE49-F238E27FC236}">
                    <a16:creationId xmlns:a16="http://schemas.microsoft.com/office/drawing/2014/main" id="{8BA7B770-7EB6-4AC1-B028-9C45DEE440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7" name="Connecteur droit 336">
                <a:extLst>
                  <a:ext uri="{FF2B5EF4-FFF2-40B4-BE49-F238E27FC236}">
                    <a16:creationId xmlns:a16="http://schemas.microsoft.com/office/drawing/2014/main" id="{D87B822C-3951-4E65-A45D-7160FAC3FD0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8" name="Connecteur droit 337">
                <a:extLst>
                  <a:ext uri="{FF2B5EF4-FFF2-40B4-BE49-F238E27FC236}">
                    <a16:creationId xmlns:a16="http://schemas.microsoft.com/office/drawing/2014/main" id="{54B9CDF0-DC54-4868-B60A-6840FDE6A29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9" name="Connecteur droit 338">
                <a:extLst>
                  <a:ext uri="{FF2B5EF4-FFF2-40B4-BE49-F238E27FC236}">
                    <a16:creationId xmlns:a16="http://schemas.microsoft.com/office/drawing/2014/main" id="{3706BEC8-029B-4E0F-A55F-A552E1DE26C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0" name="Connecteur droit 339">
                <a:extLst>
                  <a:ext uri="{FF2B5EF4-FFF2-40B4-BE49-F238E27FC236}">
                    <a16:creationId xmlns:a16="http://schemas.microsoft.com/office/drawing/2014/main" id="{25EBA5EB-4807-4E96-BA08-B6B74AE0405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1" name="Connecteur droit 340">
                <a:extLst>
                  <a:ext uri="{FF2B5EF4-FFF2-40B4-BE49-F238E27FC236}">
                    <a16:creationId xmlns:a16="http://schemas.microsoft.com/office/drawing/2014/main" id="{5548885E-CABE-42B5-B06A-1E6B9B19811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grpSp>
      <p:pic>
        <p:nvPicPr>
          <p:cNvPr id="7" name="Image 6" descr="image abstraite faites de points de lumière">
            <a:extLst>
              <a:ext uri="{FF2B5EF4-FFF2-40B4-BE49-F238E27FC236}">
                <a16:creationId xmlns:a16="http://schemas.microsoft.com/office/drawing/2014/main" id="{FE6C54C5-D2F4-48F8-B65E-7506F07BCCF3}"/>
              </a:ext>
            </a:extLst>
          </p:cNvPr>
          <p:cNvPicPr>
            <a:picLocks noChangeAspect="1"/>
          </p:cNvPicPr>
          <p:nvPr/>
        </p:nvPicPr>
        <p:blipFill rotWithShape="1">
          <a:blip r:embed="rId5"/>
          <a:srcRect l="23268" r="4773" b="-1"/>
          <a:stretch/>
        </p:blipFill>
        <p:spPr>
          <a:xfrm>
            <a:off x="8055588" y="-3863"/>
            <a:ext cx="4132754" cy="3445946"/>
          </a:xfrm>
          <a:custGeom>
            <a:avLst/>
            <a:gdLst>
              <a:gd name="connsiteX0" fmla="*/ 303228 w 4638368"/>
              <a:gd name="connsiteY0" fmla="*/ 0 h 3867534"/>
              <a:gd name="connsiteX1" fmla="*/ 4638368 w 4638368"/>
              <a:gd name="connsiteY1" fmla="*/ 0 h 3867534"/>
              <a:gd name="connsiteX2" fmla="*/ 4638368 w 4638368"/>
              <a:gd name="connsiteY2" fmla="*/ 2952747 h 3867534"/>
              <a:gd name="connsiteX3" fmla="*/ 4585825 w 4638368"/>
              <a:gd name="connsiteY3" fmla="*/ 3013864 h 3867534"/>
              <a:gd name="connsiteX4" fmla="*/ 2641346 w 4638368"/>
              <a:gd name="connsiteY4" fmla="*/ 3867534 h 3867534"/>
              <a:gd name="connsiteX5" fmla="*/ 0 w 4638368"/>
              <a:gd name="connsiteY5" fmla="*/ 1226188 h 3867534"/>
              <a:gd name="connsiteX6" fmla="*/ 260466 w 4638368"/>
              <a:gd name="connsiteY6" fmla="*/ 81056 h 3867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38368" h="3867534">
                <a:moveTo>
                  <a:pt x="303228" y="0"/>
                </a:moveTo>
                <a:lnTo>
                  <a:pt x="4638368" y="0"/>
                </a:lnTo>
                <a:lnTo>
                  <a:pt x="4638368" y="2952747"/>
                </a:lnTo>
                <a:lnTo>
                  <a:pt x="4585825" y="3013864"/>
                </a:lnTo>
                <a:cubicBezTo>
                  <a:pt x="4103088" y="3538671"/>
                  <a:pt x="3410622" y="3867534"/>
                  <a:pt x="2641346" y="3867534"/>
                </a:cubicBezTo>
                <a:cubicBezTo>
                  <a:pt x="1182571" y="3867534"/>
                  <a:pt x="0" y="2684963"/>
                  <a:pt x="0" y="1226188"/>
                </a:cubicBezTo>
                <a:cubicBezTo>
                  <a:pt x="0" y="815907"/>
                  <a:pt x="93544" y="427475"/>
                  <a:pt x="260466" y="81056"/>
                </a:cubicBezTo>
                <a:close/>
              </a:path>
            </a:pathLst>
          </a:custGeom>
        </p:spPr>
      </p:pic>
      <p:graphicFrame>
        <p:nvGraphicFramePr>
          <p:cNvPr id="5" name="Espace réservé du contenu 4" descr="Graphique SmartArt">
            <a:extLst>
              <a:ext uri="{FF2B5EF4-FFF2-40B4-BE49-F238E27FC236}">
                <a16:creationId xmlns:a16="http://schemas.microsoft.com/office/drawing/2014/main" id="{C983627E-F26C-354F-BF0A-ECCD7E968A2B}"/>
              </a:ext>
            </a:extLst>
          </p:cNvPr>
          <p:cNvGraphicFramePr>
            <a:graphicFrameLocks noGrp="1"/>
          </p:cNvGraphicFramePr>
          <p:nvPr>
            <p:ph idx="1"/>
            <p:extLst>
              <p:ext uri="{D42A27DB-BD31-4B8C-83A1-F6EECF244321}">
                <p14:modId xmlns:p14="http://schemas.microsoft.com/office/powerpoint/2010/main" val="1393479001"/>
              </p:ext>
            </p:extLst>
          </p:nvPr>
        </p:nvGraphicFramePr>
        <p:xfrm>
          <a:off x="685801" y="2142067"/>
          <a:ext cx="6143423" cy="364913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29138249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F0F6D4E-146E-C71E-ADAD-3550CCC2F172}"/>
              </a:ext>
            </a:extLst>
          </p:cNvPr>
          <p:cNvSpPr>
            <a:spLocks noGrp="1"/>
          </p:cNvSpPr>
          <p:nvPr>
            <p:ph type="title"/>
          </p:nvPr>
        </p:nvSpPr>
        <p:spPr>
          <a:xfrm>
            <a:off x="685801" y="609600"/>
            <a:ext cx="10131425" cy="1456267"/>
          </a:xfrm>
        </p:spPr>
        <p:txBody>
          <a:bodyPr anchor="ctr">
            <a:normAutofit/>
          </a:bodyPr>
          <a:lstStyle/>
          <a:p>
            <a:r>
              <a:rPr lang="fr-FR" dirty="0"/>
              <a:t>Validation</a:t>
            </a:r>
            <a:endParaRPr lang="fr-BE" dirty="0"/>
          </a:p>
        </p:txBody>
      </p:sp>
      <p:pic>
        <p:nvPicPr>
          <p:cNvPr id="5" name="Espace réservé du contenu 4">
            <a:extLst>
              <a:ext uri="{FF2B5EF4-FFF2-40B4-BE49-F238E27FC236}">
                <a16:creationId xmlns:a16="http://schemas.microsoft.com/office/drawing/2014/main" id="{985DC08D-6591-9391-934D-8313E7FFE470}"/>
              </a:ext>
            </a:extLst>
          </p:cNvPr>
          <p:cNvPicPr>
            <a:picLocks noGrp="1" noChangeAspect="1"/>
          </p:cNvPicPr>
          <p:nvPr>
            <p:ph idx="1"/>
          </p:nvPr>
        </p:nvPicPr>
        <p:blipFill>
          <a:blip r:embed="rId2"/>
          <a:stretch>
            <a:fillRect/>
          </a:stretch>
        </p:blipFill>
        <p:spPr>
          <a:xfrm>
            <a:off x="1073137" y="2142067"/>
            <a:ext cx="9356752" cy="3649133"/>
          </a:xfrm>
          <a:noFill/>
        </p:spPr>
      </p:pic>
    </p:spTree>
    <p:extLst>
      <p:ext uri="{BB962C8B-B14F-4D97-AF65-F5344CB8AC3E}">
        <p14:creationId xmlns:p14="http://schemas.microsoft.com/office/powerpoint/2010/main" val="12031418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B3D34D0A-1F24-4C22-F023-95490B9A5E0A}"/>
              </a:ext>
            </a:extLst>
          </p:cNvPr>
          <p:cNvSpPr>
            <a:spLocks noGrp="1"/>
          </p:cNvSpPr>
          <p:nvPr>
            <p:ph type="title"/>
          </p:nvPr>
        </p:nvSpPr>
        <p:spPr>
          <a:xfrm>
            <a:off x="685801" y="609600"/>
            <a:ext cx="10131425" cy="1456267"/>
          </a:xfrm>
        </p:spPr>
        <p:txBody>
          <a:bodyPr anchor="ctr">
            <a:normAutofit/>
          </a:bodyPr>
          <a:lstStyle/>
          <a:p>
            <a:r>
              <a:rPr lang="en-US" dirty="0"/>
              <a:t>APRES validation de la livraison</a:t>
            </a:r>
          </a:p>
        </p:txBody>
      </p:sp>
      <p:pic>
        <p:nvPicPr>
          <p:cNvPr id="6" name="Image 5">
            <a:extLst>
              <a:ext uri="{FF2B5EF4-FFF2-40B4-BE49-F238E27FC236}">
                <a16:creationId xmlns:a16="http://schemas.microsoft.com/office/drawing/2014/main" id="{019AD453-7E57-3F03-BFC7-7A04BD7C95E2}"/>
              </a:ext>
            </a:extLst>
          </p:cNvPr>
          <p:cNvPicPr>
            <a:picLocks noChangeAspect="1"/>
          </p:cNvPicPr>
          <p:nvPr/>
        </p:nvPicPr>
        <p:blipFill>
          <a:blip r:embed="rId2"/>
          <a:stretch>
            <a:fillRect/>
          </a:stretch>
        </p:blipFill>
        <p:spPr>
          <a:xfrm>
            <a:off x="685801" y="2763527"/>
            <a:ext cx="10131425" cy="2406212"/>
          </a:xfrm>
          <a:prstGeom prst="rect">
            <a:avLst/>
          </a:prstGeom>
          <a:noFill/>
        </p:spPr>
      </p:pic>
    </p:spTree>
    <p:extLst>
      <p:ext uri="{BB962C8B-B14F-4D97-AF65-F5344CB8AC3E}">
        <p14:creationId xmlns:p14="http://schemas.microsoft.com/office/powerpoint/2010/main" val="42394850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0811084-3AED-550A-D894-3FFA688B3B80}"/>
              </a:ext>
            </a:extLst>
          </p:cNvPr>
          <p:cNvSpPr>
            <a:spLocks noGrp="1"/>
          </p:cNvSpPr>
          <p:nvPr>
            <p:ph type="title"/>
          </p:nvPr>
        </p:nvSpPr>
        <p:spPr>
          <a:xfrm>
            <a:off x="685801" y="609600"/>
            <a:ext cx="10131425" cy="1456267"/>
          </a:xfrm>
        </p:spPr>
        <p:txBody>
          <a:bodyPr anchor="ctr">
            <a:normAutofit/>
          </a:bodyPr>
          <a:lstStyle/>
          <a:p>
            <a:r>
              <a:rPr lang="fr-FR" dirty="0"/>
              <a:t>APP Connexion</a:t>
            </a:r>
            <a:endParaRPr lang="fr-BE" dirty="0"/>
          </a:p>
        </p:txBody>
      </p:sp>
      <p:pic>
        <p:nvPicPr>
          <p:cNvPr id="9" name="Image 8">
            <a:extLst>
              <a:ext uri="{FF2B5EF4-FFF2-40B4-BE49-F238E27FC236}">
                <a16:creationId xmlns:a16="http://schemas.microsoft.com/office/drawing/2014/main" id="{40CB7541-ED42-FDCC-C01E-91A88A238A5B}"/>
              </a:ext>
            </a:extLst>
          </p:cNvPr>
          <p:cNvPicPr>
            <a:picLocks noChangeAspect="1"/>
          </p:cNvPicPr>
          <p:nvPr/>
        </p:nvPicPr>
        <p:blipFill>
          <a:blip r:embed="rId2"/>
          <a:stretch>
            <a:fillRect/>
          </a:stretch>
        </p:blipFill>
        <p:spPr>
          <a:xfrm>
            <a:off x="1274048" y="2142067"/>
            <a:ext cx="8954930" cy="3649133"/>
          </a:xfrm>
          <a:prstGeom prst="rect">
            <a:avLst/>
          </a:prstGeom>
          <a:noFill/>
        </p:spPr>
      </p:pic>
    </p:spTree>
    <p:extLst>
      <p:ext uri="{BB962C8B-B14F-4D97-AF65-F5344CB8AC3E}">
        <p14:creationId xmlns:p14="http://schemas.microsoft.com/office/powerpoint/2010/main" val="17051610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0DC21AA-3D54-082B-73BB-202386D21E49}"/>
              </a:ext>
            </a:extLst>
          </p:cNvPr>
          <p:cNvSpPr>
            <a:spLocks noGrp="1"/>
          </p:cNvSpPr>
          <p:nvPr>
            <p:ph type="title"/>
          </p:nvPr>
        </p:nvSpPr>
        <p:spPr>
          <a:xfrm>
            <a:off x="685801" y="609600"/>
            <a:ext cx="10131425" cy="1456267"/>
          </a:xfrm>
        </p:spPr>
        <p:txBody>
          <a:bodyPr anchor="ctr">
            <a:normAutofit/>
          </a:bodyPr>
          <a:lstStyle/>
          <a:p>
            <a:r>
              <a:rPr lang="fr-FR" dirty="0"/>
              <a:t>Appartements</a:t>
            </a:r>
            <a:endParaRPr lang="fr-BE" dirty="0"/>
          </a:p>
        </p:txBody>
      </p:sp>
      <p:pic>
        <p:nvPicPr>
          <p:cNvPr id="5" name="Espace réservé du contenu 4">
            <a:extLst>
              <a:ext uri="{FF2B5EF4-FFF2-40B4-BE49-F238E27FC236}">
                <a16:creationId xmlns:a16="http://schemas.microsoft.com/office/drawing/2014/main" id="{5301B4BF-88D3-342E-FD47-0A9A334AC784}"/>
              </a:ext>
            </a:extLst>
          </p:cNvPr>
          <p:cNvPicPr>
            <a:picLocks noGrp="1" noChangeAspect="1"/>
          </p:cNvPicPr>
          <p:nvPr>
            <p:ph idx="1"/>
          </p:nvPr>
        </p:nvPicPr>
        <p:blipFill>
          <a:blip r:embed="rId2"/>
          <a:stretch>
            <a:fillRect/>
          </a:stretch>
        </p:blipFill>
        <p:spPr>
          <a:xfrm>
            <a:off x="685801" y="2725534"/>
            <a:ext cx="10131425" cy="2482198"/>
          </a:xfrm>
          <a:noFill/>
        </p:spPr>
      </p:pic>
    </p:spTree>
    <p:extLst>
      <p:ext uri="{BB962C8B-B14F-4D97-AF65-F5344CB8AC3E}">
        <p14:creationId xmlns:p14="http://schemas.microsoft.com/office/powerpoint/2010/main" val="30050046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E8CC9E6-7E62-15AF-7890-5FBC84C4FCFE}"/>
              </a:ext>
            </a:extLst>
          </p:cNvPr>
          <p:cNvSpPr>
            <a:spLocks noGrp="1"/>
          </p:cNvSpPr>
          <p:nvPr>
            <p:ph type="title"/>
          </p:nvPr>
        </p:nvSpPr>
        <p:spPr>
          <a:xfrm>
            <a:off x="685800" y="3308581"/>
            <a:ext cx="10131427" cy="1468800"/>
          </a:xfrm>
        </p:spPr>
        <p:txBody>
          <a:bodyPr anchor="b">
            <a:normAutofit/>
          </a:bodyPr>
          <a:lstStyle/>
          <a:p>
            <a:r>
              <a:rPr lang="fr-FR" dirty="0"/>
              <a:t>Q &amp; A</a:t>
            </a:r>
            <a:endParaRPr lang="fr-BE" dirty="0"/>
          </a:p>
        </p:txBody>
      </p:sp>
      <p:sp>
        <p:nvSpPr>
          <p:cNvPr id="9" name="Text Placeholder 2">
            <a:extLst>
              <a:ext uri="{FF2B5EF4-FFF2-40B4-BE49-F238E27FC236}">
                <a16:creationId xmlns:a16="http://schemas.microsoft.com/office/drawing/2014/main" id="{40A2E6E6-357E-8209-0F6E-7A7AF0055A8A}"/>
              </a:ext>
            </a:extLst>
          </p:cNvPr>
          <p:cNvSpPr>
            <a:spLocks noGrp="1"/>
          </p:cNvSpPr>
          <p:nvPr>
            <p:ph type="body" idx="1"/>
          </p:nvPr>
        </p:nvSpPr>
        <p:spPr>
          <a:xfrm>
            <a:off x="685799" y="4777381"/>
            <a:ext cx="10131428" cy="860400"/>
          </a:xfrm>
        </p:spPr>
        <p:txBody>
          <a:bodyPr/>
          <a:lstStyle/>
          <a:p>
            <a:endParaRPr lang="en-US"/>
          </a:p>
        </p:txBody>
      </p:sp>
    </p:spTree>
    <p:extLst>
      <p:ext uri="{BB962C8B-B14F-4D97-AF65-F5344CB8AC3E}">
        <p14:creationId xmlns:p14="http://schemas.microsoft.com/office/powerpoint/2010/main" val="27750746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5DA4282-235D-6661-DED2-C6C5BC3B6321}"/>
              </a:ext>
            </a:extLst>
          </p:cNvPr>
          <p:cNvSpPr>
            <a:spLocks noGrp="1"/>
          </p:cNvSpPr>
          <p:nvPr>
            <p:ph type="title"/>
          </p:nvPr>
        </p:nvSpPr>
        <p:spPr/>
        <p:txBody>
          <a:bodyPr/>
          <a:lstStyle/>
          <a:p>
            <a:r>
              <a:rPr lang="fr-FR" dirty="0"/>
              <a:t>ODOO.DEMO.STOCK</a:t>
            </a:r>
            <a:endParaRPr lang="fr-BE" dirty="0"/>
          </a:p>
        </p:txBody>
      </p:sp>
      <p:sp>
        <p:nvSpPr>
          <p:cNvPr id="3" name="Espace réservé du contenu 2">
            <a:extLst>
              <a:ext uri="{FF2B5EF4-FFF2-40B4-BE49-F238E27FC236}">
                <a16:creationId xmlns:a16="http://schemas.microsoft.com/office/drawing/2014/main" id="{0F1376A7-DA3F-3437-6B38-65B408976B4C}"/>
              </a:ext>
            </a:extLst>
          </p:cNvPr>
          <p:cNvSpPr>
            <a:spLocks noGrp="1"/>
          </p:cNvSpPr>
          <p:nvPr>
            <p:ph sz="half" idx="1"/>
          </p:nvPr>
        </p:nvSpPr>
        <p:spPr>
          <a:xfrm>
            <a:off x="685802" y="2142066"/>
            <a:ext cx="10474888" cy="4133474"/>
          </a:xfrm>
          <a:solidFill>
            <a:schemeClr val="tx1"/>
          </a:solidFill>
        </p:spPr>
        <p:txBody>
          <a:bodyPr>
            <a:noAutofit/>
          </a:bodyPr>
          <a:lstStyle/>
          <a:p>
            <a:r>
              <a:rPr lang="fr-BE" sz="1000" b="0" dirty="0">
                <a:solidFill>
                  <a:srgbClr val="000000"/>
                </a:solidFill>
                <a:effectLst/>
                <a:latin typeface="Consolas" panose="020B0609020204030204" pitchFamily="49" charset="0"/>
              </a:rPr>
              <a:t> </a:t>
            </a:r>
            <a:r>
              <a:rPr lang="fr-BE" sz="1000" b="0" dirty="0">
                <a:solidFill>
                  <a:srgbClr val="800000"/>
                </a:solidFill>
                <a:effectLst/>
                <a:latin typeface="Consolas" panose="020B0609020204030204" pitchFamily="49" charset="0"/>
              </a:rPr>
              <a:t>&lt;record</a:t>
            </a:r>
            <a:r>
              <a:rPr lang="fr-BE" sz="1000" b="0" dirty="0">
                <a:solidFill>
                  <a:srgbClr val="000000"/>
                </a:solidFill>
                <a:effectLst/>
                <a:latin typeface="Consolas" panose="020B0609020204030204" pitchFamily="49" charset="0"/>
              </a:rPr>
              <a:t> </a:t>
            </a:r>
            <a:r>
              <a:rPr lang="fr-BE" sz="1000" b="0" dirty="0">
                <a:solidFill>
                  <a:srgbClr val="E50000"/>
                </a:solidFill>
                <a:effectLst/>
                <a:latin typeface="Consolas" panose="020B0609020204030204" pitchFamily="49" charset="0"/>
              </a:rPr>
              <a:t>id</a:t>
            </a:r>
            <a:r>
              <a:rPr lang="fr-BE" sz="1000" b="0" dirty="0">
                <a:solidFill>
                  <a:srgbClr val="000000"/>
                </a:solidFill>
                <a:effectLst/>
                <a:latin typeface="Consolas" panose="020B0609020204030204" pitchFamily="49" charset="0"/>
              </a:rPr>
              <a:t>=</a:t>
            </a:r>
            <a:r>
              <a:rPr lang="fr-BE" sz="1000" b="0" dirty="0">
                <a:solidFill>
                  <a:srgbClr val="0000FF"/>
                </a:solidFill>
                <a:effectLst/>
                <a:latin typeface="Consolas" panose="020B0609020204030204" pitchFamily="49" charset="0"/>
              </a:rPr>
              <a:t>"stock_inventory_11"</a:t>
            </a:r>
            <a:r>
              <a:rPr lang="fr-BE" sz="1000" b="0" dirty="0">
                <a:solidFill>
                  <a:srgbClr val="000000"/>
                </a:solidFill>
                <a:effectLst/>
                <a:latin typeface="Consolas" panose="020B0609020204030204" pitchFamily="49" charset="0"/>
              </a:rPr>
              <a:t> </a:t>
            </a:r>
            <a:r>
              <a:rPr lang="fr-BE" sz="1000" b="0" dirty="0">
                <a:solidFill>
                  <a:srgbClr val="E50000"/>
                </a:solidFill>
                <a:effectLst/>
                <a:latin typeface="Consolas" panose="020B0609020204030204" pitchFamily="49" charset="0"/>
              </a:rPr>
              <a:t>model</a:t>
            </a:r>
            <a:r>
              <a:rPr lang="fr-BE" sz="1000" b="0" dirty="0">
                <a:solidFill>
                  <a:srgbClr val="000000"/>
                </a:solidFill>
                <a:effectLst/>
                <a:latin typeface="Consolas" panose="020B0609020204030204" pitchFamily="49" charset="0"/>
              </a:rPr>
              <a:t>=</a:t>
            </a:r>
            <a:r>
              <a:rPr lang="fr-BE" sz="1000" b="0" dirty="0">
                <a:solidFill>
                  <a:srgbClr val="0000FF"/>
                </a:solidFill>
                <a:effectLst/>
                <a:latin typeface="Consolas" panose="020B0609020204030204" pitchFamily="49" charset="0"/>
              </a:rPr>
              <a:t>"</a:t>
            </a:r>
            <a:r>
              <a:rPr lang="fr-BE" sz="1000" b="0" dirty="0" err="1">
                <a:solidFill>
                  <a:srgbClr val="0000FF"/>
                </a:solidFill>
                <a:effectLst/>
                <a:latin typeface="Consolas" panose="020B0609020204030204" pitchFamily="49" charset="0"/>
              </a:rPr>
              <a:t>stock.inventory</a:t>
            </a:r>
            <a:r>
              <a:rPr lang="fr-BE" sz="1000" b="0" dirty="0">
                <a:solidFill>
                  <a:srgbClr val="0000FF"/>
                </a:solidFill>
                <a:effectLst/>
                <a:latin typeface="Consolas" panose="020B0609020204030204" pitchFamily="49" charset="0"/>
              </a:rPr>
              <a:t>"</a:t>
            </a:r>
            <a:r>
              <a:rPr lang="fr-BE" sz="1000" b="0" dirty="0">
                <a:solidFill>
                  <a:srgbClr val="800000"/>
                </a:solidFill>
                <a:effectLst/>
                <a:latin typeface="Consolas" panose="020B0609020204030204" pitchFamily="49" charset="0"/>
              </a:rPr>
              <a:t>&gt;</a:t>
            </a:r>
            <a:endParaRPr lang="fr-BE" sz="1000" b="0" dirty="0">
              <a:solidFill>
                <a:srgbClr val="000000"/>
              </a:solidFill>
              <a:effectLst/>
              <a:latin typeface="Consolas" panose="020B0609020204030204" pitchFamily="49" charset="0"/>
            </a:endParaRPr>
          </a:p>
          <a:p>
            <a:r>
              <a:rPr lang="fr-BE" sz="1000" b="0" dirty="0">
                <a:solidFill>
                  <a:srgbClr val="000000"/>
                </a:solidFill>
                <a:effectLst/>
                <a:latin typeface="Consolas" panose="020B0609020204030204" pitchFamily="49" charset="0"/>
              </a:rPr>
              <a:t>        </a:t>
            </a:r>
            <a:r>
              <a:rPr lang="fr-BE" sz="1000" b="0" dirty="0">
                <a:solidFill>
                  <a:srgbClr val="800000"/>
                </a:solidFill>
                <a:effectLst/>
                <a:latin typeface="Consolas" panose="020B0609020204030204" pitchFamily="49" charset="0"/>
              </a:rPr>
              <a:t>&lt;</a:t>
            </a:r>
            <a:r>
              <a:rPr lang="fr-BE" sz="1000" b="0" dirty="0" err="1">
                <a:solidFill>
                  <a:srgbClr val="800000"/>
                </a:solidFill>
                <a:effectLst/>
                <a:latin typeface="Consolas" panose="020B0609020204030204" pitchFamily="49" charset="0"/>
              </a:rPr>
              <a:t>field</a:t>
            </a:r>
            <a:r>
              <a:rPr lang="fr-BE" sz="1000" b="0" dirty="0">
                <a:solidFill>
                  <a:srgbClr val="000000"/>
                </a:solidFill>
                <a:effectLst/>
                <a:latin typeface="Consolas" panose="020B0609020204030204" pitchFamily="49" charset="0"/>
              </a:rPr>
              <a:t> </a:t>
            </a:r>
            <a:r>
              <a:rPr lang="fr-BE" sz="1000" b="0" dirty="0" err="1">
                <a:solidFill>
                  <a:srgbClr val="E50000"/>
                </a:solidFill>
                <a:effectLst/>
                <a:latin typeface="Consolas" panose="020B0609020204030204" pitchFamily="49" charset="0"/>
              </a:rPr>
              <a:t>name</a:t>
            </a:r>
            <a:r>
              <a:rPr lang="fr-BE" sz="1000" b="0" dirty="0">
                <a:solidFill>
                  <a:srgbClr val="000000"/>
                </a:solidFill>
                <a:effectLst/>
                <a:latin typeface="Consolas" panose="020B0609020204030204" pitchFamily="49" charset="0"/>
              </a:rPr>
              <a:t>=</a:t>
            </a:r>
            <a:r>
              <a:rPr lang="fr-BE" sz="1000" b="0" dirty="0">
                <a:solidFill>
                  <a:srgbClr val="0000FF"/>
                </a:solidFill>
                <a:effectLst/>
                <a:latin typeface="Consolas" panose="020B0609020204030204" pitchFamily="49" charset="0"/>
              </a:rPr>
              <a:t>"</a:t>
            </a:r>
            <a:r>
              <a:rPr lang="fr-BE" sz="1000" b="0" dirty="0" err="1">
                <a:solidFill>
                  <a:srgbClr val="0000FF"/>
                </a:solidFill>
                <a:effectLst/>
                <a:latin typeface="Consolas" panose="020B0609020204030204" pitchFamily="49" charset="0"/>
              </a:rPr>
              <a:t>name</a:t>
            </a:r>
            <a:r>
              <a:rPr lang="fr-BE" sz="1000" b="0" dirty="0">
                <a:solidFill>
                  <a:srgbClr val="0000FF"/>
                </a:solidFill>
                <a:effectLst/>
                <a:latin typeface="Consolas" panose="020B0609020204030204" pitchFamily="49" charset="0"/>
              </a:rPr>
              <a:t>"</a:t>
            </a:r>
            <a:r>
              <a:rPr lang="fr-BE" sz="1000" b="0" dirty="0">
                <a:solidFill>
                  <a:srgbClr val="800000"/>
                </a:solidFill>
                <a:effectLst/>
                <a:latin typeface="Consolas" panose="020B0609020204030204" pitchFamily="49" charset="0"/>
              </a:rPr>
              <a:t>&gt;</a:t>
            </a:r>
            <a:r>
              <a:rPr lang="fr-BE" sz="1000" b="0" dirty="0">
                <a:solidFill>
                  <a:srgbClr val="000000"/>
                </a:solidFill>
                <a:effectLst/>
                <a:latin typeface="Consolas" panose="020B0609020204030204" pitchFamily="49" charset="0"/>
              </a:rPr>
              <a:t>Stock Appartement</a:t>
            </a:r>
            <a:r>
              <a:rPr lang="fr-BE" sz="1000" b="0" dirty="0">
                <a:solidFill>
                  <a:srgbClr val="800000"/>
                </a:solidFill>
                <a:effectLst/>
                <a:latin typeface="Consolas" panose="020B0609020204030204" pitchFamily="49" charset="0"/>
              </a:rPr>
              <a:t>&lt;/</a:t>
            </a:r>
            <a:r>
              <a:rPr lang="fr-BE" sz="1000" b="0" dirty="0" err="1">
                <a:solidFill>
                  <a:srgbClr val="800000"/>
                </a:solidFill>
                <a:effectLst/>
                <a:latin typeface="Consolas" panose="020B0609020204030204" pitchFamily="49" charset="0"/>
              </a:rPr>
              <a:t>field</a:t>
            </a:r>
            <a:r>
              <a:rPr lang="fr-BE" sz="1000" b="0" dirty="0">
                <a:solidFill>
                  <a:srgbClr val="800000"/>
                </a:solidFill>
                <a:effectLst/>
                <a:latin typeface="Consolas" panose="020B0609020204030204" pitchFamily="49" charset="0"/>
              </a:rPr>
              <a:t>&gt;</a:t>
            </a:r>
            <a:endParaRPr lang="fr-BE" sz="1000" b="0" dirty="0">
              <a:solidFill>
                <a:srgbClr val="000000"/>
              </a:solidFill>
              <a:effectLst/>
              <a:latin typeface="Consolas" panose="020B0609020204030204" pitchFamily="49" charset="0"/>
            </a:endParaRPr>
          </a:p>
          <a:p>
            <a:r>
              <a:rPr lang="fr-BE" sz="1000" b="0" dirty="0">
                <a:solidFill>
                  <a:srgbClr val="000000"/>
                </a:solidFill>
                <a:effectLst/>
                <a:latin typeface="Consolas" panose="020B0609020204030204" pitchFamily="49" charset="0"/>
              </a:rPr>
              <a:t>        </a:t>
            </a:r>
            <a:r>
              <a:rPr lang="fr-BE" sz="1000" b="0" dirty="0">
                <a:solidFill>
                  <a:srgbClr val="008000"/>
                </a:solidFill>
                <a:effectLst/>
                <a:latin typeface="Consolas" panose="020B0609020204030204" pitchFamily="49" charset="0"/>
              </a:rPr>
              <a:t>&lt;!-- le champ </a:t>
            </a:r>
            <a:r>
              <a:rPr lang="fr-BE" sz="1000" b="0" dirty="0" err="1">
                <a:solidFill>
                  <a:srgbClr val="008000"/>
                </a:solidFill>
                <a:effectLst/>
                <a:latin typeface="Consolas" panose="020B0609020204030204" pitchFamily="49" charset="0"/>
              </a:rPr>
              <a:t>eval</a:t>
            </a:r>
            <a:r>
              <a:rPr lang="fr-BE" sz="1000" b="0" dirty="0">
                <a:solidFill>
                  <a:srgbClr val="008000"/>
                </a:solidFill>
                <a:effectLst/>
                <a:latin typeface="Consolas" panose="020B0609020204030204" pitchFamily="49" charset="0"/>
              </a:rPr>
              <a:t> permet de donné une valeur à l'attribut </a:t>
            </a:r>
            <a:r>
              <a:rPr lang="fr-BE" sz="1000" b="0" dirty="0" err="1">
                <a:solidFill>
                  <a:srgbClr val="008000"/>
                </a:solidFill>
                <a:effectLst/>
                <a:latin typeface="Consolas" panose="020B0609020204030204" pitchFamily="49" charset="0"/>
              </a:rPr>
              <a:t>product_ids</a:t>
            </a:r>
            <a:r>
              <a:rPr lang="fr-BE" sz="1000" b="0" dirty="0">
                <a:solidFill>
                  <a:srgbClr val="008000"/>
                </a:solidFill>
                <a:effectLst/>
                <a:latin typeface="Consolas" panose="020B0609020204030204" pitchFamily="49" charset="0"/>
              </a:rPr>
              <a:t> (</a:t>
            </a:r>
            <a:r>
              <a:rPr lang="fr-BE" sz="1000" b="0" dirty="0" err="1">
                <a:solidFill>
                  <a:srgbClr val="008000"/>
                </a:solidFill>
                <a:effectLst/>
                <a:latin typeface="Consolas" panose="020B0609020204030204" pitchFamily="49" charset="0"/>
              </a:rPr>
              <a:t>many</a:t>
            </a:r>
            <a:r>
              <a:rPr lang="fr-BE" sz="1000" b="0" dirty="0">
                <a:solidFill>
                  <a:srgbClr val="008000"/>
                </a:solidFill>
                <a:effectLst/>
                <a:latin typeface="Consolas" panose="020B0609020204030204" pitchFamily="49" charset="0"/>
              </a:rPr>
              <a:t> 2 </a:t>
            </a:r>
            <a:r>
              <a:rPr lang="fr-BE" sz="1000" b="0" dirty="0" err="1">
                <a:solidFill>
                  <a:srgbClr val="008000"/>
                </a:solidFill>
                <a:effectLst/>
                <a:latin typeface="Consolas" panose="020B0609020204030204" pitchFamily="49" charset="0"/>
              </a:rPr>
              <a:t>many</a:t>
            </a:r>
            <a:r>
              <a:rPr lang="fr-BE" sz="1000" b="0" dirty="0">
                <a:solidFill>
                  <a:srgbClr val="008000"/>
                </a:solidFill>
                <a:effectLst/>
                <a:latin typeface="Consolas" panose="020B0609020204030204" pitchFamily="49" charset="0"/>
              </a:rPr>
              <a:t>) </a:t>
            </a:r>
            <a:endParaRPr lang="fr-BE" sz="1000" b="0" dirty="0">
              <a:solidFill>
                <a:srgbClr val="000000"/>
              </a:solidFill>
              <a:effectLst/>
              <a:latin typeface="Consolas" panose="020B0609020204030204" pitchFamily="49" charset="0"/>
            </a:endParaRPr>
          </a:p>
          <a:p>
            <a:r>
              <a:rPr lang="fr-BE" sz="1000" b="0" dirty="0">
                <a:solidFill>
                  <a:srgbClr val="008000"/>
                </a:solidFill>
                <a:effectLst/>
                <a:latin typeface="Consolas" panose="020B0609020204030204" pitchFamily="49" charset="0"/>
              </a:rPr>
              <a:t>            et pour cela j'ai simplement mis les 3 produits crées --&gt;</a:t>
            </a:r>
            <a:endParaRPr lang="fr-BE" sz="1000" b="0" dirty="0">
              <a:solidFill>
                <a:srgbClr val="000000"/>
              </a:solidFill>
              <a:effectLst/>
              <a:latin typeface="Consolas" panose="020B0609020204030204" pitchFamily="49" charset="0"/>
            </a:endParaRPr>
          </a:p>
          <a:p>
            <a:r>
              <a:rPr lang="fr-BE" sz="1000" b="0" dirty="0">
                <a:solidFill>
                  <a:srgbClr val="000000"/>
                </a:solidFill>
                <a:effectLst/>
                <a:latin typeface="Consolas" panose="020B0609020204030204" pitchFamily="49" charset="0"/>
              </a:rPr>
              <a:t>        </a:t>
            </a:r>
            <a:r>
              <a:rPr lang="fr-BE" sz="1000" b="0" dirty="0">
                <a:solidFill>
                  <a:srgbClr val="800000"/>
                </a:solidFill>
                <a:effectLst/>
                <a:latin typeface="Consolas" panose="020B0609020204030204" pitchFamily="49" charset="0"/>
              </a:rPr>
              <a:t>&lt;</a:t>
            </a:r>
            <a:r>
              <a:rPr lang="fr-BE" sz="1000" b="0" dirty="0" err="1">
                <a:solidFill>
                  <a:srgbClr val="800000"/>
                </a:solidFill>
                <a:effectLst/>
                <a:latin typeface="Consolas" panose="020B0609020204030204" pitchFamily="49" charset="0"/>
              </a:rPr>
              <a:t>field</a:t>
            </a:r>
            <a:r>
              <a:rPr lang="fr-BE" sz="1000" b="0" dirty="0">
                <a:solidFill>
                  <a:srgbClr val="000000"/>
                </a:solidFill>
                <a:effectLst/>
                <a:latin typeface="Consolas" panose="020B0609020204030204" pitchFamily="49" charset="0"/>
              </a:rPr>
              <a:t> </a:t>
            </a:r>
            <a:r>
              <a:rPr lang="fr-BE" sz="1000" b="0" dirty="0" err="1">
                <a:solidFill>
                  <a:srgbClr val="E50000"/>
                </a:solidFill>
                <a:effectLst/>
                <a:latin typeface="Consolas" panose="020B0609020204030204" pitchFamily="49" charset="0"/>
              </a:rPr>
              <a:t>name</a:t>
            </a:r>
            <a:r>
              <a:rPr lang="fr-BE" sz="1000" b="0" dirty="0">
                <a:solidFill>
                  <a:srgbClr val="000000"/>
                </a:solidFill>
                <a:effectLst/>
                <a:latin typeface="Consolas" panose="020B0609020204030204" pitchFamily="49" charset="0"/>
              </a:rPr>
              <a:t>=</a:t>
            </a:r>
            <a:r>
              <a:rPr lang="fr-BE" sz="1000" b="0" dirty="0">
                <a:solidFill>
                  <a:srgbClr val="0000FF"/>
                </a:solidFill>
                <a:effectLst/>
                <a:latin typeface="Consolas" panose="020B0609020204030204" pitchFamily="49" charset="0"/>
              </a:rPr>
              <a:t>"</a:t>
            </a:r>
            <a:r>
              <a:rPr lang="fr-BE" sz="1000" b="0" dirty="0" err="1">
                <a:solidFill>
                  <a:srgbClr val="0000FF"/>
                </a:solidFill>
                <a:effectLst/>
                <a:latin typeface="Consolas" panose="020B0609020204030204" pitchFamily="49" charset="0"/>
              </a:rPr>
              <a:t>product_ids</a:t>
            </a:r>
            <a:r>
              <a:rPr lang="fr-BE" sz="1000" b="0" dirty="0">
                <a:solidFill>
                  <a:srgbClr val="0000FF"/>
                </a:solidFill>
                <a:effectLst/>
                <a:latin typeface="Consolas" panose="020B0609020204030204" pitchFamily="49" charset="0"/>
              </a:rPr>
              <a:t>"</a:t>
            </a:r>
            <a:r>
              <a:rPr lang="fr-BE" sz="1000" b="0" dirty="0">
                <a:solidFill>
                  <a:srgbClr val="000000"/>
                </a:solidFill>
                <a:effectLst/>
                <a:latin typeface="Consolas" panose="020B0609020204030204" pitchFamily="49" charset="0"/>
              </a:rPr>
              <a:t>  </a:t>
            </a:r>
            <a:r>
              <a:rPr lang="fr-BE" sz="1000" b="0" dirty="0" err="1">
                <a:solidFill>
                  <a:srgbClr val="E50000"/>
                </a:solidFill>
                <a:effectLst/>
                <a:latin typeface="Consolas" panose="020B0609020204030204" pitchFamily="49" charset="0"/>
              </a:rPr>
              <a:t>eval</a:t>
            </a:r>
            <a:r>
              <a:rPr lang="fr-BE" sz="1000" b="0" dirty="0">
                <a:solidFill>
                  <a:srgbClr val="000000"/>
                </a:solidFill>
                <a:effectLst/>
                <a:latin typeface="Consolas" panose="020B0609020204030204" pitchFamily="49" charset="0"/>
              </a:rPr>
              <a:t>=</a:t>
            </a:r>
            <a:r>
              <a:rPr lang="fr-BE" sz="1000" b="0" dirty="0">
                <a:solidFill>
                  <a:srgbClr val="0000FF"/>
                </a:solidFill>
                <a:effectLst/>
                <a:latin typeface="Consolas" panose="020B0609020204030204" pitchFamily="49" charset="0"/>
              </a:rPr>
              <a:t>"[(6, 0,[</a:t>
            </a:r>
            <a:r>
              <a:rPr lang="fr-BE" sz="1000" b="0" dirty="0" err="1">
                <a:solidFill>
                  <a:srgbClr val="0000FF"/>
                </a:solidFill>
                <a:effectLst/>
                <a:latin typeface="Consolas" panose="020B0609020204030204" pitchFamily="49" charset="0"/>
              </a:rPr>
              <a:t>ref</a:t>
            </a:r>
            <a:r>
              <a:rPr lang="fr-BE" sz="1000" b="0" dirty="0">
                <a:solidFill>
                  <a:srgbClr val="0000FF"/>
                </a:solidFill>
                <a:effectLst/>
                <a:latin typeface="Consolas" panose="020B0609020204030204" pitchFamily="49" charset="0"/>
              </a:rPr>
              <a:t>('produit_0'),</a:t>
            </a:r>
            <a:r>
              <a:rPr lang="fr-BE" sz="1000" b="0" dirty="0" err="1">
                <a:solidFill>
                  <a:srgbClr val="0000FF"/>
                </a:solidFill>
                <a:effectLst/>
                <a:latin typeface="Consolas" panose="020B0609020204030204" pitchFamily="49" charset="0"/>
              </a:rPr>
              <a:t>ref</a:t>
            </a:r>
            <a:r>
              <a:rPr lang="fr-BE" sz="1000" b="0" dirty="0">
                <a:solidFill>
                  <a:srgbClr val="0000FF"/>
                </a:solidFill>
                <a:effectLst/>
                <a:latin typeface="Consolas" panose="020B0609020204030204" pitchFamily="49" charset="0"/>
              </a:rPr>
              <a:t>('produit_1'),</a:t>
            </a:r>
            <a:r>
              <a:rPr lang="fr-BE" sz="1000" b="0" dirty="0" err="1">
                <a:solidFill>
                  <a:srgbClr val="0000FF"/>
                </a:solidFill>
                <a:effectLst/>
                <a:latin typeface="Consolas" panose="020B0609020204030204" pitchFamily="49" charset="0"/>
              </a:rPr>
              <a:t>ref</a:t>
            </a:r>
            <a:r>
              <a:rPr lang="fr-BE" sz="1000" b="0" dirty="0">
                <a:solidFill>
                  <a:srgbClr val="0000FF"/>
                </a:solidFill>
                <a:effectLst/>
                <a:latin typeface="Consolas" panose="020B0609020204030204" pitchFamily="49" charset="0"/>
              </a:rPr>
              <a:t>('produit_2')])]"</a:t>
            </a:r>
            <a:r>
              <a:rPr lang="fr-BE" sz="1000" b="0" dirty="0">
                <a:solidFill>
                  <a:srgbClr val="800000"/>
                </a:solidFill>
                <a:effectLst/>
                <a:latin typeface="Consolas" panose="020B0609020204030204" pitchFamily="49" charset="0"/>
              </a:rPr>
              <a:t>/&gt;</a:t>
            </a:r>
            <a:endParaRPr lang="fr-BE" sz="1000" b="0" dirty="0">
              <a:solidFill>
                <a:srgbClr val="000000"/>
              </a:solidFill>
              <a:effectLst/>
              <a:latin typeface="Consolas" panose="020B0609020204030204" pitchFamily="49" charset="0"/>
            </a:endParaRPr>
          </a:p>
          <a:p>
            <a:r>
              <a:rPr lang="fr-BE" sz="1000" b="0" dirty="0">
                <a:solidFill>
                  <a:srgbClr val="000000"/>
                </a:solidFill>
                <a:effectLst/>
                <a:latin typeface="Consolas" panose="020B0609020204030204" pitchFamily="49" charset="0"/>
              </a:rPr>
              <a:t>   </a:t>
            </a:r>
            <a:r>
              <a:rPr lang="fr-BE" sz="1000" b="0" dirty="0">
                <a:solidFill>
                  <a:srgbClr val="800000"/>
                </a:solidFill>
                <a:effectLst/>
                <a:latin typeface="Consolas" panose="020B0609020204030204" pitchFamily="49" charset="0"/>
              </a:rPr>
              <a:t>&lt;/record&gt;</a:t>
            </a:r>
          </a:p>
          <a:p>
            <a:r>
              <a:rPr lang="fr-BE" sz="1000" b="0" dirty="0">
                <a:solidFill>
                  <a:srgbClr val="800000"/>
                </a:solidFill>
                <a:effectLst/>
                <a:latin typeface="Consolas" panose="020B0609020204030204" pitchFamily="49" charset="0"/>
              </a:rPr>
              <a:t>   &lt;record</a:t>
            </a:r>
            <a:r>
              <a:rPr lang="fr-BE" sz="1000" b="0" dirty="0">
                <a:solidFill>
                  <a:srgbClr val="000000"/>
                </a:solidFill>
                <a:effectLst/>
                <a:latin typeface="Consolas" panose="020B0609020204030204" pitchFamily="49" charset="0"/>
              </a:rPr>
              <a:t> </a:t>
            </a:r>
            <a:r>
              <a:rPr lang="fr-BE" sz="1000" b="0" dirty="0">
                <a:solidFill>
                  <a:srgbClr val="E50000"/>
                </a:solidFill>
                <a:effectLst/>
                <a:latin typeface="Consolas" panose="020B0609020204030204" pitchFamily="49" charset="0"/>
              </a:rPr>
              <a:t>id</a:t>
            </a:r>
            <a:r>
              <a:rPr lang="fr-BE" sz="1000" b="0" dirty="0">
                <a:solidFill>
                  <a:srgbClr val="000000"/>
                </a:solidFill>
                <a:effectLst/>
                <a:latin typeface="Consolas" panose="020B0609020204030204" pitchFamily="49" charset="0"/>
              </a:rPr>
              <a:t>=</a:t>
            </a:r>
            <a:r>
              <a:rPr lang="fr-BE" sz="1000" b="0" dirty="0">
                <a:solidFill>
                  <a:srgbClr val="0000FF"/>
                </a:solidFill>
                <a:effectLst/>
                <a:latin typeface="Consolas" panose="020B0609020204030204" pitchFamily="49" charset="0"/>
              </a:rPr>
              <a:t>"stock_inventory_line_0"</a:t>
            </a:r>
            <a:r>
              <a:rPr lang="fr-BE" sz="1000" b="0" dirty="0">
                <a:solidFill>
                  <a:srgbClr val="000000"/>
                </a:solidFill>
                <a:effectLst/>
                <a:latin typeface="Consolas" panose="020B0609020204030204" pitchFamily="49" charset="0"/>
              </a:rPr>
              <a:t> </a:t>
            </a:r>
            <a:r>
              <a:rPr lang="fr-BE" sz="1000" b="0" dirty="0">
                <a:solidFill>
                  <a:srgbClr val="E50000"/>
                </a:solidFill>
                <a:effectLst/>
                <a:latin typeface="Consolas" panose="020B0609020204030204" pitchFamily="49" charset="0"/>
              </a:rPr>
              <a:t>model</a:t>
            </a:r>
            <a:r>
              <a:rPr lang="fr-BE" sz="1000" b="0" dirty="0">
                <a:solidFill>
                  <a:srgbClr val="000000"/>
                </a:solidFill>
                <a:effectLst/>
                <a:latin typeface="Consolas" panose="020B0609020204030204" pitchFamily="49" charset="0"/>
              </a:rPr>
              <a:t>=</a:t>
            </a:r>
            <a:r>
              <a:rPr lang="fr-BE" sz="1000" b="0" dirty="0">
                <a:solidFill>
                  <a:srgbClr val="0000FF"/>
                </a:solidFill>
                <a:effectLst/>
                <a:latin typeface="Consolas" panose="020B0609020204030204" pitchFamily="49" charset="0"/>
              </a:rPr>
              <a:t>"</a:t>
            </a:r>
            <a:r>
              <a:rPr lang="fr-BE" sz="1000" b="0" dirty="0" err="1">
                <a:solidFill>
                  <a:srgbClr val="0000FF"/>
                </a:solidFill>
                <a:effectLst/>
                <a:latin typeface="Consolas" panose="020B0609020204030204" pitchFamily="49" charset="0"/>
              </a:rPr>
              <a:t>stock.inventory.line</a:t>
            </a:r>
            <a:r>
              <a:rPr lang="fr-BE" sz="1000" b="0" dirty="0">
                <a:solidFill>
                  <a:srgbClr val="0000FF"/>
                </a:solidFill>
                <a:effectLst/>
                <a:latin typeface="Consolas" panose="020B0609020204030204" pitchFamily="49" charset="0"/>
              </a:rPr>
              <a:t>"</a:t>
            </a:r>
            <a:r>
              <a:rPr lang="fr-BE" sz="1000" b="0" dirty="0">
                <a:solidFill>
                  <a:srgbClr val="800000"/>
                </a:solidFill>
                <a:effectLst/>
                <a:latin typeface="Consolas" panose="020B0609020204030204" pitchFamily="49" charset="0"/>
              </a:rPr>
              <a:t>&gt;</a:t>
            </a:r>
            <a:endParaRPr lang="fr-BE" sz="1000" b="0" dirty="0">
              <a:solidFill>
                <a:srgbClr val="000000"/>
              </a:solidFill>
              <a:effectLst/>
              <a:latin typeface="Consolas" panose="020B0609020204030204" pitchFamily="49" charset="0"/>
            </a:endParaRPr>
          </a:p>
          <a:p>
            <a:r>
              <a:rPr lang="fr-BE" sz="1000" b="0" dirty="0">
                <a:solidFill>
                  <a:srgbClr val="000000"/>
                </a:solidFill>
                <a:effectLst/>
                <a:latin typeface="Consolas" panose="020B0609020204030204" pitchFamily="49" charset="0"/>
              </a:rPr>
              <a:t>        </a:t>
            </a:r>
            <a:r>
              <a:rPr lang="fr-BE" sz="1000" b="0" dirty="0">
                <a:solidFill>
                  <a:srgbClr val="800000"/>
                </a:solidFill>
                <a:effectLst/>
                <a:latin typeface="Consolas" panose="020B0609020204030204" pitchFamily="49" charset="0"/>
              </a:rPr>
              <a:t>&lt;</a:t>
            </a:r>
            <a:r>
              <a:rPr lang="fr-BE" sz="1000" b="0" dirty="0" err="1">
                <a:solidFill>
                  <a:srgbClr val="800000"/>
                </a:solidFill>
                <a:effectLst/>
                <a:latin typeface="Consolas" panose="020B0609020204030204" pitchFamily="49" charset="0"/>
              </a:rPr>
              <a:t>field</a:t>
            </a:r>
            <a:r>
              <a:rPr lang="fr-BE" sz="1000" b="0" dirty="0">
                <a:solidFill>
                  <a:srgbClr val="000000"/>
                </a:solidFill>
                <a:effectLst/>
                <a:latin typeface="Consolas" panose="020B0609020204030204" pitchFamily="49" charset="0"/>
              </a:rPr>
              <a:t> </a:t>
            </a:r>
            <a:r>
              <a:rPr lang="fr-BE" sz="1000" b="0" dirty="0" err="1">
                <a:solidFill>
                  <a:srgbClr val="E50000"/>
                </a:solidFill>
                <a:effectLst/>
                <a:latin typeface="Consolas" panose="020B0609020204030204" pitchFamily="49" charset="0"/>
              </a:rPr>
              <a:t>name</a:t>
            </a:r>
            <a:r>
              <a:rPr lang="fr-BE" sz="1000" b="0" dirty="0">
                <a:solidFill>
                  <a:srgbClr val="000000"/>
                </a:solidFill>
                <a:effectLst/>
                <a:latin typeface="Consolas" panose="020B0609020204030204" pitchFamily="49" charset="0"/>
              </a:rPr>
              <a:t>=</a:t>
            </a:r>
            <a:r>
              <a:rPr lang="fr-BE" sz="1000" b="0" dirty="0">
                <a:solidFill>
                  <a:srgbClr val="0000FF"/>
                </a:solidFill>
                <a:effectLst/>
                <a:latin typeface="Consolas" panose="020B0609020204030204" pitchFamily="49" charset="0"/>
              </a:rPr>
              <a:t>"</a:t>
            </a:r>
            <a:r>
              <a:rPr lang="fr-BE" sz="1000" b="0" dirty="0" err="1">
                <a:solidFill>
                  <a:srgbClr val="0000FF"/>
                </a:solidFill>
                <a:effectLst/>
                <a:latin typeface="Consolas" panose="020B0609020204030204" pitchFamily="49" charset="0"/>
              </a:rPr>
              <a:t>product_id</a:t>
            </a:r>
            <a:r>
              <a:rPr lang="fr-BE" sz="1000" b="0" dirty="0">
                <a:solidFill>
                  <a:srgbClr val="0000FF"/>
                </a:solidFill>
                <a:effectLst/>
                <a:latin typeface="Consolas" panose="020B0609020204030204" pitchFamily="49" charset="0"/>
              </a:rPr>
              <a:t>"</a:t>
            </a:r>
            <a:r>
              <a:rPr lang="fr-BE" sz="1000" b="0" dirty="0">
                <a:solidFill>
                  <a:srgbClr val="000000"/>
                </a:solidFill>
                <a:effectLst/>
                <a:latin typeface="Consolas" panose="020B0609020204030204" pitchFamily="49" charset="0"/>
              </a:rPr>
              <a:t> </a:t>
            </a:r>
            <a:r>
              <a:rPr lang="fr-BE" sz="1000" b="0" dirty="0" err="1">
                <a:solidFill>
                  <a:srgbClr val="E50000"/>
                </a:solidFill>
                <a:effectLst/>
                <a:latin typeface="Consolas" panose="020B0609020204030204" pitchFamily="49" charset="0"/>
              </a:rPr>
              <a:t>ref</a:t>
            </a:r>
            <a:r>
              <a:rPr lang="fr-BE" sz="1000" b="0" dirty="0">
                <a:solidFill>
                  <a:srgbClr val="000000"/>
                </a:solidFill>
                <a:effectLst/>
                <a:latin typeface="Consolas" panose="020B0609020204030204" pitchFamily="49" charset="0"/>
              </a:rPr>
              <a:t>=</a:t>
            </a:r>
            <a:r>
              <a:rPr lang="fr-BE" sz="1000" b="0" dirty="0">
                <a:solidFill>
                  <a:srgbClr val="0000FF"/>
                </a:solidFill>
                <a:effectLst/>
                <a:latin typeface="Consolas" panose="020B0609020204030204" pitchFamily="49" charset="0"/>
              </a:rPr>
              <a:t>"produit_0"</a:t>
            </a:r>
            <a:r>
              <a:rPr lang="fr-BE" sz="1000" b="0" dirty="0">
                <a:solidFill>
                  <a:srgbClr val="800000"/>
                </a:solidFill>
                <a:effectLst/>
                <a:latin typeface="Consolas" panose="020B0609020204030204" pitchFamily="49" charset="0"/>
              </a:rPr>
              <a:t>/&gt;</a:t>
            </a:r>
            <a:endParaRPr lang="fr-BE" sz="1000" b="0" dirty="0">
              <a:solidFill>
                <a:srgbClr val="000000"/>
              </a:solidFill>
              <a:effectLst/>
              <a:latin typeface="Consolas" panose="020B0609020204030204" pitchFamily="49" charset="0"/>
            </a:endParaRPr>
          </a:p>
          <a:p>
            <a:r>
              <a:rPr lang="fr-BE" sz="1000" b="0" dirty="0">
                <a:solidFill>
                  <a:srgbClr val="000000"/>
                </a:solidFill>
                <a:effectLst/>
                <a:latin typeface="Consolas" panose="020B0609020204030204" pitchFamily="49" charset="0"/>
              </a:rPr>
              <a:t>        </a:t>
            </a:r>
            <a:r>
              <a:rPr lang="fr-BE" sz="1000" b="0" dirty="0">
                <a:solidFill>
                  <a:srgbClr val="800000"/>
                </a:solidFill>
                <a:effectLst/>
                <a:latin typeface="Consolas" panose="020B0609020204030204" pitchFamily="49" charset="0"/>
              </a:rPr>
              <a:t>&lt;</a:t>
            </a:r>
            <a:r>
              <a:rPr lang="fr-BE" sz="1000" b="0" dirty="0" err="1">
                <a:solidFill>
                  <a:srgbClr val="800000"/>
                </a:solidFill>
                <a:effectLst/>
                <a:latin typeface="Consolas" panose="020B0609020204030204" pitchFamily="49" charset="0"/>
              </a:rPr>
              <a:t>field</a:t>
            </a:r>
            <a:r>
              <a:rPr lang="fr-BE" sz="1000" b="0" dirty="0">
                <a:solidFill>
                  <a:srgbClr val="000000"/>
                </a:solidFill>
                <a:effectLst/>
                <a:latin typeface="Consolas" panose="020B0609020204030204" pitchFamily="49" charset="0"/>
              </a:rPr>
              <a:t> </a:t>
            </a:r>
            <a:r>
              <a:rPr lang="fr-BE" sz="1000" b="0" dirty="0" err="1">
                <a:solidFill>
                  <a:srgbClr val="E50000"/>
                </a:solidFill>
                <a:effectLst/>
                <a:latin typeface="Consolas" panose="020B0609020204030204" pitchFamily="49" charset="0"/>
              </a:rPr>
              <a:t>name</a:t>
            </a:r>
            <a:r>
              <a:rPr lang="fr-BE" sz="1000" b="0" dirty="0">
                <a:solidFill>
                  <a:srgbClr val="000000"/>
                </a:solidFill>
                <a:effectLst/>
                <a:latin typeface="Consolas" panose="020B0609020204030204" pitchFamily="49" charset="0"/>
              </a:rPr>
              <a:t>=</a:t>
            </a:r>
            <a:r>
              <a:rPr lang="fr-BE" sz="1000" b="0" dirty="0">
                <a:solidFill>
                  <a:srgbClr val="0000FF"/>
                </a:solidFill>
                <a:effectLst/>
                <a:latin typeface="Consolas" panose="020B0609020204030204" pitchFamily="49" charset="0"/>
              </a:rPr>
              <a:t>"</a:t>
            </a:r>
            <a:r>
              <a:rPr lang="fr-BE" sz="1000" b="0" dirty="0" err="1">
                <a:solidFill>
                  <a:srgbClr val="0000FF"/>
                </a:solidFill>
                <a:effectLst/>
                <a:latin typeface="Consolas" panose="020B0609020204030204" pitchFamily="49" charset="0"/>
              </a:rPr>
              <a:t>product_uom_id</a:t>
            </a:r>
            <a:r>
              <a:rPr lang="fr-BE" sz="1000" b="0" dirty="0">
                <a:solidFill>
                  <a:srgbClr val="0000FF"/>
                </a:solidFill>
                <a:effectLst/>
                <a:latin typeface="Consolas" panose="020B0609020204030204" pitchFamily="49" charset="0"/>
              </a:rPr>
              <a:t>"</a:t>
            </a:r>
            <a:r>
              <a:rPr lang="fr-BE" sz="1000" b="0" dirty="0">
                <a:solidFill>
                  <a:srgbClr val="000000"/>
                </a:solidFill>
                <a:effectLst/>
                <a:latin typeface="Consolas" panose="020B0609020204030204" pitchFamily="49" charset="0"/>
              </a:rPr>
              <a:t> </a:t>
            </a:r>
            <a:r>
              <a:rPr lang="fr-BE" sz="1000" b="0" dirty="0" err="1">
                <a:solidFill>
                  <a:srgbClr val="E50000"/>
                </a:solidFill>
                <a:effectLst/>
                <a:latin typeface="Consolas" panose="020B0609020204030204" pitchFamily="49" charset="0"/>
              </a:rPr>
              <a:t>ref</a:t>
            </a:r>
            <a:r>
              <a:rPr lang="fr-BE" sz="1000" b="0" dirty="0">
                <a:solidFill>
                  <a:srgbClr val="000000"/>
                </a:solidFill>
                <a:effectLst/>
                <a:latin typeface="Consolas" panose="020B0609020204030204" pitchFamily="49" charset="0"/>
              </a:rPr>
              <a:t>=</a:t>
            </a:r>
            <a:r>
              <a:rPr lang="fr-BE" sz="1000" b="0" dirty="0">
                <a:solidFill>
                  <a:srgbClr val="0000FF"/>
                </a:solidFill>
                <a:effectLst/>
                <a:latin typeface="Consolas" panose="020B0609020204030204" pitchFamily="49" charset="0"/>
              </a:rPr>
              <a:t>"</a:t>
            </a:r>
            <a:r>
              <a:rPr lang="fr-BE" sz="1000" b="0" dirty="0" err="1">
                <a:solidFill>
                  <a:srgbClr val="0000FF"/>
                </a:solidFill>
                <a:effectLst/>
                <a:latin typeface="Consolas" panose="020B0609020204030204" pitchFamily="49" charset="0"/>
              </a:rPr>
              <a:t>uom.product_uom_unit</a:t>
            </a:r>
            <a:r>
              <a:rPr lang="fr-BE" sz="1000" b="0" dirty="0">
                <a:solidFill>
                  <a:srgbClr val="0000FF"/>
                </a:solidFill>
                <a:effectLst/>
                <a:latin typeface="Consolas" panose="020B0609020204030204" pitchFamily="49" charset="0"/>
              </a:rPr>
              <a:t>"</a:t>
            </a:r>
            <a:r>
              <a:rPr lang="fr-BE" sz="1000" b="0" dirty="0">
                <a:solidFill>
                  <a:srgbClr val="800000"/>
                </a:solidFill>
                <a:effectLst/>
                <a:latin typeface="Consolas" panose="020B0609020204030204" pitchFamily="49" charset="0"/>
              </a:rPr>
              <a:t>/&gt;</a:t>
            </a:r>
            <a:endParaRPr lang="fr-BE" sz="1000" b="0" dirty="0">
              <a:solidFill>
                <a:srgbClr val="000000"/>
              </a:solidFill>
              <a:effectLst/>
              <a:latin typeface="Consolas" panose="020B0609020204030204" pitchFamily="49" charset="0"/>
            </a:endParaRPr>
          </a:p>
          <a:p>
            <a:r>
              <a:rPr lang="fr-BE" sz="1000" b="0" dirty="0">
                <a:solidFill>
                  <a:srgbClr val="000000"/>
                </a:solidFill>
                <a:effectLst/>
                <a:latin typeface="Consolas" panose="020B0609020204030204" pitchFamily="49" charset="0"/>
              </a:rPr>
              <a:t>        </a:t>
            </a:r>
            <a:r>
              <a:rPr lang="fr-BE" sz="1000" b="0" dirty="0">
                <a:solidFill>
                  <a:srgbClr val="800000"/>
                </a:solidFill>
                <a:effectLst/>
                <a:latin typeface="Consolas" panose="020B0609020204030204" pitchFamily="49" charset="0"/>
              </a:rPr>
              <a:t>&lt;</a:t>
            </a:r>
            <a:r>
              <a:rPr lang="fr-BE" sz="1000" b="0" dirty="0" err="1">
                <a:solidFill>
                  <a:srgbClr val="800000"/>
                </a:solidFill>
                <a:effectLst/>
                <a:latin typeface="Consolas" panose="020B0609020204030204" pitchFamily="49" charset="0"/>
              </a:rPr>
              <a:t>field</a:t>
            </a:r>
            <a:r>
              <a:rPr lang="fr-BE" sz="1000" b="0" dirty="0">
                <a:solidFill>
                  <a:srgbClr val="000000"/>
                </a:solidFill>
                <a:effectLst/>
                <a:latin typeface="Consolas" panose="020B0609020204030204" pitchFamily="49" charset="0"/>
              </a:rPr>
              <a:t> </a:t>
            </a:r>
            <a:r>
              <a:rPr lang="fr-BE" sz="1000" b="0" dirty="0" err="1">
                <a:solidFill>
                  <a:srgbClr val="E50000"/>
                </a:solidFill>
                <a:effectLst/>
                <a:latin typeface="Consolas" panose="020B0609020204030204" pitchFamily="49" charset="0"/>
              </a:rPr>
              <a:t>name</a:t>
            </a:r>
            <a:r>
              <a:rPr lang="fr-BE" sz="1000" b="0" dirty="0">
                <a:solidFill>
                  <a:srgbClr val="000000"/>
                </a:solidFill>
                <a:effectLst/>
                <a:latin typeface="Consolas" panose="020B0609020204030204" pitchFamily="49" charset="0"/>
              </a:rPr>
              <a:t>=</a:t>
            </a:r>
            <a:r>
              <a:rPr lang="fr-BE" sz="1000" b="0" dirty="0">
                <a:solidFill>
                  <a:srgbClr val="0000FF"/>
                </a:solidFill>
                <a:effectLst/>
                <a:latin typeface="Consolas" panose="020B0609020204030204" pitchFamily="49" charset="0"/>
              </a:rPr>
              <a:t>"</a:t>
            </a:r>
            <a:r>
              <a:rPr lang="fr-BE" sz="1000" b="0" dirty="0" err="1">
                <a:solidFill>
                  <a:srgbClr val="0000FF"/>
                </a:solidFill>
                <a:effectLst/>
                <a:latin typeface="Consolas" panose="020B0609020204030204" pitchFamily="49" charset="0"/>
              </a:rPr>
              <a:t>inventory_id</a:t>
            </a:r>
            <a:r>
              <a:rPr lang="fr-BE" sz="1000" b="0" dirty="0">
                <a:solidFill>
                  <a:srgbClr val="0000FF"/>
                </a:solidFill>
                <a:effectLst/>
                <a:latin typeface="Consolas" panose="020B0609020204030204" pitchFamily="49" charset="0"/>
              </a:rPr>
              <a:t>"</a:t>
            </a:r>
            <a:r>
              <a:rPr lang="fr-BE" sz="1000" b="0" dirty="0">
                <a:solidFill>
                  <a:srgbClr val="000000"/>
                </a:solidFill>
                <a:effectLst/>
                <a:latin typeface="Consolas" panose="020B0609020204030204" pitchFamily="49" charset="0"/>
              </a:rPr>
              <a:t> </a:t>
            </a:r>
            <a:r>
              <a:rPr lang="fr-BE" sz="1000" b="0" dirty="0" err="1">
                <a:solidFill>
                  <a:srgbClr val="E50000"/>
                </a:solidFill>
                <a:effectLst/>
                <a:latin typeface="Consolas" panose="020B0609020204030204" pitchFamily="49" charset="0"/>
              </a:rPr>
              <a:t>ref</a:t>
            </a:r>
            <a:r>
              <a:rPr lang="fr-BE" sz="1000" b="0" dirty="0">
                <a:solidFill>
                  <a:srgbClr val="000000"/>
                </a:solidFill>
                <a:effectLst/>
                <a:latin typeface="Consolas" panose="020B0609020204030204" pitchFamily="49" charset="0"/>
              </a:rPr>
              <a:t>=</a:t>
            </a:r>
            <a:r>
              <a:rPr lang="fr-BE" sz="1000" b="0" dirty="0">
                <a:solidFill>
                  <a:srgbClr val="0000FF"/>
                </a:solidFill>
                <a:effectLst/>
                <a:latin typeface="Consolas" panose="020B0609020204030204" pitchFamily="49" charset="0"/>
              </a:rPr>
              <a:t>"stock_inventory_11"</a:t>
            </a:r>
            <a:r>
              <a:rPr lang="fr-BE" sz="1000" b="0" dirty="0">
                <a:solidFill>
                  <a:srgbClr val="800000"/>
                </a:solidFill>
                <a:effectLst/>
                <a:latin typeface="Consolas" panose="020B0609020204030204" pitchFamily="49" charset="0"/>
              </a:rPr>
              <a:t>/&gt;</a:t>
            </a:r>
            <a:endParaRPr lang="fr-BE" sz="1000" b="0" dirty="0">
              <a:solidFill>
                <a:srgbClr val="000000"/>
              </a:solidFill>
              <a:effectLst/>
              <a:latin typeface="Consolas" panose="020B0609020204030204" pitchFamily="49" charset="0"/>
            </a:endParaRPr>
          </a:p>
          <a:p>
            <a:r>
              <a:rPr lang="fr-BE" sz="1000" b="0" dirty="0">
                <a:solidFill>
                  <a:srgbClr val="000000"/>
                </a:solidFill>
                <a:effectLst/>
                <a:latin typeface="Consolas" panose="020B0609020204030204" pitchFamily="49" charset="0"/>
              </a:rPr>
              <a:t>        </a:t>
            </a:r>
            <a:r>
              <a:rPr lang="fr-BE" sz="1000" b="0" dirty="0">
                <a:solidFill>
                  <a:srgbClr val="800000"/>
                </a:solidFill>
                <a:effectLst/>
                <a:latin typeface="Consolas" panose="020B0609020204030204" pitchFamily="49" charset="0"/>
              </a:rPr>
              <a:t>&lt;</a:t>
            </a:r>
            <a:r>
              <a:rPr lang="fr-BE" sz="1000" b="0" dirty="0" err="1">
                <a:solidFill>
                  <a:srgbClr val="800000"/>
                </a:solidFill>
                <a:effectLst/>
                <a:latin typeface="Consolas" panose="020B0609020204030204" pitchFamily="49" charset="0"/>
              </a:rPr>
              <a:t>field</a:t>
            </a:r>
            <a:r>
              <a:rPr lang="fr-BE" sz="1000" b="0" dirty="0">
                <a:solidFill>
                  <a:srgbClr val="000000"/>
                </a:solidFill>
                <a:effectLst/>
                <a:latin typeface="Consolas" panose="020B0609020204030204" pitchFamily="49" charset="0"/>
              </a:rPr>
              <a:t> </a:t>
            </a:r>
            <a:r>
              <a:rPr lang="fr-BE" sz="1000" b="0" dirty="0" err="1">
                <a:solidFill>
                  <a:srgbClr val="E50000"/>
                </a:solidFill>
                <a:effectLst/>
                <a:latin typeface="Consolas" panose="020B0609020204030204" pitchFamily="49" charset="0"/>
              </a:rPr>
              <a:t>name</a:t>
            </a:r>
            <a:r>
              <a:rPr lang="fr-BE" sz="1000" b="0" dirty="0">
                <a:solidFill>
                  <a:srgbClr val="000000"/>
                </a:solidFill>
                <a:effectLst/>
                <a:latin typeface="Consolas" panose="020B0609020204030204" pitchFamily="49" charset="0"/>
              </a:rPr>
              <a:t>=</a:t>
            </a:r>
            <a:r>
              <a:rPr lang="fr-BE" sz="1000" b="0" dirty="0">
                <a:solidFill>
                  <a:srgbClr val="0000FF"/>
                </a:solidFill>
                <a:effectLst/>
                <a:latin typeface="Consolas" panose="020B0609020204030204" pitchFamily="49" charset="0"/>
              </a:rPr>
              <a:t>"</a:t>
            </a:r>
            <a:r>
              <a:rPr lang="fr-BE" sz="1000" b="0" dirty="0" err="1">
                <a:solidFill>
                  <a:srgbClr val="0000FF"/>
                </a:solidFill>
                <a:effectLst/>
                <a:latin typeface="Consolas" panose="020B0609020204030204" pitchFamily="49" charset="0"/>
              </a:rPr>
              <a:t>product_qty</a:t>
            </a:r>
            <a:r>
              <a:rPr lang="fr-BE" sz="1000" b="0" dirty="0">
                <a:solidFill>
                  <a:srgbClr val="0000FF"/>
                </a:solidFill>
                <a:effectLst/>
                <a:latin typeface="Consolas" panose="020B0609020204030204" pitchFamily="49" charset="0"/>
              </a:rPr>
              <a:t>"</a:t>
            </a:r>
            <a:r>
              <a:rPr lang="fr-BE" sz="1000" b="0" dirty="0">
                <a:solidFill>
                  <a:srgbClr val="800000"/>
                </a:solidFill>
                <a:effectLst/>
                <a:latin typeface="Consolas" panose="020B0609020204030204" pitchFamily="49" charset="0"/>
              </a:rPr>
              <a:t>&gt;</a:t>
            </a:r>
            <a:r>
              <a:rPr lang="fr-BE" sz="1000" b="0" dirty="0">
                <a:solidFill>
                  <a:srgbClr val="000000"/>
                </a:solidFill>
                <a:effectLst/>
                <a:latin typeface="Consolas" panose="020B0609020204030204" pitchFamily="49" charset="0"/>
              </a:rPr>
              <a:t>0</a:t>
            </a:r>
            <a:r>
              <a:rPr lang="fr-BE" sz="1000" b="0" dirty="0">
                <a:solidFill>
                  <a:srgbClr val="800000"/>
                </a:solidFill>
                <a:effectLst/>
                <a:latin typeface="Consolas" panose="020B0609020204030204" pitchFamily="49" charset="0"/>
              </a:rPr>
              <a:t>&lt;/</a:t>
            </a:r>
            <a:r>
              <a:rPr lang="fr-BE" sz="1000" b="0" dirty="0" err="1">
                <a:solidFill>
                  <a:srgbClr val="800000"/>
                </a:solidFill>
                <a:effectLst/>
                <a:latin typeface="Consolas" panose="020B0609020204030204" pitchFamily="49" charset="0"/>
              </a:rPr>
              <a:t>field</a:t>
            </a:r>
            <a:r>
              <a:rPr lang="fr-BE" sz="1000" b="0" dirty="0">
                <a:solidFill>
                  <a:srgbClr val="800000"/>
                </a:solidFill>
                <a:effectLst/>
                <a:latin typeface="Consolas" panose="020B0609020204030204" pitchFamily="49" charset="0"/>
              </a:rPr>
              <a:t>&gt;</a:t>
            </a:r>
            <a:endParaRPr lang="fr-BE" sz="1000" b="0" dirty="0">
              <a:solidFill>
                <a:srgbClr val="000000"/>
              </a:solidFill>
              <a:effectLst/>
              <a:latin typeface="Consolas" panose="020B0609020204030204" pitchFamily="49" charset="0"/>
            </a:endParaRPr>
          </a:p>
          <a:p>
            <a:r>
              <a:rPr lang="fr-BE" sz="1000" b="0" dirty="0">
                <a:solidFill>
                  <a:srgbClr val="000000"/>
                </a:solidFill>
                <a:effectLst/>
                <a:latin typeface="Consolas" panose="020B0609020204030204" pitchFamily="49" charset="0"/>
              </a:rPr>
              <a:t>        </a:t>
            </a:r>
            <a:r>
              <a:rPr lang="fr-BE" sz="1000" b="0" dirty="0">
                <a:solidFill>
                  <a:srgbClr val="800000"/>
                </a:solidFill>
                <a:effectLst/>
                <a:latin typeface="Consolas" panose="020B0609020204030204" pitchFamily="49" charset="0"/>
              </a:rPr>
              <a:t>&lt;</a:t>
            </a:r>
            <a:r>
              <a:rPr lang="fr-BE" sz="1000" b="0" dirty="0" err="1">
                <a:solidFill>
                  <a:srgbClr val="800000"/>
                </a:solidFill>
                <a:effectLst/>
                <a:latin typeface="Consolas" panose="020B0609020204030204" pitchFamily="49" charset="0"/>
              </a:rPr>
              <a:t>field</a:t>
            </a:r>
            <a:r>
              <a:rPr lang="fr-BE" sz="1000" b="0" dirty="0">
                <a:solidFill>
                  <a:srgbClr val="000000"/>
                </a:solidFill>
                <a:effectLst/>
                <a:latin typeface="Consolas" panose="020B0609020204030204" pitchFamily="49" charset="0"/>
              </a:rPr>
              <a:t> </a:t>
            </a:r>
            <a:r>
              <a:rPr lang="fr-BE" sz="1000" b="0" dirty="0" err="1">
                <a:solidFill>
                  <a:srgbClr val="E50000"/>
                </a:solidFill>
                <a:effectLst/>
                <a:latin typeface="Consolas" panose="020B0609020204030204" pitchFamily="49" charset="0"/>
              </a:rPr>
              <a:t>name</a:t>
            </a:r>
            <a:r>
              <a:rPr lang="fr-BE" sz="1000" b="0" dirty="0">
                <a:solidFill>
                  <a:srgbClr val="000000"/>
                </a:solidFill>
                <a:effectLst/>
                <a:latin typeface="Consolas" panose="020B0609020204030204" pitchFamily="49" charset="0"/>
              </a:rPr>
              <a:t>=</a:t>
            </a:r>
            <a:r>
              <a:rPr lang="fr-BE" sz="1000" b="0" dirty="0">
                <a:solidFill>
                  <a:srgbClr val="0000FF"/>
                </a:solidFill>
                <a:effectLst/>
                <a:latin typeface="Consolas" panose="020B0609020204030204" pitchFamily="49" charset="0"/>
              </a:rPr>
              <a:t>"</a:t>
            </a:r>
            <a:r>
              <a:rPr lang="fr-BE" sz="1000" b="0" dirty="0" err="1">
                <a:solidFill>
                  <a:srgbClr val="0000FF"/>
                </a:solidFill>
                <a:effectLst/>
                <a:latin typeface="Consolas" panose="020B0609020204030204" pitchFamily="49" charset="0"/>
              </a:rPr>
              <a:t>location_id</a:t>
            </a:r>
            <a:r>
              <a:rPr lang="fr-BE" sz="1000" b="0" dirty="0">
                <a:solidFill>
                  <a:srgbClr val="0000FF"/>
                </a:solidFill>
                <a:effectLst/>
                <a:latin typeface="Consolas" panose="020B0609020204030204" pitchFamily="49" charset="0"/>
              </a:rPr>
              <a:t>"</a:t>
            </a:r>
            <a:r>
              <a:rPr lang="fr-BE" sz="1000" b="0" dirty="0">
                <a:solidFill>
                  <a:srgbClr val="000000"/>
                </a:solidFill>
                <a:effectLst/>
                <a:latin typeface="Consolas" panose="020B0609020204030204" pitchFamily="49" charset="0"/>
              </a:rPr>
              <a:t> </a:t>
            </a:r>
            <a:r>
              <a:rPr lang="fr-BE" sz="1000" b="0" dirty="0">
                <a:solidFill>
                  <a:srgbClr val="E50000"/>
                </a:solidFill>
                <a:effectLst/>
                <a:latin typeface="Consolas" panose="020B0609020204030204" pitchFamily="49" charset="0"/>
              </a:rPr>
              <a:t>model</a:t>
            </a:r>
            <a:r>
              <a:rPr lang="fr-BE" sz="1000" b="0" dirty="0">
                <a:solidFill>
                  <a:srgbClr val="000000"/>
                </a:solidFill>
                <a:effectLst/>
                <a:latin typeface="Consolas" panose="020B0609020204030204" pitchFamily="49" charset="0"/>
              </a:rPr>
              <a:t>=</a:t>
            </a:r>
            <a:r>
              <a:rPr lang="fr-BE" sz="1000" b="0" dirty="0">
                <a:solidFill>
                  <a:srgbClr val="0000FF"/>
                </a:solidFill>
                <a:effectLst/>
                <a:latin typeface="Consolas" panose="020B0609020204030204" pitchFamily="49" charset="0"/>
              </a:rPr>
              <a:t>"</a:t>
            </a:r>
            <a:r>
              <a:rPr lang="fr-BE" sz="1000" b="0" dirty="0" err="1">
                <a:solidFill>
                  <a:srgbClr val="0000FF"/>
                </a:solidFill>
                <a:effectLst/>
                <a:latin typeface="Consolas" panose="020B0609020204030204" pitchFamily="49" charset="0"/>
              </a:rPr>
              <a:t>stock.location</a:t>
            </a:r>
            <a:r>
              <a:rPr lang="fr-BE" sz="1000" b="0" dirty="0">
                <a:solidFill>
                  <a:srgbClr val="0000FF"/>
                </a:solidFill>
                <a:effectLst/>
                <a:latin typeface="Consolas" panose="020B0609020204030204" pitchFamily="49" charset="0"/>
              </a:rPr>
              <a:t>"</a:t>
            </a:r>
            <a:r>
              <a:rPr lang="fr-BE" sz="1000" b="0" dirty="0">
                <a:solidFill>
                  <a:srgbClr val="000000"/>
                </a:solidFill>
                <a:effectLst/>
                <a:latin typeface="Consolas" panose="020B0609020204030204" pitchFamily="49" charset="0"/>
              </a:rPr>
              <a:t> </a:t>
            </a:r>
            <a:r>
              <a:rPr lang="fr-BE" sz="1000" b="0" dirty="0" err="1">
                <a:solidFill>
                  <a:srgbClr val="E50000"/>
                </a:solidFill>
                <a:effectLst/>
                <a:latin typeface="Consolas" panose="020B0609020204030204" pitchFamily="49" charset="0"/>
              </a:rPr>
              <a:t>eval</a:t>
            </a:r>
            <a:r>
              <a:rPr lang="fr-BE" sz="1000" b="0" dirty="0">
                <a:solidFill>
                  <a:srgbClr val="000000"/>
                </a:solidFill>
                <a:effectLst/>
                <a:latin typeface="Consolas" panose="020B0609020204030204" pitchFamily="49" charset="0"/>
              </a:rPr>
              <a:t>=</a:t>
            </a:r>
            <a:r>
              <a:rPr lang="fr-BE" sz="1000" b="0" dirty="0">
                <a:solidFill>
                  <a:srgbClr val="0000FF"/>
                </a:solidFill>
                <a:effectLst/>
                <a:latin typeface="Consolas" panose="020B0609020204030204" pitchFamily="49" charset="0"/>
              </a:rPr>
              <a:t>"</a:t>
            </a:r>
            <a:r>
              <a:rPr lang="fr-BE" sz="1000" b="0" dirty="0" err="1">
                <a:solidFill>
                  <a:srgbClr val="0000FF"/>
                </a:solidFill>
                <a:effectLst/>
                <a:latin typeface="Consolas" panose="020B0609020204030204" pitchFamily="49" charset="0"/>
              </a:rPr>
              <a:t>obj</a:t>
            </a:r>
            <a:r>
              <a:rPr lang="fr-BE" sz="1000" b="0" dirty="0">
                <a:solidFill>
                  <a:srgbClr val="0000FF"/>
                </a:solidFill>
                <a:effectLst/>
                <a:latin typeface="Consolas" panose="020B0609020204030204" pitchFamily="49" charset="0"/>
              </a:rPr>
              <a:t>().</a:t>
            </a:r>
            <a:r>
              <a:rPr lang="fr-BE" sz="1000" b="0" dirty="0" err="1">
                <a:solidFill>
                  <a:srgbClr val="0000FF"/>
                </a:solidFill>
                <a:effectLst/>
                <a:latin typeface="Consolas" panose="020B0609020204030204" pitchFamily="49" charset="0"/>
              </a:rPr>
              <a:t>env.ref</a:t>
            </a:r>
            <a:r>
              <a:rPr lang="fr-BE" sz="1000" b="0" dirty="0">
                <a:solidFill>
                  <a:srgbClr val="0000FF"/>
                </a:solidFill>
                <a:effectLst/>
                <a:latin typeface="Consolas" panose="020B0609020204030204" pitchFamily="49" charset="0"/>
              </a:rPr>
              <a:t>('stock.warehouse0').lot_stock_id.id"</a:t>
            </a:r>
            <a:r>
              <a:rPr lang="fr-BE" sz="1000" b="0" dirty="0">
                <a:solidFill>
                  <a:srgbClr val="800000"/>
                </a:solidFill>
                <a:effectLst/>
                <a:latin typeface="Consolas" panose="020B0609020204030204" pitchFamily="49" charset="0"/>
              </a:rPr>
              <a:t>/&gt;</a:t>
            </a:r>
            <a:endParaRPr lang="fr-BE" sz="1000" b="0" dirty="0">
              <a:solidFill>
                <a:srgbClr val="000000"/>
              </a:solidFill>
              <a:effectLst/>
              <a:latin typeface="Consolas" panose="020B0609020204030204" pitchFamily="49" charset="0"/>
            </a:endParaRPr>
          </a:p>
          <a:p>
            <a:r>
              <a:rPr lang="fr-BE" sz="1000" b="0" dirty="0">
                <a:solidFill>
                  <a:srgbClr val="000000"/>
                </a:solidFill>
                <a:effectLst/>
                <a:latin typeface="Consolas" panose="020B0609020204030204" pitchFamily="49" charset="0"/>
              </a:rPr>
              <a:t>    </a:t>
            </a:r>
            <a:r>
              <a:rPr lang="fr-BE" sz="1000" b="0" dirty="0">
                <a:solidFill>
                  <a:srgbClr val="800000"/>
                </a:solidFill>
                <a:effectLst/>
                <a:latin typeface="Consolas" panose="020B0609020204030204" pitchFamily="49" charset="0"/>
              </a:rPr>
              <a:t>&lt;/record&gt;</a:t>
            </a:r>
            <a:endParaRPr lang="fr-BE" sz="1000" b="0" dirty="0">
              <a:solidFill>
                <a:srgbClr val="000000"/>
              </a:solidFill>
              <a:effectLst/>
              <a:latin typeface="Consolas" panose="020B0609020204030204" pitchFamily="49" charset="0"/>
            </a:endParaRPr>
          </a:p>
          <a:p>
            <a:endParaRPr lang="fr-BE" sz="10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2123086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5DA4282-235D-6661-DED2-C6C5BC3B6321}"/>
              </a:ext>
            </a:extLst>
          </p:cNvPr>
          <p:cNvSpPr>
            <a:spLocks noGrp="1"/>
          </p:cNvSpPr>
          <p:nvPr>
            <p:ph type="title"/>
          </p:nvPr>
        </p:nvSpPr>
        <p:spPr/>
        <p:txBody>
          <a:bodyPr/>
          <a:lstStyle/>
          <a:p>
            <a:r>
              <a:rPr lang="fr-FR" dirty="0" err="1"/>
              <a:t>Django.Connexion_view</a:t>
            </a:r>
            <a:endParaRPr lang="fr-BE" dirty="0"/>
          </a:p>
        </p:txBody>
      </p:sp>
      <p:sp>
        <p:nvSpPr>
          <p:cNvPr id="3" name="Espace réservé du contenu 2">
            <a:extLst>
              <a:ext uri="{FF2B5EF4-FFF2-40B4-BE49-F238E27FC236}">
                <a16:creationId xmlns:a16="http://schemas.microsoft.com/office/drawing/2014/main" id="{0F1376A7-DA3F-3437-6B38-65B408976B4C}"/>
              </a:ext>
            </a:extLst>
          </p:cNvPr>
          <p:cNvSpPr>
            <a:spLocks noGrp="1"/>
          </p:cNvSpPr>
          <p:nvPr>
            <p:ph sz="half" idx="1"/>
          </p:nvPr>
        </p:nvSpPr>
        <p:spPr>
          <a:xfrm>
            <a:off x="685802" y="2142066"/>
            <a:ext cx="10462362" cy="4106333"/>
          </a:xfrm>
          <a:solidFill>
            <a:schemeClr val="tx1"/>
          </a:solidFill>
        </p:spPr>
        <p:txBody>
          <a:bodyPr>
            <a:noAutofit/>
          </a:bodyPr>
          <a:lstStyle/>
          <a:p>
            <a:r>
              <a:rPr lang="fr-BE" sz="1000" b="1" dirty="0" err="1">
                <a:solidFill>
                  <a:srgbClr val="000000"/>
                </a:solidFill>
                <a:effectLst/>
                <a:latin typeface="Consolas" panose="020B0609020204030204" pitchFamily="49" charset="0"/>
              </a:rPr>
              <a:t>uid</a:t>
            </a:r>
            <a:r>
              <a:rPr lang="fr-BE" sz="1000" b="1" dirty="0">
                <a:solidFill>
                  <a:srgbClr val="000000"/>
                </a:solidFill>
                <a:effectLst/>
                <a:latin typeface="Consolas" panose="020B0609020204030204" pitchFamily="49" charset="0"/>
              </a:rPr>
              <a:t> = </a:t>
            </a:r>
            <a:r>
              <a:rPr lang="fr-BE" sz="1000" b="1" dirty="0" err="1">
                <a:solidFill>
                  <a:srgbClr val="000000"/>
                </a:solidFill>
                <a:effectLst/>
                <a:latin typeface="Consolas" panose="020B0609020204030204" pitchFamily="49" charset="0"/>
              </a:rPr>
              <a:t>form.login</a:t>
            </a:r>
            <a:r>
              <a:rPr lang="fr-BE" sz="1000" b="1" dirty="0">
                <a:solidFill>
                  <a:srgbClr val="000000"/>
                </a:solidFill>
                <a:effectLst/>
                <a:latin typeface="Consolas" panose="020B0609020204030204" pitchFamily="49" charset="0"/>
              </a:rPr>
              <a:t>()</a:t>
            </a:r>
          </a:p>
          <a:p>
            <a:r>
              <a:rPr lang="fr-BE" sz="1000" b="1" dirty="0">
                <a:solidFill>
                  <a:srgbClr val="000000"/>
                </a:solidFill>
                <a:effectLst/>
                <a:latin typeface="Consolas" panose="020B0609020204030204" pitchFamily="49" charset="0"/>
              </a:rPr>
              <a:t>            </a:t>
            </a:r>
            <a:r>
              <a:rPr lang="fr-BE" sz="1000" b="1" dirty="0">
                <a:solidFill>
                  <a:srgbClr val="AF00DB"/>
                </a:solidFill>
                <a:effectLst/>
                <a:latin typeface="Consolas" panose="020B0609020204030204" pitchFamily="49" charset="0"/>
              </a:rPr>
              <a:t>if</a:t>
            </a:r>
            <a:r>
              <a:rPr lang="fr-BE" sz="1000" b="1" dirty="0">
                <a:solidFill>
                  <a:srgbClr val="000000"/>
                </a:solidFill>
                <a:effectLst/>
                <a:latin typeface="Consolas" panose="020B0609020204030204" pitchFamily="49" charset="0"/>
              </a:rPr>
              <a:t> </a:t>
            </a:r>
            <a:r>
              <a:rPr lang="fr-BE" sz="1000" b="1" dirty="0" err="1">
                <a:solidFill>
                  <a:srgbClr val="000000"/>
                </a:solidFill>
                <a:effectLst/>
                <a:latin typeface="Consolas" panose="020B0609020204030204" pitchFamily="49" charset="0"/>
              </a:rPr>
              <a:t>uid</a:t>
            </a:r>
            <a:r>
              <a:rPr lang="fr-BE" sz="1000" b="1" dirty="0">
                <a:solidFill>
                  <a:srgbClr val="000000"/>
                </a:solidFill>
                <a:effectLst/>
                <a:latin typeface="Consolas" panose="020B0609020204030204" pitchFamily="49" charset="0"/>
              </a:rPr>
              <a:t>:</a:t>
            </a:r>
          </a:p>
          <a:p>
            <a:r>
              <a:rPr lang="fr-BE" sz="1000" b="1" dirty="0">
                <a:solidFill>
                  <a:srgbClr val="000000"/>
                </a:solidFill>
                <a:effectLst/>
                <a:latin typeface="Consolas" panose="020B0609020204030204" pitchFamily="49" charset="0"/>
              </a:rPr>
              <a:t>                user = </a:t>
            </a:r>
            <a:r>
              <a:rPr lang="fr-BE" sz="1000" b="1" dirty="0" err="1">
                <a:solidFill>
                  <a:srgbClr val="000000"/>
                </a:solidFill>
                <a:effectLst/>
                <a:latin typeface="Consolas" panose="020B0609020204030204" pitchFamily="49" charset="0"/>
              </a:rPr>
              <a:t>User.objects.filter</a:t>
            </a:r>
            <a:r>
              <a:rPr lang="fr-BE" sz="1000" b="1" dirty="0">
                <a:solidFill>
                  <a:srgbClr val="000000"/>
                </a:solidFill>
                <a:effectLst/>
                <a:latin typeface="Consolas" panose="020B0609020204030204" pitchFamily="49" charset="0"/>
              </a:rPr>
              <a:t>(</a:t>
            </a:r>
          </a:p>
          <a:p>
            <a:r>
              <a:rPr lang="fr-BE" sz="1000" b="1" dirty="0">
                <a:solidFill>
                  <a:srgbClr val="000000"/>
                </a:solidFill>
                <a:effectLst/>
                <a:latin typeface="Consolas" panose="020B0609020204030204" pitchFamily="49" charset="0"/>
              </a:rPr>
              <a:t>                    </a:t>
            </a:r>
            <a:r>
              <a:rPr lang="fr-BE" sz="1000" b="1" dirty="0" err="1">
                <a:solidFill>
                  <a:srgbClr val="001080"/>
                </a:solidFill>
                <a:effectLst/>
                <a:latin typeface="Consolas" panose="020B0609020204030204" pitchFamily="49" charset="0"/>
              </a:rPr>
              <a:t>username</a:t>
            </a:r>
            <a:r>
              <a:rPr lang="fr-BE" sz="1000" b="1" dirty="0">
                <a:solidFill>
                  <a:srgbClr val="000000"/>
                </a:solidFill>
                <a:effectLst/>
                <a:latin typeface="Consolas" panose="020B0609020204030204" pitchFamily="49" charset="0"/>
              </a:rPr>
              <a:t>=</a:t>
            </a:r>
            <a:r>
              <a:rPr lang="fr-BE" sz="1000" b="1" dirty="0" err="1">
                <a:solidFill>
                  <a:srgbClr val="000000"/>
                </a:solidFill>
                <a:effectLst/>
                <a:latin typeface="Consolas" panose="020B0609020204030204" pitchFamily="49" charset="0"/>
              </a:rPr>
              <a:t>form.cleaned_data</a:t>
            </a:r>
            <a:r>
              <a:rPr lang="fr-BE" sz="1000" b="1" dirty="0">
                <a:solidFill>
                  <a:srgbClr val="000000"/>
                </a:solidFill>
                <a:effectLst/>
                <a:latin typeface="Consolas" panose="020B0609020204030204" pitchFamily="49" charset="0"/>
              </a:rPr>
              <a:t>[</a:t>
            </a:r>
            <a:r>
              <a:rPr lang="fr-BE" sz="1000" b="1" dirty="0">
                <a:solidFill>
                  <a:srgbClr val="A31515"/>
                </a:solidFill>
                <a:effectLst/>
                <a:latin typeface="Consolas" panose="020B0609020204030204" pitchFamily="49" charset="0"/>
              </a:rPr>
              <a:t>'</a:t>
            </a:r>
            <a:r>
              <a:rPr lang="fr-BE" sz="1000" b="1" dirty="0" err="1">
                <a:solidFill>
                  <a:srgbClr val="A31515"/>
                </a:solidFill>
                <a:effectLst/>
                <a:latin typeface="Consolas" panose="020B0609020204030204" pitchFamily="49" charset="0"/>
              </a:rPr>
              <a:t>username</a:t>
            </a:r>
            <a:r>
              <a:rPr lang="fr-BE" sz="1000" b="1" dirty="0">
                <a:solidFill>
                  <a:srgbClr val="A31515"/>
                </a:solidFill>
                <a:effectLst/>
                <a:latin typeface="Consolas" panose="020B0609020204030204" pitchFamily="49" charset="0"/>
              </a:rPr>
              <a:t>'</a:t>
            </a:r>
            <a:r>
              <a:rPr lang="fr-BE" sz="1000" b="1" dirty="0">
                <a:solidFill>
                  <a:srgbClr val="000000"/>
                </a:solidFill>
                <a:effectLst/>
                <a:latin typeface="Consolas" panose="020B0609020204030204" pitchFamily="49" charset="0"/>
              </a:rPr>
              <a:t>]).first()</a:t>
            </a:r>
          </a:p>
          <a:p>
            <a:r>
              <a:rPr lang="fr-BE" sz="1000" b="1" dirty="0">
                <a:solidFill>
                  <a:srgbClr val="000000"/>
                </a:solidFill>
                <a:effectLst/>
                <a:latin typeface="Consolas" panose="020B0609020204030204" pitchFamily="49" charset="0"/>
              </a:rPr>
              <a:t>                </a:t>
            </a:r>
            <a:r>
              <a:rPr lang="fr-BE" sz="1000" b="1" dirty="0">
                <a:solidFill>
                  <a:srgbClr val="AF00DB"/>
                </a:solidFill>
                <a:effectLst/>
                <a:latin typeface="Consolas" panose="020B0609020204030204" pitchFamily="49" charset="0"/>
              </a:rPr>
              <a:t>if</a:t>
            </a:r>
            <a:r>
              <a:rPr lang="fr-BE" sz="1000" b="1" dirty="0">
                <a:solidFill>
                  <a:srgbClr val="000000"/>
                </a:solidFill>
                <a:effectLst/>
                <a:latin typeface="Consolas" panose="020B0609020204030204" pitchFamily="49" charset="0"/>
              </a:rPr>
              <a:t> </a:t>
            </a:r>
            <a:r>
              <a:rPr lang="fr-BE" sz="1000" b="1" dirty="0">
                <a:solidFill>
                  <a:srgbClr val="0000FF"/>
                </a:solidFill>
                <a:effectLst/>
                <a:latin typeface="Consolas" panose="020B0609020204030204" pitchFamily="49" charset="0"/>
              </a:rPr>
              <a:t>not</a:t>
            </a:r>
            <a:r>
              <a:rPr lang="fr-BE" sz="1000" b="1" dirty="0">
                <a:solidFill>
                  <a:srgbClr val="000000"/>
                </a:solidFill>
                <a:effectLst/>
                <a:latin typeface="Consolas" panose="020B0609020204030204" pitchFamily="49" charset="0"/>
              </a:rPr>
              <a:t> </a:t>
            </a:r>
            <a:r>
              <a:rPr lang="fr-BE" sz="1000" b="1" dirty="0" err="1">
                <a:solidFill>
                  <a:srgbClr val="000000"/>
                </a:solidFill>
                <a:effectLst/>
                <a:latin typeface="Consolas" panose="020B0609020204030204" pitchFamily="49" charset="0"/>
              </a:rPr>
              <a:t>User.objects.filter</a:t>
            </a:r>
            <a:r>
              <a:rPr lang="fr-BE" sz="1000" b="1" dirty="0">
                <a:solidFill>
                  <a:srgbClr val="000000"/>
                </a:solidFill>
                <a:effectLst/>
                <a:latin typeface="Consolas" panose="020B0609020204030204" pitchFamily="49" charset="0"/>
              </a:rPr>
              <a:t>(</a:t>
            </a:r>
            <a:r>
              <a:rPr lang="fr-BE" sz="1000" b="1" dirty="0" err="1">
                <a:solidFill>
                  <a:srgbClr val="001080"/>
                </a:solidFill>
                <a:effectLst/>
                <a:latin typeface="Consolas" panose="020B0609020204030204" pitchFamily="49" charset="0"/>
              </a:rPr>
              <a:t>username</a:t>
            </a:r>
            <a:r>
              <a:rPr lang="fr-BE" sz="1000" b="1" dirty="0">
                <a:solidFill>
                  <a:srgbClr val="000000"/>
                </a:solidFill>
                <a:effectLst/>
                <a:latin typeface="Consolas" panose="020B0609020204030204" pitchFamily="49" charset="0"/>
              </a:rPr>
              <a:t>=</a:t>
            </a:r>
            <a:r>
              <a:rPr lang="fr-BE" sz="1000" b="1" dirty="0" err="1">
                <a:solidFill>
                  <a:srgbClr val="000000"/>
                </a:solidFill>
                <a:effectLst/>
                <a:latin typeface="Consolas" panose="020B0609020204030204" pitchFamily="49" charset="0"/>
              </a:rPr>
              <a:t>form.cleaned_data</a:t>
            </a:r>
            <a:r>
              <a:rPr lang="fr-BE" sz="1000" b="1" dirty="0">
                <a:solidFill>
                  <a:srgbClr val="000000"/>
                </a:solidFill>
                <a:effectLst/>
                <a:latin typeface="Consolas" panose="020B0609020204030204" pitchFamily="49" charset="0"/>
              </a:rPr>
              <a:t>[</a:t>
            </a:r>
            <a:r>
              <a:rPr lang="fr-BE" sz="1000" b="1" dirty="0">
                <a:solidFill>
                  <a:srgbClr val="A31515"/>
                </a:solidFill>
                <a:effectLst/>
                <a:latin typeface="Consolas" panose="020B0609020204030204" pitchFamily="49" charset="0"/>
              </a:rPr>
              <a:t>'</a:t>
            </a:r>
            <a:r>
              <a:rPr lang="fr-BE" sz="1000" b="1" dirty="0" err="1">
                <a:solidFill>
                  <a:srgbClr val="A31515"/>
                </a:solidFill>
                <a:effectLst/>
                <a:latin typeface="Consolas" panose="020B0609020204030204" pitchFamily="49" charset="0"/>
              </a:rPr>
              <a:t>username</a:t>
            </a:r>
            <a:r>
              <a:rPr lang="fr-BE" sz="1000" b="1" dirty="0">
                <a:solidFill>
                  <a:srgbClr val="A31515"/>
                </a:solidFill>
                <a:effectLst/>
                <a:latin typeface="Consolas" panose="020B0609020204030204" pitchFamily="49" charset="0"/>
              </a:rPr>
              <a:t>'</a:t>
            </a:r>
            <a:r>
              <a:rPr lang="fr-BE" sz="1000" b="1" dirty="0">
                <a:solidFill>
                  <a:srgbClr val="000000"/>
                </a:solidFill>
                <a:effectLst/>
                <a:latin typeface="Consolas" panose="020B0609020204030204" pitchFamily="49" charset="0"/>
              </a:rPr>
              <a:t>]).</a:t>
            </a:r>
            <a:r>
              <a:rPr lang="fr-BE" sz="1000" b="1" dirty="0" err="1">
                <a:solidFill>
                  <a:srgbClr val="000000"/>
                </a:solidFill>
                <a:effectLst/>
                <a:latin typeface="Consolas" panose="020B0609020204030204" pitchFamily="49" charset="0"/>
              </a:rPr>
              <a:t>exists</a:t>
            </a:r>
            <a:r>
              <a:rPr lang="fr-BE" sz="1000" b="1" dirty="0">
                <a:solidFill>
                  <a:srgbClr val="000000"/>
                </a:solidFill>
                <a:effectLst/>
                <a:latin typeface="Consolas" panose="020B0609020204030204" pitchFamily="49" charset="0"/>
              </a:rPr>
              <a:t>():</a:t>
            </a:r>
          </a:p>
          <a:p>
            <a:r>
              <a:rPr lang="fr-BE" sz="1000" b="1" dirty="0">
                <a:solidFill>
                  <a:srgbClr val="000000"/>
                </a:solidFill>
                <a:effectLst/>
                <a:latin typeface="Consolas" panose="020B0609020204030204" pitchFamily="49" charset="0"/>
              </a:rPr>
              <a:t>                    user = </a:t>
            </a:r>
            <a:r>
              <a:rPr lang="fr-BE" sz="1000" b="1" dirty="0" err="1">
                <a:solidFill>
                  <a:srgbClr val="000000"/>
                </a:solidFill>
                <a:effectLst/>
                <a:latin typeface="Consolas" panose="020B0609020204030204" pitchFamily="49" charset="0"/>
              </a:rPr>
              <a:t>User.objects.create_user</a:t>
            </a:r>
            <a:r>
              <a:rPr lang="fr-BE" sz="1000" b="1" dirty="0">
                <a:solidFill>
                  <a:srgbClr val="000000"/>
                </a:solidFill>
                <a:effectLst/>
                <a:latin typeface="Consolas" panose="020B0609020204030204" pitchFamily="49" charset="0"/>
              </a:rPr>
              <a:t>(</a:t>
            </a:r>
          </a:p>
          <a:p>
            <a:r>
              <a:rPr lang="fr-BE" sz="1000" b="1" dirty="0">
                <a:solidFill>
                  <a:srgbClr val="000000"/>
                </a:solidFill>
                <a:effectLst/>
                <a:latin typeface="Consolas" panose="020B0609020204030204" pitchFamily="49" charset="0"/>
              </a:rPr>
              <a:t>                        </a:t>
            </a:r>
            <a:r>
              <a:rPr lang="fr-BE" sz="1000" b="1" dirty="0" err="1">
                <a:solidFill>
                  <a:srgbClr val="001080"/>
                </a:solidFill>
                <a:effectLst/>
                <a:latin typeface="Consolas" panose="020B0609020204030204" pitchFamily="49" charset="0"/>
              </a:rPr>
              <a:t>username</a:t>
            </a:r>
            <a:r>
              <a:rPr lang="fr-BE" sz="1000" b="1" dirty="0">
                <a:solidFill>
                  <a:srgbClr val="000000"/>
                </a:solidFill>
                <a:effectLst/>
                <a:latin typeface="Consolas" panose="020B0609020204030204" pitchFamily="49" charset="0"/>
              </a:rPr>
              <a:t>=</a:t>
            </a:r>
            <a:r>
              <a:rPr lang="fr-BE" sz="1000" b="1" dirty="0" err="1">
                <a:solidFill>
                  <a:srgbClr val="000000"/>
                </a:solidFill>
                <a:effectLst/>
                <a:latin typeface="Consolas" panose="020B0609020204030204" pitchFamily="49" charset="0"/>
              </a:rPr>
              <a:t>form.cleaned_data</a:t>
            </a:r>
            <a:r>
              <a:rPr lang="fr-BE" sz="1000" b="1" dirty="0">
                <a:solidFill>
                  <a:srgbClr val="000000"/>
                </a:solidFill>
                <a:effectLst/>
                <a:latin typeface="Consolas" panose="020B0609020204030204" pitchFamily="49" charset="0"/>
              </a:rPr>
              <a:t>[</a:t>
            </a:r>
            <a:r>
              <a:rPr lang="fr-BE" sz="1000" b="1" dirty="0">
                <a:solidFill>
                  <a:srgbClr val="A31515"/>
                </a:solidFill>
                <a:effectLst/>
                <a:latin typeface="Consolas" panose="020B0609020204030204" pitchFamily="49" charset="0"/>
              </a:rPr>
              <a:t>'</a:t>
            </a:r>
            <a:r>
              <a:rPr lang="fr-BE" sz="1000" b="1" dirty="0" err="1">
                <a:solidFill>
                  <a:srgbClr val="A31515"/>
                </a:solidFill>
                <a:effectLst/>
                <a:latin typeface="Consolas" panose="020B0609020204030204" pitchFamily="49" charset="0"/>
              </a:rPr>
              <a:t>username</a:t>
            </a:r>
            <a:r>
              <a:rPr lang="fr-BE" sz="1000" b="1" dirty="0">
                <a:solidFill>
                  <a:srgbClr val="A31515"/>
                </a:solidFill>
                <a:effectLst/>
                <a:latin typeface="Consolas" panose="020B0609020204030204" pitchFamily="49" charset="0"/>
              </a:rPr>
              <a:t>'</a:t>
            </a:r>
            <a:r>
              <a:rPr lang="fr-BE" sz="1000" b="1" dirty="0">
                <a:solidFill>
                  <a:srgbClr val="000000"/>
                </a:solidFill>
                <a:effectLst/>
                <a:latin typeface="Consolas" panose="020B0609020204030204" pitchFamily="49" charset="0"/>
              </a:rPr>
              <a:t>], </a:t>
            </a:r>
            <a:r>
              <a:rPr lang="fr-BE" sz="1000" b="1" dirty="0" err="1">
                <a:solidFill>
                  <a:srgbClr val="001080"/>
                </a:solidFill>
                <a:effectLst/>
                <a:latin typeface="Consolas" panose="020B0609020204030204" pitchFamily="49" charset="0"/>
              </a:rPr>
              <a:t>password</a:t>
            </a:r>
            <a:r>
              <a:rPr lang="fr-BE" sz="1000" b="1" dirty="0">
                <a:solidFill>
                  <a:srgbClr val="000000"/>
                </a:solidFill>
                <a:effectLst/>
                <a:latin typeface="Consolas" panose="020B0609020204030204" pitchFamily="49" charset="0"/>
              </a:rPr>
              <a:t>=</a:t>
            </a:r>
            <a:r>
              <a:rPr lang="fr-BE" sz="1000" b="1" dirty="0" err="1">
                <a:solidFill>
                  <a:srgbClr val="000000"/>
                </a:solidFill>
                <a:effectLst/>
                <a:latin typeface="Consolas" panose="020B0609020204030204" pitchFamily="49" charset="0"/>
              </a:rPr>
              <a:t>form.cleaned_data</a:t>
            </a:r>
            <a:r>
              <a:rPr lang="fr-BE" sz="1000" b="1" dirty="0">
                <a:solidFill>
                  <a:srgbClr val="000000"/>
                </a:solidFill>
                <a:effectLst/>
                <a:latin typeface="Consolas" panose="020B0609020204030204" pitchFamily="49" charset="0"/>
              </a:rPr>
              <a:t>[</a:t>
            </a:r>
            <a:r>
              <a:rPr lang="fr-BE" sz="1000" b="1" dirty="0">
                <a:solidFill>
                  <a:srgbClr val="A31515"/>
                </a:solidFill>
                <a:effectLst/>
                <a:latin typeface="Consolas" panose="020B0609020204030204" pitchFamily="49" charset="0"/>
              </a:rPr>
              <a:t>'</a:t>
            </a:r>
            <a:r>
              <a:rPr lang="fr-BE" sz="1000" b="1" dirty="0" err="1">
                <a:solidFill>
                  <a:srgbClr val="A31515"/>
                </a:solidFill>
                <a:effectLst/>
                <a:latin typeface="Consolas" panose="020B0609020204030204" pitchFamily="49" charset="0"/>
              </a:rPr>
              <a:t>password</a:t>
            </a:r>
            <a:r>
              <a:rPr lang="fr-BE" sz="1000" b="1" dirty="0">
                <a:solidFill>
                  <a:srgbClr val="A31515"/>
                </a:solidFill>
                <a:effectLst/>
                <a:latin typeface="Consolas" panose="020B0609020204030204" pitchFamily="49" charset="0"/>
              </a:rPr>
              <a:t>'</a:t>
            </a:r>
            <a:r>
              <a:rPr lang="fr-BE" sz="1000" b="1" dirty="0">
                <a:solidFill>
                  <a:srgbClr val="000000"/>
                </a:solidFill>
                <a:effectLst/>
                <a:latin typeface="Consolas" panose="020B0609020204030204" pitchFamily="49" charset="0"/>
              </a:rPr>
              <a:t>])</a:t>
            </a:r>
          </a:p>
          <a:p>
            <a:r>
              <a:rPr lang="fr-BE" sz="1000" b="1" dirty="0">
                <a:solidFill>
                  <a:srgbClr val="000000"/>
                </a:solidFill>
                <a:effectLst/>
                <a:latin typeface="Consolas" panose="020B0609020204030204" pitchFamily="49" charset="0"/>
              </a:rPr>
              <a:t>                    </a:t>
            </a:r>
            <a:r>
              <a:rPr lang="fr-BE" sz="1000" b="1" dirty="0" err="1">
                <a:solidFill>
                  <a:srgbClr val="000000"/>
                </a:solidFill>
                <a:effectLst/>
                <a:latin typeface="Consolas" panose="020B0609020204030204" pitchFamily="49" charset="0"/>
              </a:rPr>
              <a:t>user.save</a:t>
            </a:r>
            <a:r>
              <a:rPr lang="fr-BE" sz="1000" b="1" dirty="0">
                <a:solidFill>
                  <a:srgbClr val="000000"/>
                </a:solidFill>
                <a:effectLst/>
                <a:latin typeface="Consolas" panose="020B0609020204030204" pitchFamily="49" charset="0"/>
              </a:rPr>
              <a:t>()</a:t>
            </a:r>
          </a:p>
          <a:p>
            <a:r>
              <a:rPr lang="fr-BE" sz="1000" b="1" dirty="0">
                <a:solidFill>
                  <a:srgbClr val="000000"/>
                </a:solidFill>
                <a:effectLst/>
                <a:latin typeface="Consolas" panose="020B0609020204030204" pitchFamily="49" charset="0"/>
              </a:rPr>
              <a:t>                login(</a:t>
            </a:r>
            <a:r>
              <a:rPr lang="fr-BE" sz="1000" b="1" dirty="0" err="1">
                <a:solidFill>
                  <a:srgbClr val="000000"/>
                </a:solidFill>
                <a:effectLst/>
                <a:latin typeface="Consolas" panose="020B0609020204030204" pitchFamily="49" charset="0"/>
              </a:rPr>
              <a:t>request</a:t>
            </a:r>
            <a:r>
              <a:rPr lang="fr-BE" sz="1000" b="1" dirty="0">
                <a:solidFill>
                  <a:srgbClr val="000000"/>
                </a:solidFill>
                <a:effectLst/>
                <a:latin typeface="Consolas" panose="020B0609020204030204" pitchFamily="49" charset="0"/>
              </a:rPr>
              <a:t>, user)</a:t>
            </a:r>
          </a:p>
          <a:p>
            <a:r>
              <a:rPr lang="fr-BE" sz="1000" b="1" dirty="0">
                <a:solidFill>
                  <a:srgbClr val="000000"/>
                </a:solidFill>
                <a:effectLst/>
                <a:latin typeface="Consolas" panose="020B0609020204030204" pitchFamily="49" charset="0"/>
              </a:rPr>
              <a:t>                connexion = </a:t>
            </a:r>
            <a:r>
              <a:rPr lang="fr-BE" sz="1000" b="1" dirty="0" err="1">
                <a:solidFill>
                  <a:srgbClr val="000000"/>
                </a:solidFill>
                <a:effectLst/>
                <a:latin typeface="Consolas" panose="020B0609020204030204" pitchFamily="49" charset="0"/>
              </a:rPr>
              <a:t>OdooConnexion.objects.filter</a:t>
            </a:r>
            <a:r>
              <a:rPr lang="fr-BE" sz="1000" b="1" dirty="0">
                <a:solidFill>
                  <a:srgbClr val="000000"/>
                </a:solidFill>
                <a:effectLst/>
                <a:latin typeface="Consolas" panose="020B0609020204030204" pitchFamily="49" charset="0"/>
              </a:rPr>
              <a:t>(</a:t>
            </a:r>
          </a:p>
          <a:p>
            <a:r>
              <a:rPr lang="fr-BE" sz="1000" b="1" dirty="0">
                <a:solidFill>
                  <a:srgbClr val="000000"/>
                </a:solidFill>
                <a:effectLst/>
                <a:latin typeface="Consolas" panose="020B0609020204030204" pitchFamily="49" charset="0"/>
              </a:rPr>
              <a:t>                    **</a:t>
            </a:r>
            <a:r>
              <a:rPr lang="fr-BE" sz="1000" b="1" dirty="0" err="1">
                <a:solidFill>
                  <a:srgbClr val="000000"/>
                </a:solidFill>
                <a:effectLst/>
                <a:latin typeface="Consolas" panose="020B0609020204030204" pitchFamily="49" charset="0"/>
              </a:rPr>
              <a:t>form.cleaned_data</a:t>
            </a:r>
            <a:r>
              <a:rPr lang="fr-BE" sz="1000" b="1" dirty="0">
                <a:solidFill>
                  <a:srgbClr val="000000"/>
                </a:solidFill>
                <a:effectLst/>
                <a:latin typeface="Consolas" panose="020B0609020204030204" pitchFamily="49" charset="0"/>
              </a:rPr>
              <a:t>).first()</a:t>
            </a:r>
          </a:p>
          <a:p>
            <a:r>
              <a:rPr lang="fr-BE" sz="1000" b="1" dirty="0">
                <a:solidFill>
                  <a:srgbClr val="000000"/>
                </a:solidFill>
                <a:effectLst/>
                <a:latin typeface="Consolas" panose="020B0609020204030204" pitchFamily="49" charset="0"/>
              </a:rPr>
              <a:t>                </a:t>
            </a:r>
            <a:r>
              <a:rPr lang="fr-BE" sz="1000" b="1" dirty="0">
                <a:solidFill>
                  <a:srgbClr val="AF00DB"/>
                </a:solidFill>
                <a:effectLst/>
                <a:latin typeface="Consolas" panose="020B0609020204030204" pitchFamily="49" charset="0"/>
              </a:rPr>
              <a:t>if</a:t>
            </a:r>
            <a:r>
              <a:rPr lang="fr-BE" sz="1000" b="1" dirty="0">
                <a:solidFill>
                  <a:srgbClr val="000000"/>
                </a:solidFill>
                <a:effectLst/>
                <a:latin typeface="Consolas" panose="020B0609020204030204" pitchFamily="49" charset="0"/>
              </a:rPr>
              <a:t> </a:t>
            </a:r>
            <a:r>
              <a:rPr lang="fr-BE" sz="1000" b="1" dirty="0">
                <a:solidFill>
                  <a:srgbClr val="0000FF"/>
                </a:solidFill>
                <a:effectLst/>
                <a:latin typeface="Consolas" panose="020B0609020204030204" pitchFamily="49" charset="0"/>
              </a:rPr>
              <a:t>not</a:t>
            </a:r>
            <a:r>
              <a:rPr lang="fr-BE" sz="1000" b="1" dirty="0">
                <a:solidFill>
                  <a:srgbClr val="000000"/>
                </a:solidFill>
                <a:effectLst/>
                <a:latin typeface="Consolas" panose="020B0609020204030204" pitchFamily="49" charset="0"/>
              </a:rPr>
              <a:t> connexion:</a:t>
            </a:r>
          </a:p>
          <a:p>
            <a:r>
              <a:rPr lang="fr-BE" sz="1000" b="1" dirty="0">
                <a:solidFill>
                  <a:srgbClr val="000000"/>
                </a:solidFill>
                <a:effectLst/>
                <a:latin typeface="Consolas" panose="020B0609020204030204" pitchFamily="49" charset="0"/>
              </a:rPr>
              <a:t>                    connexion = </a:t>
            </a:r>
            <a:r>
              <a:rPr lang="fr-BE" sz="1000" b="1" dirty="0" err="1">
                <a:solidFill>
                  <a:srgbClr val="000000"/>
                </a:solidFill>
                <a:effectLst/>
                <a:latin typeface="Consolas" panose="020B0609020204030204" pitchFamily="49" charset="0"/>
              </a:rPr>
              <a:t>form.save</a:t>
            </a:r>
            <a:r>
              <a:rPr lang="fr-BE" sz="1000" b="1" dirty="0">
                <a:solidFill>
                  <a:srgbClr val="000000"/>
                </a:solidFill>
                <a:effectLst/>
                <a:latin typeface="Consolas" panose="020B0609020204030204" pitchFamily="49" charset="0"/>
              </a:rPr>
              <a:t>()</a:t>
            </a:r>
          </a:p>
          <a:p>
            <a:r>
              <a:rPr lang="fr-BE" sz="1000" b="1" dirty="0">
                <a:solidFill>
                  <a:srgbClr val="000000"/>
                </a:solidFill>
                <a:effectLst/>
                <a:latin typeface="Consolas" panose="020B0609020204030204" pitchFamily="49" charset="0"/>
              </a:rPr>
              <a:t>                </a:t>
            </a:r>
            <a:r>
              <a:rPr lang="fr-BE" sz="1000" b="1" dirty="0" err="1">
                <a:solidFill>
                  <a:srgbClr val="000000"/>
                </a:solidFill>
                <a:effectLst/>
                <a:latin typeface="Consolas" panose="020B0609020204030204" pitchFamily="49" charset="0"/>
              </a:rPr>
              <a:t>request.session</a:t>
            </a:r>
            <a:r>
              <a:rPr lang="fr-BE" sz="1000" b="1" dirty="0">
                <a:solidFill>
                  <a:srgbClr val="000000"/>
                </a:solidFill>
                <a:effectLst/>
                <a:latin typeface="Consolas" panose="020B0609020204030204" pitchFamily="49" charset="0"/>
              </a:rPr>
              <a:t>[</a:t>
            </a:r>
            <a:r>
              <a:rPr lang="fr-BE" sz="1000" b="1" dirty="0">
                <a:solidFill>
                  <a:srgbClr val="A31515"/>
                </a:solidFill>
                <a:effectLst/>
                <a:latin typeface="Consolas" panose="020B0609020204030204" pitchFamily="49" charset="0"/>
              </a:rPr>
              <a:t>'id'</a:t>
            </a:r>
            <a:r>
              <a:rPr lang="fr-BE" sz="1000" b="1" dirty="0">
                <a:solidFill>
                  <a:srgbClr val="000000"/>
                </a:solidFill>
                <a:effectLst/>
                <a:latin typeface="Consolas" panose="020B0609020204030204" pitchFamily="49" charset="0"/>
              </a:rPr>
              <a:t>] = connexion.id </a:t>
            </a:r>
            <a:r>
              <a:rPr lang="fr-BE" sz="1000" b="1" dirty="0">
                <a:solidFill>
                  <a:srgbClr val="008000"/>
                </a:solidFill>
                <a:effectLst/>
                <a:latin typeface="Consolas" panose="020B0609020204030204" pitchFamily="49" charset="0"/>
              </a:rPr>
              <a:t>#récupère </a:t>
            </a:r>
            <a:r>
              <a:rPr lang="fr-BE" sz="1000" b="1" dirty="0" err="1">
                <a:solidFill>
                  <a:srgbClr val="008000"/>
                </a:solidFill>
                <a:effectLst/>
                <a:latin typeface="Consolas" panose="020B0609020204030204" pitchFamily="49" charset="0"/>
              </a:rPr>
              <a:t>l'id</a:t>
            </a:r>
            <a:r>
              <a:rPr lang="fr-BE" sz="1000" b="1" dirty="0">
                <a:solidFill>
                  <a:srgbClr val="008000"/>
                </a:solidFill>
                <a:effectLst/>
                <a:latin typeface="Consolas" panose="020B0609020204030204" pitchFamily="49" charset="0"/>
              </a:rPr>
              <a:t> de la ligne de connexion ODOO</a:t>
            </a:r>
            <a:endParaRPr lang="fr-BE" sz="1000" b="1" dirty="0">
              <a:solidFill>
                <a:srgbClr val="000000"/>
              </a:solidFill>
              <a:effectLst/>
              <a:latin typeface="Consolas" panose="020B0609020204030204" pitchFamily="49" charset="0"/>
            </a:endParaRPr>
          </a:p>
          <a:p>
            <a:endParaRPr lang="fr-BE" sz="1000" b="1" dirty="0"/>
          </a:p>
        </p:txBody>
      </p:sp>
    </p:spTree>
    <p:extLst>
      <p:ext uri="{BB962C8B-B14F-4D97-AF65-F5344CB8AC3E}">
        <p14:creationId xmlns:p14="http://schemas.microsoft.com/office/powerpoint/2010/main" val="34336313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5DA4282-235D-6661-DED2-C6C5BC3B6321}"/>
              </a:ext>
            </a:extLst>
          </p:cNvPr>
          <p:cNvSpPr>
            <a:spLocks noGrp="1"/>
          </p:cNvSpPr>
          <p:nvPr>
            <p:ph type="title"/>
          </p:nvPr>
        </p:nvSpPr>
        <p:spPr/>
        <p:txBody>
          <a:bodyPr/>
          <a:lstStyle/>
          <a:p>
            <a:r>
              <a:rPr lang="fr-FR" dirty="0" err="1"/>
              <a:t>Django.Connexion_model</a:t>
            </a:r>
            <a:endParaRPr lang="fr-BE" dirty="0"/>
          </a:p>
        </p:txBody>
      </p:sp>
      <p:sp>
        <p:nvSpPr>
          <p:cNvPr id="3" name="Espace réservé du contenu 2">
            <a:extLst>
              <a:ext uri="{FF2B5EF4-FFF2-40B4-BE49-F238E27FC236}">
                <a16:creationId xmlns:a16="http://schemas.microsoft.com/office/drawing/2014/main" id="{0F1376A7-DA3F-3437-6B38-65B408976B4C}"/>
              </a:ext>
            </a:extLst>
          </p:cNvPr>
          <p:cNvSpPr>
            <a:spLocks noGrp="1"/>
          </p:cNvSpPr>
          <p:nvPr>
            <p:ph sz="half" idx="1"/>
          </p:nvPr>
        </p:nvSpPr>
        <p:spPr>
          <a:xfrm>
            <a:off x="685802" y="2142066"/>
            <a:ext cx="10462362" cy="4106333"/>
          </a:xfrm>
          <a:solidFill>
            <a:schemeClr val="tx1"/>
          </a:solidFill>
        </p:spPr>
        <p:txBody>
          <a:bodyPr>
            <a:noAutofit/>
          </a:bodyPr>
          <a:lstStyle/>
          <a:p>
            <a:r>
              <a:rPr lang="fr-BE" sz="1000" b="0" dirty="0">
                <a:solidFill>
                  <a:srgbClr val="0000FF"/>
                </a:solidFill>
                <a:effectLst/>
                <a:latin typeface="Consolas" panose="020B0609020204030204" pitchFamily="49" charset="0"/>
              </a:rPr>
              <a:t>class</a:t>
            </a:r>
            <a:r>
              <a:rPr lang="fr-BE" sz="1000" b="0" dirty="0">
                <a:solidFill>
                  <a:srgbClr val="000000"/>
                </a:solidFill>
                <a:effectLst/>
                <a:latin typeface="Consolas" panose="020B0609020204030204" pitchFamily="49" charset="0"/>
              </a:rPr>
              <a:t> </a:t>
            </a:r>
            <a:r>
              <a:rPr lang="fr-BE" sz="1000" b="0" dirty="0" err="1">
                <a:solidFill>
                  <a:srgbClr val="267F99"/>
                </a:solidFill>
                <a:effectLst/>
                <a:latin typeface="Consolas" panose="020B0609020204030204" pitchFamily="49" charset="0"/>
              </a:rPr>
              <a:t>OdooConnexion</a:t>
            </a:r>
            <a:r>
              <a:rPr lang="fr-BE" sz="1000" b="0" dirty="0">
                <a:solidFill>
                  <a:srgbClr val="000000"/>
                </a:solidFill>
                <a:effectLst/>
                <a:latin typeface="Consolas" panose="020B0609020204030204" pitchFamily="49" charset="0"/>
              </a:rPr>
              <a:t>(</a:t>
            </a:r>
            <a:r>
              <a:rPr lang="fr-BE" sz="1000" b="0" dirty="0" err="1">
                <a:solidFill>
                  <a:srgbClr val="267F99"/>
                </a:solidFill>
                <a:effectLst/>
                <a:latin typeface="Consolas" panose="020B0609020204030204" pitchFamily="49" charset="0"/>
              </a:rPr>
              <a:t>models</a:t>
            </a:r>
            <a:r>
              <a:rPr lang="fr-BE" sz="1000" b="0" dirty="0" err="1">
                <a:solidFill>
                  <a:srgbClr val="000000"/>
                </a:solidFill>
                <a:effectLst/>
                <a:latin typeface="Consolas" panose="020B0609020204030204" pitchFamily="49" charset="0"/>
              </a:rPr>
              <a:t>.</a:t>
            </a:r>
            <a:r>
              <a:rPr lang="fr-BE" sz="1000" b="0" dirty="0" err="1">
                <a:solidFill>
                  <a:srgbClr val="267F99"/>
                </a:solidFill>
                <a:effectLst/>
                <a:latin typeface="Consolas" panose="020B0609020204030204" pitchFamily="49" charset="0"/>
              </a:rPr>
              <a:t>Model</a:t>
            </a:r>
            <a:r>
              <a:rPr lang="fr-BE" sz="1000" b="0" dirty="0">
                <a:solidFill>
                  <a:srgbClr val="000000"/>
                </a:solidFill>
                <a:effectLst/>
                <a:latin typeface="Consolas" panose="020B0609020204030204" pitchFamily="49" charset="0"/>
              </a:rPr>
              <a:t>):</a:t>
            </a:r>
          </a:p>
          <a:p>
            <a:r>
              <a:rPr lang="fr-BE" sz="1000" b="0" dirty="0">
                <a:solidFill>
                  <a:srgbClr val="000000"/>
                </a:solidFill>
                <a:effectLst/>
                <a:latin typeface="Consolas" panose="020B0609020204030204" pitchFamily="49" charset="0"/>
              </a:rPr>
              <a:t>    </a:t>
            </a:r>
            <a:r>
              <a:rPr lang="fr-BE" sz="1000" b="0" dirty="0" err="1">
                <a:solidFill>
                  <a:srgbClr val="000000"/>
                </a:solidFill>
                <a:effectLst/>
                <a:latin typeface="Consolas" panose="020B0609020204030204" pitchFamily="49" charset="0"/>
              </a:rPr>
              <a:t>username</a:t>
            </a:r>
            <a:r>
              <a:rPr lang="fr-BE" sz="1000" b="0" dirty="0">
                <a:solidFill>
                  <a:srgbClr val="000000"/>
                </a:solidFill>
                <a:effectLst/>
                <a:latin typeface="Consolas" panose="020B0609020204030204" pitchFamily="49" charset="0"/>
              </a:rPr>
              <a:t> = </a:t>
            </a:r>
            <a:r>
              <a:rPr lang="fr-BE" sz="1000" b="0" dirty="0" err="1">
                <a:solidFill>
                  <a:srgbClr val="000000"/>
                </a:solidFill>
                <a:effectLst/>
                <a:latin typeface="Consolas" panose="020B0609020204030204" pitchFamily="49" charset="0"/>
              </a:rPr>
              <a:t>models.CharField</a:t>
            </a:r>
            <a:r>
              <a:rPr lang="fr-BE" sz="1000" b="0" dirty="0">
                <a:solidFill>
                  <a:srgbClr val="000000"/>
                </a:solidFill>
                <a:effectLst/>
                <a:latin typeface="Consolas" panose="020B0609020204030204" pitchFamily="49" charset="0"/>
              </a:rPr>
              <a:t>(</a:t>
            </a:r>
            <a:r>
              <a:rPr lang="fr-BE" sz="1000" b="0" dirty="0" err="1">
                <a:solidFill>
                  <a:srgbClr val="001080"/>
                </a:solidFill>
                <a:effectLst/>
                <a:latin typeface="Consolas" panose="020B0609020204030204" pitchFamily="49" charset="0"/>
              </a:rPr>
              <a:t>max_length</a:t>
            </a:r>
            <a:r>
              <a:rPr lang="fr-BE" sz="1000" b="0" dirty="0">
                <a:solidFill>
                  <a:srgbClr val="000000"/>
                </a:solidFill>
                <a:effectLst/>
                <a:latin typeface="Consolas" panose="020B0609020204030204" pitchFamily="49" charset="0"/>
              </a:rPr>
              <a:t>=</a:t>
            </a:r>
            <a:r>
              <a:rPr lang="fr-BE" sz="1000" b="0" dirty="0">
                <a:solidFill>
                  <a:srgbClr val="098658"/>
                </a:solidFill>
                <a:effectLst/>
                <a:latin typeface="Consolas" panose="020B0609020204030204" pitchFamily="49" charset="0"/>
              </a:rPr>
              <a:t>100</a:t>
            </a:r>
            <a:r>
              <a:rPr lang="fr-BE" sz="1000" b="0" dirty="0">
                <a:solidFill>
                  <a:srgbClr val="000000"/>
                </a:solidFill>
                <a:effectLst/>
                <a:latin typeface="Consolas" panose="020B0609020204030204" pitchFamily="49" charset="0"/>
              </a:rPr>
              <a:t>, </a:t>
            </a:r>
            <a:r>
              <a:rPr lang="fr-BE" sz="1000" b="0" dirty="0" err="1">
                <a:solidFill>
                  <a:srgbClr val="001080"/>
                </a:solidFill>
                <a:effectLst/>
                <a:latin typeface="Consolas" panose="020B0609020204030204" pitchFamily="49" charset="0"/>
              </a:rPr>
              <a:t>verbose_name</a:t>
            </a:r>
            <a:r>
              <a:rPr lang="fr-BE" sz="1000" b="0" dirty="0">
                <a:solidFill>
                  <a:srgbClr val="000000"/>
                </a:solidFill>
                <a:effectLst/>
                <a:latin typeface="Consolas" panose="020B0609020204030204" pitchFamily="49" charset="0"/>
              </a:rPr>
              <a:t>=</a:t>
            </a:r>
            <a:r>
              <a:rPr lang="fr-BE" sz="1000" b="0" dirty="0">
                <a:solidFill>
                  <a:srgbClr val="A31515"/>
                </a:solidFill>
                <a:effectLst/>
                <a:latin typeface="Consolas" panose="020B0609020204030204" pitchFamily="49" charset="0"/>
              </a:rPr>
              <a:t>'Name'</a:t>
            </a:r>
            <a:r>
              <a:rPr lang="fr-BE" sz="1000" b="0" dirty="0">
                <a:solidFill>
                  <a:srgbClr val="000000"/>
                </a:solidFill>
                <a:effectLst/>
                <a:latin typeface="Consolas" panose="020B0609020204030204" pitchFamily="49" charset="0"/>
              </a:rPr>
              <a:t>)</a:t>
            </a:r>
          </a:p>
          <a:p>
            <a:r>
              <a:rPr lang="fr-BE" sz="1000" b="0" dirty="0">
                <a:solidFill>
                  <a:srgbClr val="000000"/>
                </a:solidFill>
                <a:effectLst/>
                <a:latin typeface="Consolas" panose="020B0609020204030204" pitchFamily="49" charset="0"/>
              </a:rPr>
              <a:t>    </a:t>
            </a:r>
            <a:r>
              <a:rPr lang="fr-BE" sz="1000" b="0" dirty="0" err="1">
                <a:solidFill>
                  <a:srgbClr val="000000"/>
                </a:solidFill>
                <a:effectLst/>
                <a:latin typeface="Consolas" panose="020B0609020204030204" pitchFamily="49" charset="0"/>
              </a:rPr>
              <a:t>password</a:t>
            </a:r>
            <a:r>
              <a:rPr lang="fr-BE" sz="1000" b="0" dirty="0">
                <a:solidFill>
                  <a:srgbClr val="000000"/>
                </a:solidFill>
                <a:effectLst/>
                <a:latin typeface="Consolas" panose="020B0609020204030204" pitchFamily="49" charset="0"/>
              </a:rPr>
              <a:t> = </a:t>
            </a:r>
            <a:r>
              <a:rPr lang="fr-BE" sz="1000" b="0" dirty="0" err="1">
                <a:solidFill>
                  <a:srgbClr val="000000"/>
                </a:solidFill>
                <a:effectLst/>
                <a:latin typeface="Consolas" panose="020B0609020204030204" pitchFamily="49" charset="0"/>
              </a:rPr>
              <a:t>models.CharField</a:t>
            </a:r>
            <a:r>
              <a:rPr lang="fr-BE" sz="1000" b="0" dirty="0">
                <a:solidFill>
                  <a:srgbClr val="000000"/>
                </a:solidFill>
                <a:effectLst/>
                <a:latin typeface="Consolas" panose="020B0609020204030204" pitchFamily="49" charset="0"/>
              </a:rPr>
              <a:t>(</a:t>
            </a:r>
          </a:p>
          <a:p>
            <a:r>
              <a:rPr lang="fr-BE" sz="1000" b="0" dirty="0">
                <a:solidFill>
                  <a:srgbClr val="000000"/>
                </a:solidFill>
                <a:effectLst/>
                <a:latin typeface="Consolas" panose="020B0609020204030204" pitchFamily="49" charset="0"/>
              </a:rPr>
              <a:t>        </a:t>
            </a:r>
            <a:r>
              <a:rPr lang="fr-BE" sz="1000" b="0" dirty="0" err="1">
                <a:solidFill>
                  <a:srgbClr val="001080"/>
                </a:solidFill>
                <a:effectLst/>
                <a:latin typeface="Consolas" panose="020B0609020204030204" pitchFamily="49" charset="0"/>
              </a:rPr>
              <a:t>max_length</a:t>
            </a:r>
            <a:r>
              <a:rPr lang="fr-BE" sz="1000" b="0" dirty="0">
                <a:solidFill>
                  <a:srgbClr val="000000"/>
                </a:solidFill>
                <a:effectLst/>
                <a:latin typeface="Consolas" panose="020B0609020204030204" pitchFamily="49" charset="0"/>
              </a:rPr>
              <a:t>=</a:t>
            </a:r>
            <a:r>
              <a:rPr lang="fr-BE" sz="1000" b="0" dirty="0">
                <a:solidFill>
                  <a:srgbClr val="098658"/>
                </a:solidFill>
                <a:effectLst/>
                <a:latin typeface="Consolas" panose="020B0609020204030204" pitchFamily="49" charset="0"/>
              </a:rPr>
              <a:t>100</a:t>
            </a:r>
            <a:r>
              <a:rPr lang="fr-BE" sz="1000" b="0" dirty="0">
                <a:solidFill>
                  <a:srgbClr val="000000"/>
                </a:solidFill>
                <a:effectLst/>
                <a:latin typeface="Consolas" panose="020B0609020204030204" pitchFamily="49" charset="0"/>
              </a:rPr>
              <a:t>, </a:t>
            </a:r>
            <a:r>
              <a:rPr lang="fr-BE" sz="1000" b="0" dirty="0" err="1">
                <a:solidFill>
                  <a:srgbClr val="001080"/>
                </a:solidFill>
                <a:effectLst/>
                <a:latin typeface="Consolas" panose="020B0609020204030204" pitchFamily="49" charset="0"/>
              </a:rPr>
              <a:t>verbose_name</a:t>
            </a:r>
            <a:r>
              <a:rPr lang="fr-BE" sz="1000" b="0" dirty="0">
                <a:solidFill>
                  <a:srgbClr val="000000"/>
                </a:solidFill>
                <a:effectLst/>
                <a:latin typeface="Consolas" panose="020B0609020204030204" pitchFamily="49" charset="0"/>
              </a:rPr>
              <a:t>=</a:t>
            </a:r>
            <a:r>
              <a:rPr lang="fr-BE" sz="1000" b="0" dirty="0">
                <a:solidFill>
                  <a:srgbClr val="A31515"/>
                </a:solidFill>
                <a:effectLst/>
                <a:latin typeface="Consolas" panose="020B0609020204030204" pitchFamily="49" charset="0"/>
              </a:rPr>
              <a:t>'</a:t>
            </a:r>
            <a:r>
              <a:rPr lang="fr-BE" sz="1000" b="0" dirty="0" err="1">
                <a:solidFill>
                  <a:srgbClr val="A31515"/>
                </a:solidFill>
                <a:effectLst/>
                <a:latin typeface="Consolas" panose="020B0609020204030204" pitchFamily="49" charset="0"/>
              </a:rPr>
              <a:t>Password</a:t>
            </a:r>
            <a:r>
              <a:rPr lang="fr-BE" sz="1000" b="0" dirty="0">
                <a:solidFill>
                  <a:srgbClr val="A31515"/>
                </a:solidFill>
                <a:effectLst/>
                <a:latin typeface="Consolas" panose="020B0609020204030204" pitchFamily="49" charset="0"/>
              </a:rPr>
              <a:t> or API key'</a:t>
            </a:r>
            <a:r>
              <a:rPr lang="fr-BE" sz="1000" b="0" dirty="0">
                <a:solidFill>
                  <a:srgbClr val="000000"/>
                </a:solidFill>
                <a:effectLst/>
                <a:latin typeface="Consolas" panose="020B0609020204030204" pitchFamily="49" charset="0"/>
              </a:rPr>
              <a:t>)</a:t>
            </a:r>
          </a:p>
          <a:p>
            <a:r>
              <a:rPr lang="fr-BE" sz="1000" b="0" dirty="0">
                <a:solidFill>
                  <a:srgbClr val="000000"/>
                </a:solidFill>
                <a:effectLst/>
                <a:latin typeface="Consolas" panose="020B0609020204030204" pitchFamily="49" charset="0"/>
              </a:rPr>
              <a:t>    url = </a:t>
            </a:r>
            <a:r>
              <a:rPr lang="fr-BE" sz="1000" b="0" dirty="0" err="1">
                <a:solidFill>
                  <a:srgbClr val="000000"/>
                </a:solidFill>
                <a:effectLst/>
                <a:latin typeface="Consolas" panose="020B0609020204030204" pitchFamily="49" charset="0"/>
              </a:rPr>
              <a:t>models.CharField</a:t>
            </a:r>
            <a:r>
              <a:rPr lang="fr-BE" sz="1000" b="0" dirty="0">
                <a:solidFill>
                  <a:srgbClr val="000000"/>
                </a:solidFill>
                <a:effectLst/>
                <a:latin typeface="Consolas" panose="020B0609020204030204" pitchFamily="49" charset="0"/>
              </a:rPr>
              <a:t>(</a:t>
            </a:r>
            <a:r>
              <a:rPr lang="fr-BE" sz="1000" b="0" dirty="0" err="1">
                <a:solidFill>
                  <a:srgbClr val="001080"/>
                </a:solidFill>
                <a:effectLst/>
                <a:latin typeface="Consolas" panose="020B0609020204030204" pitchFamily="49" charset="0"/>
              </a:rPr>
              <a:t>max_length</a:t>
            </a:r>
            <a:r>
              <a:rPr lang="fr-BE" sz="1000" b="0" dirty="0">
                <a:solidFill>
                  <a:srgbClr val="000000"/>
                </a:solidFill>
                <a:effectLst/>
                <a:latin typeface="Consolas" panose="020B0609020204030204" pitchFamily="49" charset="0"/>
              </a:rPr>
              <a:t>=</a:t>
            </a:r>
            <a:r>
              <a:rPr lang="fr-BE" sz="1000" b="0" dirty="0">
                <a:solidFill>
                  <a:srgbClr val="098658"/>
                </a:solidFill>
                <a:effectLst/>
                <a:latin typeface="Consolas" panose="020B0609020204030204" pitchFamily="49" charset="0"/>
              </a:rPr>
              <a:t>100</a:t>
            </a:r>
            <a:r>
              <a:rPr lang="fr-BE" sz="1000" b="0" dirty="0">
                <a:solidFill>
                  <a:srgbClr val="000000"/>
                </a:solidFill>
                <a:effectLst/>
                <a:latin typeface="Consolas" panose="020B0609020204030204" pitchFamily="49" charset="0"/>
              </a:rPr>
              <a:t>, </a:t>
            </a:r>
            <a:r>
              <a:rPr lang="fr-BE" sz="1000" b="0" dirty="0" err="1">
                <a:solidFill>
                  <a:srgbClr val="001080"/>
                </a:solidFill>
                <a:effectLst/>
                <a:latin typeface="Consolas" panose="020B0609020204030204" pitchFamily="49" charset="0"/>
              </a:rPr>
              <a:t>verbose_name</a:t>
            </a:r>
            <a:r>
              <a:rPr lang="fr-BE" sz="1000" b="0" dirty="0">
                <a:solidFill>
                  <a:srgbClr val="000000"/>
                </a:solidFill>
                <a:effectLst/>
                <a:latin typeface="Consolas" panose="020B0609020204030204" pitchFamily="49" charset="0"/>
              </a:rPr>
              <a:t>=</a:t>
            </a:r>
            <a:r>
              <a:rPr lang="fr-BE" sz="1000" b="0" dirty="0">
                <a:solidFill>
                  <a:srgbClr val="A31515"/>
                </a:solidFill>
                <a:effectLst/>
                <a:latin typeface="Consolas" panose="020B0609020204030204" pitchFamily="49" charset="0"/>
              </a:rPr>
              <a:t>'URL'</a:t>
            </a:r>
            <a:r>
              <a:rPr lang="fr-BE" sz="1000" b="0" dirty="0">
                <a:solidFill>
                  <a:srgbClr val="000000"/>
                </a:solidFill>
                <a:effectLst/>
                <a:latin typeface="Consolas" panose="020B0609020204030204" pitchFamily="49" charset="0"/>
              </a:rPr>
              <a:t>)</a:t>
            </a:r>
          </a:p>
          <a:p>
            <a:r>
              <a:rPr lang="fr-BE" sz="1000" b="0" dirty="0">
                <a:solidFill>
                  <a:srgbClr val="000000"/>
                </a:solidFill>
                <a:effectLst/>
                <a:latin typeface="Consolas" panose="020B0609020204030204" pitchFamily="49" charset="0"/>
              </a:rPr>
              <a:t>    </a:t>
            </a:r>
            <a:r>
              <a:rPr lang="fr-BE" sz="1000" b="0" dirty="0" err="1">
                <a:solidFill>
                  <a:srgbClr val="000000"/>
                </a:solidFill>
                <a:effectLst/>
                <a:latin typeface="Consolas" panose="020B0609020204030204" pitchFamily="49" charset="0"/>
              </a:rPr>
              <a:t>db</a:t>
            </a:r>
            <a:r>
              <a:rPr lang="fr-BE" sz="1000" b="0" dirty="0">
                <a:solidFill>
                  <a:srgbClr val="000000"/>
                </a:solidFill>
                <a:effectLst/>
                <a:latin typeface="Consolas" panose="020B0609020204030204" pitchFamily="49" charset="0"/>
              </a:rPr>
              <a:t> = </a:t>
            </a:r>
            <a:r>
              <a:rPr lang="fr-BE" sz="1000" b="0" dirty="0" err="1">
                <a:solidFill>
                  <a:srgbClr val="000000"/>
                </a:solidFill>
                <a:effectLst/>
                <a:latin typeface="Consolas" panose="020B0609020204030204" pitchFamily="49" charset="0"/>
              </a:rPr>
              <a:t>models.CharField</a:t>
            </a:r>
            <a:r>
              <a:rPr lang="fr-BE" sz="1000" b="0" dirty="0">
                <a:solidFill>
                  <a:srgbClr val="000000"/>
                </a:solidFill>
                <a:effectLst/>
                <a:latin typeface="Consolas" panose="020B0609020204030204" pitchFamily="49" charset="0"/>
              </a:rPr>
              <a:t>(</a:t>
            </a:r>
            <a:r>
              <a:rPr lang="fr-BE" sz="1000" b="0" dirty="0" err="1">
                <a:solidFill>
                  <a:srgbClr val="001080"/>
                </a:solidFill>
                <a:effectLst/>
                <a:latin typeface="Consolas" panose="020B0609020204030204" pitchFamily="49" charset="0"/>
              </a:rPr>
              <a:t>max_length</a:t>
            </a:r>
            <a:r>
              <a:rPr lang="fr-BE" sz="1000" b="0" dirty="0">
                <a:solidFill>
                  <a:srgbClr val="000000"/>
                </a:solidFill>
                <a:effectLst/>
                <a:latin typeface="Consolas" panose="020B0609020204030204" pitchFamily="49" charset="0"/>
              </a:rPr>
              <a:t>=</a:t>
            </a:r>
            <a:r>
              <a:rPr lang="fr-BE" sz="1000" b="0" dirty="0">
                <a:solidFill>
                  <a:srgbClr val="098658"/>
                </a:solidFill>
                <a:effectLst/>
                <a:latin typeface="Consolas" panose="020B0609020204030204" pitchFamily="49" charset="0"/>
              </a:rPr>
              <a:t>100</a:t>
            </a:r>
            <a:r>
              <a:rPr lang="fr-BE" sz="1000" b="0" dirty="0">
                <a:solidFill>
                  <a:srgbClr val="000000"/>
                </a:solidFill>
                <a:effectLst/>
                <a:latin typeface="Consolas" panose="020B0609020204030204" pitchFamily="49" charset="0"/>
              </a:rPr>
              <a:t>, </a:t>
            </a:r>
            <a:r>
              <a:rPr lang="fr-BE" sz="1000" b="0" dirty="0" err="1">
                <a:solidFill>
                  <a:srgbClr val="001080"/>
                </a:solidFill>
                <a:effectLst/>
                <a:latin typeface="Consolas" panose="020B0609020204030204" pitchFamily="49" charset="0"/>
              </a:rPr>
              <a:t>verbose_name</a:t>
            </a:r>
            <a:r>
              <a:rPr lang="fr-BE" sz="1000" b="0" dirty="0">
                <a:solidFill>
                  <a:srgbClr val="000000"/>
                </a:solidFill>
                <a:effectLst/>
                <a:latin typeface="Consolas" panose="020B0609020204030204" pitchFamily="49" charset="0"/>
              </a:rPr>
              <a:t>=</a:t>
            </a:r>
            <a:r>
              <a:rPr lang="fr-BE" sz="1000" b="0" dirty="0">
                <a:solidFill>
                  <a:srgbClr val="A31515"/>
                </a:solidFill>
                <a:effectLst/>
                <a:latin typeface="Consolas" panose="020B0609020204030204" pitchFamily="49" charset="0"/>
              </a:rPr>
              <a:t>'</a:t>
            </a:r>
            <a:r>
              <a:rPr lang="fr-BE" sz="1000" b="0" dirty="0" err="1">
                <a:solidFill>
                  <a:srgbClr val="A31515"/>
                </a:solidFill>
                <a:effectLst/>
                <a:latin typeface="Consolas" panose="020B0609020204030204" pitchFamily="49" charset="0"/>
              </a:rPr>
              <a:t>Datebase</a:t>
            </a:r>
            <a:r>
              <a:rPr lang="fr-BE" sz="1000" b="0" dirty="0">
                <a:solidFill>
                  <a:srgbClr val="A31515"/>
                </a:solidFill>
                <a:effectLst/>
                <a:latin typeface="Consolas" panose="020B0609020204030204" pitchFamily="49" charset="0"/>
              </a:rPr>
              <a:t> Name'</a:t>
            </a:r>
            <a:r>
              <a:rPr lang="fr-BE" sz="1000" b="0" dirty="0">
                <a:solidFill>
                  <a:srgbClr val="000000"/>
                </a:solidFill>
                <a:effectLst/>
                <a:latin typeface="Consolas" panose="020B0609020204030204" pitchFamily="49" charset="0"/>
              </a:rPr>
              <a:t>)</a:t>
            </a:r>
          </a:p>
          <a:p>
            <a:br>
              <a:rPr lang="fr-BE" sz="1000" b="0" dirty="0">
                <a:solidFill>
                  <a:srgbClr val="000000"/>
                </a:solidFill>
                <a:effectLst/>
                <a:latin typeface="Consolas" panose="020B0609020204030204" pitchFamily="49" charset="0"/>
              </a:rPr>
            </a:br>
            <a:r>
              <a:rPr lang="fr-BE" sz="1000" b="0" dirty="0">
                <a:solidFill>
                  <a:srgbClr val="000000"/>
                </a:solidFill>
                <a:effectLst/>
                <a:latin typeface="Consolas" panose="020B0609020204030204" pitchFamily="49" charset="0"/>
              </a:rPr>
              <a:t>    </a:t>
            </a:r>
            <a:r>
              <a:rPr lang="fr-BE" sz="1000" b="0" dirty="0" err="1">
                <a:solidFill>
                  <a:srgbClr val="0000FF"/>
                </a:solidFill>
                <a:effectLst/>
                <a:latin typeface="Consolas" panose="020B0609020204030204" pitchFamily="49" charset="0"/>
              </a:rPr>
              <a:t>def</a:t>
            </a:r>
            <a:r>
              <a:rPr lang="fr-BE" sz="1000" b="0" dirty="0">
                <a:solidFill>
                  <a:srgbClr val="000000"/>
                </a:solidFill>
                <a:effectLst/>
                <a:latin typeface="Consolas" panose="020B0609020204030204" pitchFamily="49" charset="0"/>
              </a:rPr>
              <a:t> </a:t>
            </a:r>
            <a:r>
              <a:rPr lang="fr-BE" sz="1000" b="0" dirty="0">
                <a:solidFill>
                  <a:srgbClr val="795E26"/>
                </a:solidFill>
                <a:effectLst/>
                <a:latin typeface="Consolas" panose="020B0609020204030204" pitchFamily="49" charset="0"/>
              </a:rPr>
              <a:t>__</a:t>
            </a:r>
            <a:r>
              <a:rPr lang="fr-BE" sz="1000" b="0" dirty="0" err="1">
                <a:solidFill>
                  <a:srgbClr val="795E26"/>
                </a:solidFill>
                <a:effectLst/>
                <a:latin typeface="Consolas" panose="020B0609020204030204" pitchFamily="49" charset="0"/>
              </a:rPr>
              <a:t>str</a:t>
            </a:r>
            <a:r>
              <a:rPr lang="fr-BE" sz="1000" b="0" dirty="0">
                <a:solidFill>
                  <a:srgbClr val="795E26"/>
                </a:solidFill>
                <a:effectLst/>
                <a:latin typeface="Consolas" panose="020B0609020204030204" pitchFamily="49" charset="0"/>
              </a:rPr>
              <a:t>__</a:t>
            </a:r>
            <a:r>
              <a:rPr lang="fr-BE" sz="1000" b="0" dirty="0">
                <a:solidFill>
                  <a:srgbClr val="000000"/>
                </a:solidFill>
                <a:effectLst/>
                <a:latin typeface="Consolas" panose="020B0609020204030204" pitchFamily="49" charset="0"/>
              </a:rPr>
              <a:t>(</a:t>
            </a:r>
            <a:r>
              <a:rPr lang="fr-BE" sz="1000" b="0" dirty="0">
                <a:solidFill>
                  <a:srgbClr val="001080"/>
                </a:solidFill>
                <a:effectLst/>
                <a:latin typeface="Consolas" panose="020B0609020204030204" pitchFamily="49" charset="0"/>
              </a:rPr>
              <a:t>self</a:t>
            </a:r>
            <a:r>
              <a:rPr lang="fr-BE" sz="1000" b="0" dirty="0">
                <a:solidFill>
                  <a:srgbClr val="000000"/>
                </a:solidFill>
                <a:effectLst/>
                <a:latin typeface="Consolas" panose="020B0609020204030204" pitchFamily="49" charset="0"/>
              </a:rPr>
              <a:t>):</a:t>
            </a:r>
          </a:p>
          <a:p>
            <a:r>
              <a:rPr lang="fr-BE" sz="1000" b="0" dirty="0">
                <a:solidFill>
                  <a:srgbClr val="000000"/>
                </a:solidFill>
                <a:effectLst/>
                <a:latin typeface="Consolas" panose="020B0609020204030204" pitchFamily="49" charset="0"/>
              </a:rPr>
              <a:t>        </a:t>
            </a:r>
            <a:r>
              <a:rPr lang="fr-BE" sz="1000" b="0" dirty="0">
                <a:solidFill>
                  <a:srgbClr val="AF00DB"/>
                </a:solidFill>
                <a:effectLst/>
                <a:latin typeface="Consolas" panose="020B0609020204030204" pitchFamily="49" charset="0"/>
              </a:rPr>
              <a:t>return</a:t>
            </a:r>
            <a:r>
              <a:rPr lang="fr-BE" sz="1000" b="0" dirty="0">
                <a:solidFill>
                  <a:srgbClr val="000000"/>
                </a:solidFill>
                <a:effectLst/>
                <a:latin typeface="Consolas" panose="020B0609020204030204" pitchFamily="49" charset="0"/>
              </a:rPr>
              <a:t> </a:t>
            </a:r>
            <a:r>
              <a:rPr lang="fr-BE" sz="1000" b="0" dirty="0" err="1">
                <a:solidFill>
                  <a:srgbClr val="0000FF"/>
                </a:solidFill>
                <a:effectLst/>
                <a:latin typeface="Consolas" panose="020B0609020204030204" pitchFamily="49" charset="0"/>
              </a:rPr>
              <a:t>self</a:t>
            </a:r>
            <a:r>
              <a:rPr lang="fr-BE" sz="1000" b="0" dirty="0" err="1">
                <a:solidFill>
                  <a:srgbClr val="000000"/>
                </a:solidFill>
                <a:effectLst/>
                <a:latin typeface="Consolas" panose="020B0609020204030204" pitchFamily="49" charset="0"/>
              </a:rPr>
              <a:t>.username</a:t>
            </a:r>
            <a:endParaRPr lang="fr-BE" sz="1000" b="0" dirty="0">
              <a:solidFill>
                <a:srgbClr val="000000"/>
              </a:solidFill>
              <a:effectLst/>
              <a:latin typeface="Consolas" panose="020B0609020204030204" pitchFamily="49" charset="0"/>
            </a:endParaRPr>
          </a:p>
          <a:p>
            <a:br>
              <a:rPr lang="fr-BE" sz="1000" b="0" dirty="0">
                <a:solidFill>
                  <a:srgbClr val="000000"/>
                </a:solidFill>
                <a:effectLst/>
                <a:latin typeface="Consolas" panose="020B0609020204030204" pitchFamily="49" charset="0"/>
              </a:rPr>
            </a:br>
            <a:r>
              <a:rPr lang="fr-BE" sz="1000" b="0" dirty="0">
                <a:solidFill>
                  <a:srgbClr val="000000"/>
                </a:solidFill>
                <a:effectLst/>
                <a:latin typeface="Consolas" panose="020B0609020204030204" pitchFamily="49" charset="0"/>
              </a:rPr>
              <a:t>    </a:t>
            </a:r>
            <a:r>
              <a:rPr lang="fr-BE" sz="1000" b="0" dirty="0" err="1">
                <a:solidFill>
                  <a:srgbClr val="0000FF"/>
                </a:solidFill>
                <a:effectLst/>
                <a:latin typeface="Consolas" panose="020B0609020204030204" pitchFamily="49" charset="0"/>
              </a:rPr>
              <a:t>def</a:t>
            </a:r>
            <a:r>
              <a:rPr lang="fr-BE" sz="1000" b="0" dirty="0">
                <a:solidFill>
                  <a:srgbClr val="000000"/>
                </a:solidFill>
                <a:effectLst/>
                <a:latin typeface="Consolas" panose="020B0609020204030204" pitchFamily="49" charset="0"/>
              </a:rPr>
              <a:t> </a:t>
            </a:r>
            <a:r>
              <a:rPr lang="fr-BE" sz="1000" b="0" dirty="0" err="1">
                <a:solidFill>
                  <a:srgbClr val="795E26"/>
                </a:solidFill>
                <a:effectLst/>
                <a:latin typeface="Consolas" panose="020B0609020204030204" pitchFamily="49" charset="0"/>
              </a:rPr>
              <a:t>connect</a:t>
            </a:r>
            <a:r>
              <a:rPr lang="fr-BE" sz="1000" b="0" dirty="0">
                <a:solidFill>
                  <a:srgbClr val="000000"/>
                </a:solidFill>
                <a:effectLst/>
                <a:latin typeface="Consolas" panose="020B0609020204030204" pitchFamily="49" charset="0"/>
              </a:rPr>
              <a:t>(</a:t>
            </a:r>
            <a:r>
              <a:rPr lang="fr-BE" sz="1000" b="0" dirty="0">
                <a:solidFill>
                  <a:srgbClr val="001080"/>
                </a:solidFill>
                <a:effectLst/>
                <a:latin typeface="Consolas" panose="020B0609020204030204" pitchFamily="49" charset="0"/>
              </a:rPr>
              <a:t>self</a:t>
            </a:r>
            <a:r>
              <a:rPr lang="fr-BE" sz="1000" b="0" dirty="0">
                <a:solidFill>
                  <a:srgbClr val="000000"/>
                </a:solidFill>
                <a:effectLst/>
                <a:latin typeface="Consolas" panose="020B0609020204030204" pitchFamily="49" charset="0"/>
              </a:rPr>
              <a:t>):</a:t>
            </a:r>
          </a:p>
          <a:p>
            <a:r>
              <a:rPr lang="fr-BE" sz="1000" b="0" dirty="0">
                <a:solidFill>
                  <a:srgbClr val="000000"/>
                </a:solidFill>
                <a:effectLst/>
                <a:latin typeface="Consolas" panose="020B0609020204030204" pitchFamily="49" charset="0"/>
              </a:rPr>
              <a:t>        </a:t>
            </a:r>
            <a:r>
              <a:rPr lang="fr-BE" sz="1000" b="0" dirty="0" err="1">
                <a:solidFill>
                  <a:srgbClr val="000000"/>
                </a:solidFill>
                <a:effectLst/>
                <a:latin typeface="Consolas" panose="020B0609020204030204" pitchFamily="49" charset="0"/>
              </a:rPr>
              <a:t>common</a:t>
            </a:r>
            <a:r>
              <a:rPr lang="fr-BE" sz="1000" b="0" dirty="0">
                <a:solidFill>
                  <a:srgbClr val="000000"/>
                </a:solidFill>
                <a:effectLst/>
                <a:latin typeface="Consolas" panose="020B0609020204030204" pitchFamily="49" charset="0"/>
              </a:rPr>
              <a:t> = </a:t>
            </a:r>
            <a:r>
              <a:rPr lang="fr-BE" sz="1000" b="0" dirty="0" err="1">
                <a:solidFill>
                  <a:srgbClr val="000000"/>
                </a:solidFill>
                <a:effectLst/>
                <a:latin typeface="Consolas" panose="020B0609020204030204" pitchFamily="49" charset="0"/>
              </a:rPr>
              <a:t>xmlrpc.client.ServerProxy</a:t>
            </a:r>
            <a:r>
              <a:rPr lang="fr-BE" sz="1000" b="0" dirty="0">
                <a:solidFill>
                  <a:srgbClr val="000000"/>
                </a:solidFill>
                <a:effectLst/>
                <a:latin typeface="Consolas" panose="020B0609020204030204" pitchFamily="49" charset="0"/>
              </a:rPr>
              <a:t>(</a:t>
            </a:r>
          </a:p>
          <a:p>
            <a:r>
              <a:rPr lang="fr-BE" sz="1000" b="0" dirty="0">
                <a:solidFill>
                  <a:srgbClr val="000000"/>
                </a:solidFill>
                <a:effectLst/>
                <a:latin typeface="Consolas" panose="020B0609020204030204" pitchFamily="49" charset="0"/>
              </a:rPr>
              <a:t>            </a:t>
            </a:r>
            <a:r>
              <a:rPr lang="fr-BE" sz="1000" b="0" dirty="0">
                <a:solidFill>
                  <a:srgbClr val="A31515"/>
                </a:solidFill>
                <a:effectLst/>
                <a:latin typeface="Consolas" panose="020B0609020204030204" pitchFamily="49" charset="0"/>
              </a:rPr>
              <a:t>'</a:t>
            </a:r>
            <a:r>
              <a:rPr lang="fr-BE" sz="1000" b="0" dirty="0">
                <a:solidFill>
                  <a:srgbClr val="0000FF"/>
                </a:solidFill>
                <a:effectLst/>
                <a:latin typeface="Consolas" panose="020B0609020204030204" pitchFamily="49" charset="0"/>
              </a:rPr>
              <a:t>{}</a:t>
            </a:r>
            <a:r>
              <a:rPr lang="fr-BE" sz="1000" b="0" dirty="0">
                <a:solidFill>
                  <a:srgbClr val="A31515"/>
                </a:solidFill>
                <a:effectLst/>
                <a:latin typeface="Consolas" panose="020B0609020204030204" pitchFamily="49" charset="0"/>
              </a:rPr>
              <a:t>/</a:t>
            </a:r>
            <a:r>
              <a:rPr lang="fr-BE" sz="1000" b="0" dirty="0" err="1">
                <a:solidFill>
                  <a:srgbClr val="A31515"/>
                </a:solidFill>
                <a:effectLst/>
                <a:latin typeface="Consolas" panose="020B0609020204030204" pitchFamily="49" charset="0"/>
              </a:rPr>
              <a:t>xmlrpc</a:t>
            </a:r>
            <a:r>
              <a:rPr lang="fr-BE" sz="1000" b="0" dirty="0">
                <a:solidFill>
                  <a:srgbClr val="A31515"/>
                </a:solidFill>
                <a:effectLst/>
                <a:latin typeface="Consolas" panose="020B0609020204030204" pitchFamily="49" charset="0"/>
              </a:rPr>
              <a:t>/2/</a:t>
            </a:r>
            <a:r>
              <a:rPr lang="fr-BE" sz="1000" b="0" dirty="0" err="1">
                <a:solidFill>
                  <a:srgbClr val="A31515"/>
                </a:solidFill>
                <a:effectLst/>
                <a:latin typeface="Consolas" panose="020B0609020204030204" pitchFamily="49" charset="0"/>
              </a:rPr>
              <a:t>common</a:t>
            </a:r>
            <a:r>
              <a:rPr lang="fr-BE" sz="1000" b="0" dirty="0">
                <a:solidFill>
                  <a:srgbClr val="A31515"/>
                </a:solidFill>
                <a:effectLst/>
                <a:latin typeface="Consolas" panose="020B0609020204030204" pitchFamily="49" charset="0"/>
              </a:rPr>
              <a:t>'</a:t>
            </a:r>
            <a:r>
              <a:rPr lang="fr-BE" sz="1000" b="0" dirty="0">
                <a:solidFill>
                  <a:srgbClr val="000000"/>
                </a:solidFill>
                <a:effectLst/>
                <a:latin typeface="Consolas" panose="020B0609020204030204" pitchFamily="49" charset="0"/>
              </a:rPr>
              <a:t>.format(</a:t>
            </a:r>
            <a:r>
              <a:rPr lang="fr-BE" sz="1000" b="0" dirty="0">
                <a:solidFill>
                  <a:srgbClr val="0000FF"/>
                </a:solidFill>
                <a:effectLst/>
                <a:latin typeface="Consolas" panose="020B0609020204030204" pitchFamily="49" charset="0"/>
              </a:rPr>
              <a:t>self</a:t>
            </a:r>
            <a:r>
              <a:rPr lang="fr-BE" sz="1000" b="0" dirty="0">
                <a:solidFill>
                  <a:srgbClr val="000000"/>
                </a:solidFill>
                <a:effectLst/>
                <a:latin typeface="Consolas" panose="020B0609020204030204" pitchFamily="49" charset="0"/>
              </a:rPr>
              <a:t>.url))</a:t>
            </a:r>
          </a:p>
          <a:p>
            <a:r>
              <a:rPr lang="fr-BE" sz="1000" b="0" dirty="0">
                <a:solidFill>
                  <a:srgbClr val="000000"/>
                </a:solidFill>
                <a:effectLst/>
                <a:latin typeface="Consolas" panose="020B0609020204030204" pitchFamily="49" charset="0"/>
              </a:rPr>
              <a:t>        </a:t>
            </a:r>
            <a:r>
              <a:rPr lang="fr-BE" sz="1000" b="0" dirty="0" err="1">
                <a:solidFill>
                  <a:srgbClr val="000000"/>
                </a:solidFill>
                <a:effectLst/>
                <a:latin typeface="Consolas" panose="020B0609020204030204" pitchFamily="49" charset="0"/>
              </a:rPr>
              <a:t>uid</a:t>
            </a:r>
            <a:r>
              <a:rPr lang="fr-BE" sz="1000" b="0" dirty="0">
                <a:solidFill>
                  <a:srgbClr val="000000"/>
                </a:solidFill>
                <a:effectLst/>
                <a:latin typeface="Consolas" panose="020B0609020204030204" pitchFamily="49" charset="0"/>
              </a:rPr>
              <a:t> = </a:t>
            </a:r>
            <a:r>
              <a:rPr lang="fr-BE" sz="1000" b="0" dirty="0" err="1">
                <a:solidFill>
                  <a:srgbClr val="000000"/>
                </a:solidFill>
                <a:effectLst/>
                <a:latin typeface="Consolas" panose="020B0609020204030204" pitchFamily="49" charset="0"/>
              </a:rPr>
              <a:t>common.authenticate</a:t>
            </a:r>
            <a:r>
              <a:rPr lang="fr-BE" sz="1000" b="0" dirty="0">
                <a:solidFill>
                  <a:srgbClr val="000000"/>
                </a:solidFill>
                <a:effectLst/>
                <a:latin typeface="Consolas" panose="020B0609020204030204" pitchFamily="49" charset="0"/>
              </a:rPr>
              <a:t>(</a:t>
            </a:r>
            <a:r>
              <a:rPr lang="fr-BE" sz="1000" b="0" dirty="0" err="1">
                <a:solidFill>
                  <a:srgbClr val="0000FF"/>
                </a:solidFill>
                <a:effectLst/>
                <a:latin typeface="Consolas" panose="020B0609020204030204" pitchFamily="49" charset="0"/>
              </a:rPr>
              <a:t>self</a:t>
            </a:r>
            <a:r>
              <a:rPr lang="fr-BE" sz="1000" b="0" dirty="0" err="1">
                <a:solidFill>
                  <a:srgbClr val="000000"/>
                </a:solidFill>
                <a:effectLst/>
                <a:latin typeface="Consolas" panose="020B0609020204030204" pitchFamily="49" charset="0"/>
              </a:rPr>
              <a:t>.db</a:t>
            </a:r>
            <a:r>
              <a:rPr lang="fr-BE" sz="1000" b="0" dirty="0">
                <a:solidFill>
                  <a:srgbClr val="000000"/>
                </a:solidFill>
                <a:effectLst/>
                <a:latin typeface="Consolas" panose="020B0609020204030204" pitchFamily="49" charset="0"/>
              </a:rPr>
              <a:t>, </a:t>
            </a:r>
            <a:r>
              <a:rPr lang="fr-BE" sz="1000" b="0" dirty="0" err="1">
                <a:solidFill>
                  <a:srgbClr val="0000FF"/>
                </a:solidFill>
                <a:effectLst/>
                <a:latin typeface="Consolas" panose="020B0609020204030204" pitchFamily="49" charset="0"/>
              </a:rPr>
              <a:t>self</a:t>
            </a:r>
            <a:r>
              <a:rPr lang="fr-BE" sz="1000" b="0" dirty="0" err="1">
                <a:solidFill>
                  <a:srgbClr val="000000"/>
                </a:solidFill>
                <a:effectLst/>
                <a:latin typeface="Consolas" panose="020B0609020204030204" pitchFamily="49" charset="0"/>
              </a:rPr>
              <a:t>.username</a:t>
            </a:r>
            <a:r>
              <a:rPr lang="fr-BE" sz="1000" b="0" dirty="0">
                <a:solidFill>
                  <a:srgbClr val="000000"/>
                </a:solidFill>
                <a:effectLst/>
                <a:latin typeface="Consolas" panose="020B0609020204030204" pitchFamily="49" charset="0"/>
              </a:rPr>
              <a:t>, </a:t>
            </a:r>
            <a:r>
              <a:rPr lang="fr-BE" sz="1000" b="0" dirty="0" err="1">
                <a:solidFill>
                  <a:srgbClr val="0000FF"/>
                </a:solidFill>
                <a:effectLst/>
                <a:latin typeface="Consolas" panose="020B0609020204030204" pitchFamily="49" charset="0"/>
              </a:rPr>
              <a:t>self</a:t>
            </a:r>
            <a:r>
              <a:rPr lang="fr-BE" sz="1000" b="0" dirty="0" err="1">
                <a:solidFill>
                  <a:srgbClr val="000000"/>
                </a:solidFill>
                <a:effectLst/>
                <a:latin typeface="Consolas" panose="020B0609020204030204" pitchFamily="49" charset="0"/>
              </a:rPr>
              <a:t>.password</a:t>
            </a:r>
            <a:r>
              <a:rPr lang="fr-BE" sz="1000" b="0" dirty="0">
                <a:solidFill>
                  <a:srgbClr val="000000"/>
                </a:solidFill>
                <a:effectLst/>
                <a:latin typeface="Consolas" panose="020B0609020204030204" pitchFamily="49" charset="0"/>
              </a:rPr>
              <a:t>, {})</a:t>
            </a:r>
          </a:p>
          <a:p>
            <a:r>
              <a:rPr lang="fr-BE" sz="1000" b="0" dirty="0">
                <a:solidFill>
                  <a:srgbClr val="000000"/>
                </a:solidFill>
                <a:effectLst/>
                <a:latin typeface="Consolas" panose="020B0609020204030204" pitchFamily="49" charset="0"/>
              </a:rPr>
              <a:t>        </a:t>
            </a:r>
            <a:r>
              <a:rPr lang="fr-BE" sz="1000" b="0" dirty="0">
                <a:solidFill>
                  <a:srgbClr val="AF00DB"/>
                </a:solidFill>
                <a:effectLst/>
                <a:latin typeface="Consolas" panose="020B0609020204030204" pitchFamily="49" charset="0"/>
              </a:rPr>
              <a:t>return</a:t>
            </a:r>
            <a:r>
              <a:rPr lang="fr-BE" sz="1000" b="0" dirty="0">
                <a:solidFill>
                  <a:srgbClr val="000000"/>
                </a:solidFill>
                <a:effectLst/>
                <a:latin typeface="Consolas" panose="020B0609020204030204" pitchFamily="49" charset="0"/>
              </a:rPr>
              <a:t> </a:t>
            </a:r>
            <a:r>
              <a:rPr lang="fr-BE" sz="1000" b="0" dirty="0" err="1">
                <a:solidFill>
                  <a:srgbClr val="000000"/>
                </a:solidFill>
                <a:effectLst/>
                <a:latin typeface="Consolas" panose="020B0609020204030204" pitchFamily="49" charset="0"/>
              </a:rPr>
              <a:t>uid</a:t>
            </a:r>
            <a:endParaRPr lang="fr-BE" sz="10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14632867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5DA4282-235D-6661-DED2-C6C5BC3B6321}"/>
              </a:ext>
            </a:extLst>
          </p:cNvPr>
          <p:cNvSpPr>
            <a:spLocks noGrp="1"/>
          </p:cNvSpPr>
          <p:nvPr>
            <p:ph type="title"/>
          </p:nvPr>
        </p:nvSpPr>
        <p:spPr/>
        <p:txBody>
          <a:bodyPr/>
          <a:lstStyle/>
          <a:p>
            <a:r>
              <a:rPr lang="fr-FR" dirty="0" err="1"/>
              <a:t>Django.Connexion_FORM</a:t>
            </a:r>
            <a:endParaRPr lang="fr-BE" dirty="0"/>
          </a:p>
        </p:txBody>
      </p:sp>
      <p:sp>
        <p:nvSpPr>
          <p:cNvPr id="3" name="Espace réservé du contenu 2">
            <a:extLst>
              <a:ext uri="{FF2B5EF4-FFF2-40B4-BE49-F238E27FC236}">
                <a16:creationId xmlns:a16="http://schemas.microsoft.com/office/drawing/2014/main" id="{0F1376A7-DA3F-3437-6B38-65B408976B4C}"/>
              </a:ext>
            </a:extLst>
          </p:cNvPr>
          <p:cNvSpPr>
            <a:spLocks noGrp="1"/>
          </p:cNvSpPr>
          <p:nvPr>
            <p:ph sz="half" idx="1"/>
          </p:nvPr>
        </p:nvSpPr>
        <p:spPr>
          <a:xfrm>
            <a:off x="685802" y="2142066"/>
            <a:ext cx="10462362" cy="4106333"/>
          </a:xfrm>
          <a:solidFill>
            <a:schemeClr val="tx1"/>
          </a:solidFill>
        </p:spPr>
        <p:txBody>
          <a:bodyPr>
            <a:noAutofit/>
          </a:bodyPr>
          <a:lstStyle/>
          <a:p>
            <a:r>
              <a:rPr lang="fr-BE" sz="1000" b="0" dirty="0">
                <a:solidFill>
                  <a:srgbClr val="0000FF"/>
                </a:solidFill>
                <a:effectLst/>
                <a:latin typeface="Consolas" panose="020B0609020204030204" pitchFamily="49" charset="0"/>
              </a:rPr>
              <a:t>class</a:t>
            </a:r>
            <a:r>
              <a:rPr lang="fr-BE" sz="1000" b="0" dirty="0">
                <a:solidFill>
                  <a:srgbClr val="000000"/>
                </a:solidFill>
                <a:effectLst/>
                <a:latin typeface="Consolas" panose="020B0609020204030204" pitchFamily="49" charset="0"/>
              </a:rPr>
              <a:t> </a:t>
            </a:r>
            <a:r>
              <a:rPr lang="fr-BE" sz="1000" b="0" dirty="0" err="1">
                <a:solidFill>
                  <a:srgbClr val="267F99"/>
                </a:solidFill>
                <a:effectLst/>
                <a:latin typeface="Consolas" panose="020B0609020204030204" pitchFamily="49" charset="0"/>
              </a:rPr>
              <a:t>ConnexionForm</a:t>
            </a:r>
            <a:r>
              <a:rPr lang="fr-BE" sz="1000" b="0" dirty="0">
                <a:solidFill>
                  <a:srgbClr val="000000"/>
                </a:solidFill>
                <a:effectLst/>
                <a:latin typeface="Consolas" panose="020B0609020204030204" pitchFamily="49" charset="0"/>
              </a:rPr>
              <a:t>(</a:t>
            </a:r>
            <a:r>
              <a:rPr lang="fr-BE" sz="1000" b="0" dirty="0" err="1">
                <a:solidFill>
                  <a:srgbClr val="267F99"/>
                </a:solidFill>
                <a:effectLst/>
                <a:latin typeface="Consolas" panose="020B0609020204030204" pitchFamily="49" charset="0"/>
              </a:rPr>
              <a:t>forms</a:t>
            </a:r>
            <a:r>
              <a:rPr lang="fr-BE" sz="1000" b="0" dirty="0" err="1">
                <a:solidFill>
                  <a:srgbClr val="000000"/>
                </a:solidFill>
                <a:effectLst/>
                <a:latin typeface="Consolas" panose="020B0609020204030204" pitchFamily="49" charset="0"/>
              </a:rPr>
              <a:t>.</a:t>
            </a:r>
            <a:r>
              <a:rPr lang="fr-BE" sz="1000" b="0" dirty="0" err="1">
                <a:solidFill>
                  <a:srgbClr val="267F99"/>
                </a:solidFill>
                <a:effectLst/>
                <a:latin typeface="Consolas" panose="020B0609020204030204" pitchFamily="49" charset="0"/>
              </a:rPr>
              <a:t>ModelForm</a:t>
            </a:r>
            <a:r>
              <a:rPr lang="fr-BE" sz="1000" b="0" dirty="0">
                <a:solidFill>
                  <a:srgbClr val="000000"/>
                </a:solidFill>
                <a:effectLst/>
                <a:latin typeface="Consolas" panose="020B0609020204030204" pitchFamily="49" charset="0"/>
              </a:rPr>
              <a:t>):</a:t>
            </a:r>
          </a:p>
          <a:p>
            <a:r>
              <a:rPr lang="fr-BE" sz="1000" b="0" dirty="0">
                <a:solidFill>
                  <a:srgbClr val="000000"/>
                </a:solidFill>
                <a:effectLst/>
                <a:latin typeface="Consolas" panose="020B0609020204030204" pitchFamily="49" charset="0"/>
              </a:rPr>
              <a:t>    </a:t>
            </a:r>
            <a:r>
              <a:rPr lang="fr-BE" sz="1000" b="0" dirty="0">
                <a:solidFill>
                  <a:srgbClr val="0000FF"/>
                </a:solidFill>
                <a:effectLst/>
                <a:latin typeface="Consolas" panose="020B0609020204030204" pitchFamily="49" charset="0"/>
              </a:rPr>
              <a:t>class</a:t>
            </a:r>
            <a:r>
              <a:rPr lang="fr-BE" sz="1000" b="0" dirty="0">
                <a:solidFill>
                  <a:srgbClr val="000000"/>
                </a:solidFill>
                <a:effectLst/>
                <a:latin typeface="Consolas" panose="020B0609020204030204" pitchFamily="49" charset="0"/>
              </a:rPr>
              <a:t> </a:t>
            </a:r>
            <a:r>
              <a:rPr lang="fr-BE" sz="1000" b="0" dirty="0">
                <a:solidFill>
                  <a:srgbClr val="267F99"/>
                </a:solidFill>
                <a:effectLst/>
                <a:latin typeface="Consolas" panose="020B0609020204030204" pitchFamily="49" charset="0"/>
              </a:rPr>
              <a:t>Meta</a:t>
            </a:r>
            <a:r>
              <a:rPr lang="fr-BE" sz="1000" b="0" dirty="0">
                <a:solidFill>
                  <a:srgbClr val="000000"/>
                </a:solidFill>
                <a:effectLst/>
                <a:latin typeface="Consolas" panose="020B0609020204030204" pitchFamily="49" charset="0"/>
              </a:rPr>
              <a:t>:</a:t>
            </a:r>
          </a:p>
          <a:p>
            <a:r>
              <a:rPr lang="fr-BE" sz="1000" b="0" dirty="0">
                <a:solidFill>
                  <a:srgbClr val="000000"/>
                </a:solidFill>
                <a:effectLst/>
                <a:latin typeface="Consolas" panose="020B0609020204030204" pitchFamily="49" charset="0"/>
              </a:rPr>
              <a:t>        model = </a:t>
            </a:r>
            <a:r>
              <a:rPr lang="fr-BE" sz="1000" b="0" dirty="0" err="1">
                <a:solidFill>
                  <a:srgbClr val="000000"/>
                </a:solidFill>
                <a:effectLst/>
                <a:latin typeface="Consolas" panose="020B0609020204030204" pitchFamily="49" charset="0"/>
              </a:rPr>
              <a:t>OdooConnexion</a:t>
            </a:r>
            <a:endParaRPr lang="fr-BE" sz="1000" b="0" dirty="0">
              <a:solidFill>
                <a:srgbClr val="000000"/>
              </a:solidFill>
              <a:effectLst/>
              <a:latin typeface="Consolas" panose="020B0609020204030204" pitchFamily="49" charset="0"/>
            </a:endParaRPr>
          </a:p>
          <a:p>
            <a:r>
              <a:rPr lang="fr-BE" sz="1000" b="0" dirty="0">
                <a:solidFill>
                  <a:srgbClr val="000000"/>
                </a:solidFill>
                <a:effectLst/>
                <a:latin typeface="Consolas" panose="020B0609020204030204" pitchFamily="49" charset="0"/>
              </a:rPr>
              <a:t>        </a:t>
            </a:r>
            <a:r>
              <a:rPr lang="fr-BE" sz="1000" b="0" dirty="0" err="1">
                <a:solidFill>
                  <a:srgbClr val="000000"/>
                </a:solidFill>
                <a:effectLst/>
                <a:latin typeface="Consolas" panose="020B0609020204030204" pitchFamily="49" charset="0"/>
              </a:rPr>
              <a:t>fields</a:t>
            </a:r>
            <a:r>
              <a:rPr lang="fr-BE" sz="1000" b="0" dirty="0">
                <a:solidFill>
                  <a:srgbClr val="000000"/>
                </a:solidFill>
                <a:effectLst/>
                <a:latin typeface="Consolas" panose="020B0609020204030204" pitchFamily="49" charset="0"/>
              </a:rPr>
              <a:t> = (</a:t>
            </a:r>
            <a:r>
              <a:rPr lang="fr-BE" sz="1000" b="0" dirty="0">
                <a:solidFill>
                  <a:srgbClr val="A31515"/>
                </a:solidFill>
                <a:effectLst/>
                <a:latin typeface="Consolas" panose="020B0609020204030204" pitchFamily="49" charset="0"/>
              </a:rPr>
              <a:t>'</a:t>
            </a:r>
            <a:r>
              <a:rPr lang="fr-BE" sz="1000" b="0" dirty="0" err="1">
                <a:solidFill>
                  <a:srgbClr val="A31515"/>
                </a:solidFill>
                <a:effectLst/>
                <a:latin typeface="Consolas" panose="020B0609020204030204" pitchFamily="49" charset="0"/>
              </a:rPr>
              <a:t>username</a:t>
            </a:r>
            <a:r>
              <a:rPr lang="fr-BE" sz="1000" b="0" dirty="0">
                <a:solidFill>
                  <a:srgbClr val="A31515"/>
                </a:solidFill>
                <a:effectLst/>
                <a:latin typeface="Consolas" panose="020B0609020204030204" pitchFamily="49" charset="0"/>
              </a:rPr>
              <a:t>'</a:t>
            </a:r>
            <a:r>
              <a:rPr lang="fr-BE" sz="1000" b="0" dirty="0">
                <a:solidFill>
                  <a:srgbClr val="000000"/>
                </a:solidFill>
                <a:effectLst/>
                <a:latin typeface="Consolas" panose="020B0609020204030204" pitchFamily="49" charset="0"/>
              </a:rPr>
              <a:t>, </a:t>
            </a:r>
            <a:r>
              <a:rPr lang="fr-BE" sz="1000" b="0" dirty="0">
                <a:solidFill>
                  <a:srgbClr val="A31515"/>
                </a:solidFill>
                <a:effectLst/>
                <a:latin typeface="Consolas" panose="020B0609020204030204" pitchFamily="49" charset="0"/>
              </a:rPr>
              <a:t>'</a:t>
            </a:r>
            <a:r>
              <a:rPr lang="fr-BE" sz="1000" b="0" dirty="0" err="1">
                <a:solidFill>
                  <a:srgbClr val="A31515"/>
                </a:solidFill>
                <a:effectLst/>
                <a:latin typeface="Consolas" panose="020B0609020204030204" pitchFamily="49" charset="0"/>
              </a:rPr>
              <a:t>password</a:t>
            </a:r>
            <a:r>
              <a:rPr lang="fr-BE" sz="1000" b="0" dirty="0">
                <a:solidFill>
                  <a:srgbClr val="A31515"/>
                </a:solidFill>
                <a:effectLst/>
                <a:latin typeface="Consolas" panose="020B0609020204030204" pitchFamily="49" charset="0"/>
              </a:rPr>
              <a:t>'</a:t>
            </a:r>
            <a:r>
              <a:rPr lang="fr-BE" sz="1000" b="0" dirty="0">
                <a:solidFill>
                  <a:srgbClr val="000000"/>
                </a:solidFill>
                <a:effectLst/>
                <a:latin typeface="Consolas" panose="020B0609020204030204" pitchFamily="49" charset="0"/>
              </a:rPr>
              <a:t>, </a:t>
            </a:r>
            <a:r>
              <a:rPr lang="fr-BE" sz="1000" b="0" dirty="0">
                <a:solidFill>
                  <a:srgbClr val="A31515"/>
                </a:solidFill>
                <a:effectLst/>
                <a:latin typeface="Consolas" panose="020B0609020204030204" pitchFamily="49" charset="0"/>
              </a:rPr>
              <a:t>'url'</a:t>
            </a:r>
            <a:r>
              <a:rPr lang="fr-BE" sz="1000" b="0" dirty="0">
                <a:solidFill>
                  <a:srgbClr val="000000"/>
                </a:solidFill>
                <a:effectLst/>
                <a:latin typeface="Consolas" panose="020B0609020204030204" pitchFamily="49" charset="0"/>
              </a:rPr>
              <a:t>, </a:t>
            </a:r>
            <a:r>
              <a:rPr lang="fr-BE" sz="1000" b="0" dirty="0">
                <a:solidFill>
                  <a:srgbClr val="A31515"/>
                </a:solidFill>
                <a:effectLst/>
                <a:latin typeface="Consolas" panose="020B0609020204030204" pitchFamily="49" charset="0"/>
              </a:rPr>
              <a:t>'</a:t>
            </a:r>
            <a:r>
              <a:rPr lang="fr-BE" sz="1000" b="0" dirty="0" err="1">
                <a:solidFill>
                  <a:srgbClr val="A31515"/>
                </a:solidFill>
                <a:effectLst/>
                <a:latin typeface="Consolas" panose="020B0609020204030204" pitchFamily="49" charset="0"/>
              </a:rPr>
              <a:t>db</a:t>
            </a:r>
            <a:r>
              <a:rPr lang="fr-BE" sz="1000" b="0" dirty="0">
                <a:solidFill>
                  <a:srgbClr val="A31515"/>
                </a:solidFill>
                <a:effectLst/>
                <a:latin typeface="Consolas" panose="020B0609020204030204" pitchFamily="49" charset="0"/>
              </a:rPr>
              <a:t>'</a:t>
            </a:r>
            <a:r>
              <a:rPr lang="fr-BE" sz="1000" b="0" dirty="0">
                <a:solidFill>
                  <a:srgbClr val="000000"/>
                </a:solidFill>
                <a:effectLst/>
                <a:latin typeface="Consolas" panose="020B0609020204030204" pitchFamily="49" charset="0"/>
              </a:rPr>
              <a:t>)</a:t>
            </a:r>
          </a:p>
          <a:p>
            <a:br>
              <a:rPr lang="fr-BE" sz="1000" b="0" dirty="0">
                <a:solidFill>
                  <a:srgbClr val="000000"/>
                </a:solidFill>
                <a:effectLst/>
                <a:latin typeface="Consolas" panose="020B0609020204030204" pitchFamily="49" charset="0"/>
              </a:rPr>
            </a:br>
            <a:r>
              <a:rPr lang="fr-BE" sz="1000" b="0" dirty="0">
                <a:solidFill>
                  <a:srgbClr val="000000"/>
                </a:solidFill>
                <a:effectLst/>
                <a:latin typeface="Consolas" panose="020B0609020204030204" pitchFamily="49" charset="0"/>
              </a:rPr>
              <a:t>    </a:t>
            </a:r>
            <a:r>
              <a:rPr lang="fr-BE" sz="1000" b="0" dirty="0" err="1">
                <a:solidFill>
                  <a:srgbClr val="0000FF"/>
                </a:solidFill>
                <a:effectLst/>
                <a:latin typeface="Consolas" panose="020B0609020204030204" pitchFamily="49" charset="0"/>
              </a:rPr>
              <a:t>def</a:t>
            </a:r>
            <a:r>
              <a:rPr lang="fr-BE" sz="1000" b="0" dirty="0">
                <a:solidFill>
                  <a:srgbClr val="000000"/>
                </a:solidFill>
                <a:effectLst/>
                <a:latin typeface="Consolas" panose="020B0609020204030204" pitchFamily="49" charset="0"/>
              </a:rPr>
              <a:t> </a:t>
            </a:r>
            <a:r>
              <a:rPr lang="fr-BE" sz="1000" b="0" dirty="0">
                <a:solidFill>
                  <a:srgbClr val="795E26"/>
                </a:solidFill>
                <a:effectLst/>
                <a:latin typeface="Consolas" panose="020B0609020204030204" pitchFamily="49" charset="0"/>
              </a:rPr>
              <a:t>clean</a:t>
            </a:r>
            <a:r>
              <a:rPr lang="fr-BE" sz="1000" b="0" dirty="0">
                <a:solidFill>
                  <a:srgbClr val="000000"/>
                </a:solidFill>
                <a:effectLst/>
                <a:latin typeface="Consolas" panose="020B0609020204030204" pitchFamily="49" charset="0"/>
              </a:rPr>
              <a:t>(</a:t>
            </a:r>
            <a:r>
              <a:rPr lang="fr-BE" sz="1000" b="0" dirty="0">
                <a:solidFill>
                  <a:srgbClr val="001080"/>
                </a:solidFill>
                <a:effectLst/>
                <a:latin typeface="Consolas" panose="020B0609020204030204" pitchFamily="49" charset="0"/>
              </a:rPr>
              <a:t>self</a:t>
            </a:r>
            <a:r>
              <a:rPr lang="fr-BE" sz="1000" b="0" dirty="0">
                <a:solidFill>
                  <a:srgbClr val="000000"/>
                </a:solidFill>
                <a:effectLst/>
                <a:latin typeface="Consolas" panose="020B0609020204030204" pitchFamily="49" charset="0"/>
              </a:rPr>
              <a:t>):</a:t>
            </a:r>
          </a:p>
          <a:p>
            <a:r>
              <a:rPr lang="fr-BE" sz="1000" b="0" dirty="0">
                <a:solidFill>
                  <a:srgbClr val="000000"/>
                </a:solidFill>
                <a:effectLst/>
                <a:latin typeface="Consolas" panose="020B0609020204030204" pitchFamily="49" charset="0"/>
              </a:rPr>
              <a:t>        </a:t>
            </a:r>
            <a:r>
              <a:rPr lang="fr-BE" sz="1000" b="0" dirty="0" err="1">
                <a:solidFill>
                  <a:srgbClr val="000000"/>
                </a:solidFill>
                <a:effectLst/>
                <a:latin typeface="Consolas" panose="020B0609020204030204" pitchFamily="49" charset="0"/>
              </a:rPr>
              <a:t>cleaned_data</a:t>
            </a:r>
            <a:r>
              <a:rPr lang="fr-BE" sz="1000" b="0" dirty="0">
                <a:solidFill>
                  <a:srgbClr val="000000"/>
                </a:solidFill>
                <a:effectLst/>
                <a:latin typeface="Consolas" panose="020B0609020204030204" pitchFamily="49" charset="0"/>
              </a:rPr>
              <a:t> = </a:t>
            </a:r>
            <a:r>
              <a:rPr lang="fr-BE" sz="1000" b="0" dirty="0">
                <a:solidFill>
                  <a:srgbClr val="267F99"/>
                </a:solidFill>
                <a:effectLst/>
                <a:latin typeface="Consolas" panose="020B0609020204030204" pitchFamily="49" charset="0"/>
              </a:rPr>
              <a:t>super</a:t>
            </a:r>
            <a:r>
              <a:rPr lang="fr-BE" sz="1000" b="0" dirty="0">
                <a:solidFill>
                  <a:srgbClr val="000000"/>
                </a:solidFill>
                <a:effectLst/>
                <a:latin typeface="Consolas" panose="020B0609020204030204" pitchFamily="49" charset="0"/>
              </a:rPr>
              <a:t>(</a:t>
            </a:r>
            <a:r>
              <a:rPr lang="fr-BE" sz="1000" b="0" dirty="0" err="1">
                <a:solidFill>
                  <a:srgbClr val="000000"/>
                </a:solidFill>
                <a:effectLst/>
                <a:latin typeface="Consolas" panose="020B0609020204030204" pitchFamily="49" charset="0"/>
              </a:rPr>
              <a:t>ConnexionForm</a:t>
            </a:r>
            <a:r>
              <a:rPr lang="fr-BE" sz="1000" b="0" dirty="0">
                <a:solidFill>
                  <a:srgbClr val="000000"/>
                </a:solidFill>
                <a:effectLst/>
                <a:latin typeface="Consolas" panose="020B0609020204030204" pitchFamily="49" charset="0"/>
              </a:rPr>
              <a:t>, </a:t>
            </a:r>
            <a:r>
              <a:rPr lang="fr-BE" sz="1000" b="0" dirty="0">
                <a:solidFill>
                  <a:srgbClr val="0000FF"/>
                </a:solidFill>
                <a:effectLst/>
                <a:latin typeface="Consolas" panose="020B0609020204030204" pitchFamily="49" charset="0"/>
              </a:rPr>
              <a:t>self</a:t>
            </a:r>
            <a:r>
              <a:rPr lang="fr-BE" sz="1000" b="0" dirty="0">
                <a:solidFill>
                  <a:srgbClr val="000000"/>
                </a:solidFill>
                <a:effectLst/>
                <a:latin typeface="Consolas" panose="020B0609020204030204" pitchFamily="49" charset="0"/>
              </a:rPr>
              <a:t>).clean()</a:t>
            </a:r>
          </a:p>
          <a:p>
            <a:br>
              <a:rPr lang="fr-BE" sz="1000" b="0" dirty="0">
                <a:solidFill>
                  <a:srgbClr val="000000"/>
                </a:solidFill>
                <a:effectLst/>
                <a:latin typeface="Consolas" panose="020B0609020204030204" pitchFamily="49" charset="0"/>
              </a:rPr>
            </a:br>
            <a:r>
              <a:rPr lang="fr-BE" sz="1000" b="0" dirty="0">
                <a:solidFill>
                  <a:srgbClr val="000000"/>
                </a:solidFill>
                <a:effectLst/>
                <a:latin typeface="Consolas" panose="020B0609020204030204" pitchFamily="49" charset="0"/>
              </a:rPr>
              <a:t>    </a:t>
            </a:r>
            <a:r>
              <a:rPr lang="fr-BE" sz="1000" b="0" dirty="0" err="1">
                <a:solidFill>
                  <a:srgbClr val="0000FF"/>
                </a:solidFill>
                <a:effectLst/>
                <a:latin typeface="Consolas" panose="020B0609020204030204" pitchFamily="49" charset="0"/>
              </a:rPr>
              <a:t>def</a:t>
            </a:r>
            <a:r>
              <a:rPr lang="fr-BE" sz="1000" b="0" dirty="0">
                <a:solidFill>
                  <a:srgbClr val="000000"/>
                </a:solidFill>
                <a:effectLst/>
                <a:latin typeface="Consolas" panose="020B0609020204030204" pitchFamily="49" charset="0"/>
              </a:rPr>
              <a:t> </a:t>
            </a:r>
            <a:r>
              <a:rPr lang="fr-BE" sz="1000" b="0" dirty="0">
                <a:solidFill>
                  <a:srgbClr val="795E26"/>
                </a:solidFill>
                <a:effectLst/>
                <a:latin typeface="Consolas" panose="020B0609020204030204" pitchFamily="49" charset="0"/>
              </a:rPr>
              <a:t>login</a:t>
            </a:r>
            <a:r>
              <a:rPr lang="fr-BE" sz="1000" b="0" dirty="0">
                <a:solidFill>
                  <a:srgbClr val="000000"/>
                </a:solidFill>
                <a:effectLst/>
                <a:latin typeface="Consolas" panose="020B0609020204030204" pitchFamily="49" charset="0"/>
              </a:rPr>
              <a:t>(</a:t>
            </a:r>
            <a:r>
              <a:rPr lang="fr-BE" sz="1000" b="0" dirty="0">
                <a:solidFill>
                  <a:srgbClr val="001080"/>
                </a:solidFill>
                <a:effectLst/>
                <a:latin typeface="Consolas" panose="020B0609020204030204" pitchFamily="49" charset="0"/>
              </a:rPr>
              <a:t>self</a:t>
            </a:r>
            <a:r>
              <a:rPr lang="fr-BE" sz="1000" b="0" dirty="0">
                <a:solidFill>
                  <a:srgbClr val="000000"/>
                </a:solidFill>
                <a:effectLst/>
                <a:latin typeface="Consolas" panose="020B0609020204030204" pitchFamily="49" charset="0"/>
              </a:rPr>
              <a:t>):</a:t>
            </a:r>
          </a:p>
          <a:p>
            <a:r>
              <a:rPr lang="fr-BE" sz="1000" b="0" dirty="0">
                <a:solidFill>
                  <a:srgbClr val="000000"/>
                </a:solidFill>
                <a:effectLst/>
                <a:latin typeface="Consolas" panose="020B0609020204030204" pitchFamily="49" charset="0"/>
              </a:rPr>
              <a:t>        </a:t>
            </a:r>
            <a:r>
              <a:rPr lang="fr-BE" sz="1000" b="0" dirty="0" err="1">
                <a:solidFill>
                  <a:srgbClr val="000000"/>
                </a:solidFill>
                <a:effectLst/>
                <a:latin typeface="Consolas" panose="020B0609020204030204" pitchFamily="49" charset="0"/>
              </a:rPr>
              <a:t>username</a:t>
            </a:r>
            <a:r>
              <a:rPr lang="fr-BE" sz="1000" b="0" dirty="0">
                <a:solidFill>
                  <a:srgbClr val="000000"/>
                </a:solidFill>
                <a:effectLst/>
                <a:latin typeface="Consolas" panose="020B0609020204030204" pitchFamily="49" charset="0"/>
              </a:rPr>
              <a:t> = </a:t>
            </a:r>
            <a:r>
              <a:rPr lang="fr-BE" sz="1000" b="0" dirty="0" err="1">
                <a:solidFill>
                  <a:srgbClr val="0000FF"/>
                </a:solidFill>
                <a:effectLst/>
                <a:latin typeface="Consolas" panose="020B0609020204030204" pitchFamily="49" charset="0"/>
              </a:rPr>
              <a:t>self</a:t>
            </a:r>
            <a:r>
              <a:rPr lang="fr-BE" sz="1000" b="0" dirty="0" err="1">
                <a:solidFill>
                  <a:srgbClr val="000000"/>
                </a:solidFill>
                <a:effectLst/>
                <a:latin typeface="Consolas" panose="020B0609020204030204" pitchFamily="49" charset="0"/>
              </a:rPr>
              <a:t>.cleaned_data.get</a:t>
            </a:r>
            <a:r>
              <a:rPr lang="fr-BE" sz="1000" b="0" dirty="0">
                <a:solidFill>
                  <a:srgbClr val="000000"/>
                </a:solidFill>
                <a:effectLst/>
                <a:latin typeface="Consolas" panose="020B0609020204030204" pitchFamily="49" charset="0"/>
              </a:rPr>
              <a:t>(</a:t>
            </a:r>
            <a:r>
              <a:rPr lang="fr-BE" sz="1000" b="0" dirty="0">
                <a:solidFill>
                  <a:srgbClr val="A31515"/>
                </a:solidFill>
                <a:effectLst/>
                <a:latin typeface="Consolas" panose="020B0609020204030204" pitchFamily="49" charset="0"/>
              </a:rPr>
              <a:t>'</a:t>
            </a:r>
            <a:r>
              <a:rPr lang="fr-BE" sz="1000" b="0" dirty="0" err="1">
                <a:solidFill>
                  <a:srgbClr val="A31515"/>
                </a:solidFill>
                <a:effectLst/>
                <a:latin typeface="Consolas" panose="020B0609020204030204" pitchFamily="49" charset="0"/>
              </a:rPr>
              <a:t>username</a:t>
            </a:r>
            <a:r>
              <a:rPr lang="fr-BE" sz="1000" b="0" dirty="0">
                <a:solidFill>
                  <a:srgbClr val="A31515"/>
                </a:solidFill>
                <a:effectLst/>
                <a:latin typeface="Consolas" panose="020B0609020204030204" pitchFamily="49" charset="0"/>
              </a:rPr>
              <a:t>'</a:t>
            </a:r>
            <a:r>
              <a:rPr lang="fr-BE" sz="1000" b="0" dirty="0">
                <a:solidFill>
                  <a:srgbClr val="000000"/>
                </a:solidFill>
                <a:effectLst/>
                <a:latin typeface="Consolas" panose="020B0609020204030204" pitchFamily="49" charset="0"/>
              </a:rPr>
              <a:t>)</a:t>
            </a:r>
          </a:p>
          <a:p>
            <a:r>
              <a:rPr lang="fr-BE" sz="1000" b="0" dirty="0">
                <a:solidFill>
                  <a:srgbClr val="000000"/>
                </a:solidFill>
                <a:effectLst/>
                <a:latin typeface="Consolas" panose="020B0609020204030204" pitchFamily="49" charset="0"/>
              </a:rPr>
              <a:t>        </a:t>
            </a:r>
            <a:r>
              <a:rPr lang="fr-BE" sz="1000" b="0" dirty="0" err="1">
                <a:solidFill>
                  <a:srgbClr val="000000"/>
                </a:solidFill>
                <a:effectLst/>
                <a:latin typeface="Consolas" panose="020B0609020204030204" pitchFamily="49" charset="0"/>
              </a:rPr>
              <a:t>password</a:t>
            </a:r>
            <a:r>
              <a:rPr lang="fr-BE" sz="1000" b="0" dirty="0">
                <a:solidFill>
                  <a:srgbClr val="000000"/>
                </a:solidFill>
                <a:effectLst/>
                <a:latin typeface="Consolas" panose="020B0609020204030204" pitchFamily="49" charset="0"/>
              </a:rPr>
              <a:t> = </a:t>
            </a:r>
            <a:r>
              <a:rPr lang="fr-BE" sz="1000" b="0" dirty="0" err="1">
                <a:solidFill>
                  <a:srgbClr val="0000FF"/>
                </a:solidFill>
                <a:effectLst/>
                <a:latin typeface="Consolas" panose="020B0609020204030204" pitchFamily="49" charset="0"/>
              </a:rPr>
              <a:t>self</a:t>
            </a:r>
            <a:r>
              <a:rPr lang="fr-BE" sz="1000" b="0" dirty="0" err="1">
                <a:solidFill>
                  <a:srgbClr val="000000"/>
                </a:solidFill>
                <a:effectLst/>
                <a:latin typeface="Consolas" panose="020B0609020204030204" pitchFamily="49" charset="0"/>
              </a:rPr>
              <a:t>.cleaned_data.get</a:t>
            </a:r>
            <a:r>
              <a:rPr lang="fr-BE" sz="1000" b="0" dirty="0">
                <a:solidFill>
                  <a:srgbClr val="000000"/>
                </a:solidFill>
                <a:effectLst/>
                <a:latin typeface="Consolas" panose="020B0609020204030204" pitchFamily="49" charset="0"/>
              </a:rPr>
              <a:t>(</a:t>
            </a:r>
            <a:r>
              <a:rPr lang="fr-BE" sz="1000" b="0" dirty="0">
                <a:solidFill>
                  <a:srgbClr val="A31515"/>
                </a:solidFill>
                <a:effectLst/>
                <a:latin typeface="Consolas" panose="020B0609020204030204" pitchFamily="49" charset="0"/>
              </a:rPr>
              <a:t>'</a:t>
            </a:r>
            <a:r>
              <a:rPr lang="fr-BE" sz="1000" b="0" dirty="0" err="1">
                <a:solidFill>
                  <a:srgbClr val="A31515"/>
                </a:solidFill>
                <a:effectLst/>
                <a:latin typeface="Consolas" panose="020B0609020204030204" pitchFamily="49" charset="0"/>
              </a:rPr>
              <a:t>password</a:t>
            </a:r>
            <a:r>
              <a:rPr lang="fr-BE" sz="1000" b="0" dirty="0">
                <a:solidFill>
                  <a:srgbClr val="A31515"/>
                </a:solidFill>
                <a:effectLst/>
                <a:latin typeface="Consolas" panose="020B0609020204030204" pitchFamily="49" charset="0"/>
              </a:rPr>
              <a:t>'</a:t>
            </a:r>
            <a:r>
              <a:rPr lang="fr-BE" sz="1000" b="0" dirty="0">
                <a:solidFill>
                  <a:srgbClr val="000000"/>
                </a:solidFill>
                <a:effectLst/>
                <a:latin typeface="Consolas" panose="020B0609020204030204" pitchFamily="49" charset="0"/>
              </a:rPr>
              <a:t>)</a:t>
            </a:r>
          </a:p>
          <a:p>
            <a:r>
              <a:rPr lang="fr-BE" sz="1000" b="0" dirty="0">
                <a:solidFill>
                  <a:srgbClr val="000000"/>
                </a:solidFill>
                <a:effectLst/>
                <a:latin typeface="Consolas" panose="020B0609020204030204" pitchFamily="49" charset="0"/>
              </a:rPr>
              <a:t>        url = </a:t>
            </a:r>
            <a:r>
              <a:rPr lang="fr-BE" sz="1000" b="0" dirty="0" err="1">
                <a:solidFill>
                  <a:srgbClr val="0000FF"/>
                </a:solidFill>
                <a:effectLst/>
                <a:latin typeface="Consolas" panose="020B0609020204030204" pitchFamily="49" charset="0"/>
              </a:rPr>
              <a:t>self</a:t>
            </a:r>
            <a:r>
              <a:rPr lang="fr-BE" sz="1000" b="0" dirty="0" err="1">
                <a:solidFill>
                  <a:srgbClr val="000000"/>
                </a:solidFill>
                <a:effectLst/>
                <a:latin typeface="Consolas" panose="020B0609020204030204" pitchFamily="49" charset="0"/>
              </a:rPr>
              <a:t>.cleaned_data.get</a:t>
            </a:r>
            <a:r>
              <a:rPr lang="fr-BE" sz="1000" b="0" dirty="0">
                <a:solidFill>
                  <a:srgbClr val="000000"/>
                </a:solidFill>
                <a:effectLst/>
                <a:latin typeface="Consolas" panose="020B0609020204030204" pitchFamily="49" charset="0"/>
              </a:rPr>
              <a:t>(</a:t>
            </a:r>
            <a:r>
              <a:rPr lang="fr-BE" sz="1000" b="0" dirty="0">
                <a:solidFill>
                  <a:srgbClr val="A31515"/>
                </a:solidFill>
                <a:effectLst/>
                <a:latin typeface="Consolas" panose="020B0609020204030204" pitchFamily="49" charset="0"/>
              </a:rPr>
              <a:t>'url'</a:t>
            </a:r>
            <a:r>
              <a:rPr lang="fr-BE" sz="1000" b="0" dirty="0">
                <a:solidFill>
                  <a:srgbClr val="000000"/>
                </a:solidFill>
                <a:effectLst/>
                <a:latin typeface="Consolas" panose="020B0609020204030204" pitchFamily="49" charset="0"/>
              </a:rPr>
              <a:t>)</a:t>
            </a:r>
          </a:p>
          <a:p>
            <a:r>
              <a:rPr lang="fr-BE" sz="1000" b="0" dirty="0">
                <a:solidFill>
                  <a:srgbClr val="000000"/>
                </a:solidFill>
                <a:effectLst/>
                <a:latin typeface="Consolas" panose="020B0609020204030204" pitchFamily="49" charset="0"/>
              </a:rPr>
              <a:t>        </a:t>
            </a:r>
            <a:r>
              <a:rPr lang="fr-BE" sz="1000" b="0" dirty="0" err="1">
                <a:solidFill>
                  <a:srgbClr val="000000"/>
                </a:solidFill>
                <a:effectLst/>
                <a:latin typeface="Consolas" panose="020B0609020204030204" pitchFamily="49" charset="0"/>
              </a:rPr>
              <a:t>db</a:t>
            </a:r>
            <a:r>
              <a:rPr lang="fr-BE" sz="1000" b="0" dirty="0">
                <a:solidFill>
                  <a:srgbClr val="000000"/>
                </a:solidFill>
                <a:effectLst/>
                <a:latin typeface="Consolas" panose="020B0609020204030204" pitchFamily="49" charset="0"/>
              </a:rPr>
              <a:t> = </a:t>
            </a:r>
            <a:r>
              <a:rPr lang="fr-BE" sz="1000" b="0" dirty="0" err="1">
                <a:solidFill>
                  <a:srgbClr val="0000FF"/>
                </a:solidFill>
                <a:effectLst/>
                <a:latin typeface="Consolas" panose="020B0609020204030204" pitchFamily="49" charset="0"/>
              </a:rPr>
              <a:t>self</a:t>
            </a:r>
            <a:r>
              <a:rPr lang="fr-BE" sz="1000" b="0" dirty="0" err="1">
                <a:solidFill>
                  <a:srgbClr val="000000"/>
                </a:solidFill>
                <a:effectLst/>
                <a:latin typeface="Consolas" panose="020B0609020204030204" pitchFamily="49" charset="0"/>
              </a:rPr>
              <a:t>.cleaned_data.get</a:t>
            </a:r>
            <a:r>
              <a:rPr lang="fr-BE" sz="1000" b="0" dirty="0">
                <a:solidFill>
                  <a:srgbClr val="000000"/>
                </a:solidFill>
                <a:effectLst/>
                <a:latin typeface="Consolas" panose="020B0609020204030204" pitchFamily="49" charset="0"/>
              </a:rPr>
              <a:t>(</a:t>
            </a:r>
            <a:r>
              <a:rPr lang="fr-BE" sz="1000" b="0" dirty="0">
                <a:solidFill>
                  <a:srgbClr val="A31515"/>
                </a:solidFill>
                <a:effectLst/>
                <a:latin typeface="Consolas" panose="020B0609020204030204" pitchFamily="49" charset="0"/>
              </a:rPr>
              <a:t>'</a:t>
            </a:r>
            <a:r>
              <a:rPr lang="fr-BE" sz="1000" b="0" dirty="0" err="1">
                <a:solidFill>
                  <a:srgbClr val="A31515"/>
                </a:solidFill>
                <a:effectLst/>
                <a:latin typeface="Consolas" panose="020B0609020204030204" pitchFamily="49" charset="0"/>
              </a:rPr>
              <a:t>db</a:t>
            </a:r>
            <a:r>
              <a:rPr lang="fr-BE" sz="1000" b="0" dirty="0">
                <a:solidFill>
                  <a:srgbClr val="A31515"/>
                </a:solidFill>
                <a:effectLst/>
                <a:latin typeface="Consolas" panose="020B0609020204030204" pitchFamily="49" charset="0"/>
              </a:rPr>
              <a:t>'</a:t>
            </a:r>
            <a:r>
              <a:rPr lang="fr-BE" sz="1000" b="0" dirty="0">
                <a:solidFill>
                  <a:srgbClr val="000000"/>
                </a:solidFill>
                <a:effectLst/>
                <a:latin typeface="Consolas" panose="020B0609020204030204" pitchFamily="49" charset="0"/>
              </a:rPr>
              <a:t>)</a:t>
            </a:r>
            <a:br>
              <a:rPr lang="fr-BE" sz="1000" b="0" dirty="0">
                <a:solidFill>
                  <a:srgbClr val="000000"/>
                </a:solidFill>
                <a:effectLst/>
                <a:latin typeface="Consolas" panose="020B0609020204030204" pitchFamily="49" charset="0"/>
              </a:rPr>
            </a:br>
            <a:r>
              <a:rPr lang="fr-BE" sz="1000" b="0" dirty="0">
                <a:solidFill>
                  <a:srgbClr val="000000"/>
                </a:solidFill>
                <a:effectLst/>
                <a:latin typeface="Consolas" panose="020B0609020204030204" pitchFamily="49" charset="0"/>
              </a:rPr>
              <a:t>        </a:t>
            </a:r>
            <a:r>
              <a:rPr lang="fr-BE" sz="1000" b="0" dirty="0" err="1">
                <a:solidFill>
                  <a:srgbClr val="000000"/>
                </a:solidFill>
                <a:effectLst/>
                <a:latin typeface="Consolas" panose="020B0609020204030204" pitchFamily="49" charset="0"/>
              </a:rPr>
              <a:t>common</a:t>
            </a:r>
            <a:r>
              <a:rPr lang="fr-BE" sz="1000" b="0" dirty="0">
                <a:solidFill>
                  <a:srgbClr val="000000"/>
                </a:solidFill>
                <a:effectLst/>
                <a:latin typeface="Consolas" panose="020B0609020204030204" pitchFamily="49" charset="0"/>
              </a:rPr>
              <a:t> = </a:t>
            </a:r>
            <a:r>
              <a:rPr lang="fr-BE" sz="1000" b="0" dirty="0" err="1">
                <a:solidFill>
                  <a:srgbClr val="000000"/>
                </a:solidFill>
                <a:effectLst/>
                <a:latin typeface="Consolas" panose="020B0609020204030204" pitchFamily="49" charset="0"/>
              </a:rPr>
              <a:t>xmlrpc.client.ServerProxy</a:t>
            </a:r>
            <a:r>
              <a:rPr lang="fr-BE" sz="1000" b="0" dirty="0">
                <a:solidFill>
                  <a:srgbClr val="000000"/>
                </a:solidFill>
                <a:effectLst/>
                <a:latin typeface="Consolas" panose="020B0609020204030204" pitchFamily="49" charset="0"/>
              </a:rPr>
              <a:t>(</a:t>
            </a:r>
            <a:r>
              <a:rPr lang="fr-BE" sz="1000" b="0" dirty="0">
                <a:solidFill>
                  <a:srgbClr val="A31515"/>
                </a:solidFill>
                <a:effectLst/>
                <a:latin typeface="Consolas" panose="020B0609020204030204" pitchFamily="49" charset="0"/>
              </a:rPr>
              <a:t>'</a:t>
            </a:r>
            <a:r>
              <a:rPr lang="fr-BE" sz="1000" b="0" dirty="0">
                <a:solidFill>
                  <a:srgbClr val="0000FF"/>
                </a:solidFill>
                <a:effectLst/>
                <a:latin typeface="Consolas" panose="020B0609020204030204" pitchFamily="49" charset="0"/>
              </a:rPr>
              <a:t>{}</a:t>
            </a:r>
            <a:r>
              <a:rPr lang="fr-BE" sz="1000" b="0" dirty="0">
                <a:solidFill>
                  <a:srgbClr val="A31515"/>
                </a:solidFill>
                <a:effectLst/>
                <a:latin typeface="Consolas" panose="020B0609020204030204" pitchFamily="49" charset="0"/>
              </a:rPr>
              <a:t>/</a:t>
            </a:r>
            <a:r>
              <a:rPr lang="fr-BE" sz="1000" b="0" dirty="0" err="1">
                <a:solidFill>
                  <a:srgbClr val="A31515"/>
                </a:solidFill>
                <a:effectLst/>
                <a:latin typeface="Consolas" panose="020B0609020204030204" pitchFamily="49" charset="0"/>
              </a:rPr>
              <a:t>xmlrpc</a:t>
            </a:r>
            <a:r>
              <a:rPr lang="fr-BE" sz="1000" b="0" dirty="0">
                <a:solidFill>
                  <a:srgbClr val="A31515"/>
                </a:solidFill>
                <a:effectLst/>
                <a:latin typeface="Consolas" panose="020B0609020204030204" pitchFamily="49" charset="0"/>
              </a:rPr>
              <a:t>/2/</a:t>
            </a:r>
            <a:r>
              <a:rPr lang="fr-BE" sz="1000" b="0" dirty="0" err="1">
                <a:solidFill>
                  <a:srgbClr val="A31515"/>
                </a:solidFill>
                <a:effectLst/>
                <a:latin typeface="Consolas" panose="020B0609020204030204" pitchFamily="49" charset="0"/>
              </a:rPr>
              <a:t>common</a:t>
            </a:r>
            <a:r>
              <a:rPr lang="fr-BE" sz="1000" b="0" dirty="0">
                <a:solidFill>
                  <a:srgbClr val="A31515"/>
                </a:solidFill>
                <a:effectLst/>
                <a:latin typeface="Consolas" panose="020B0609020204030204" pitchFamily="49" charset="0"/>
              </a:rPr>
              <a:t>'</a:t>
            </a:r>
            <a:r>
              <a:rPr lang="fr-BE" sz="1000" b="0" dirty="0">
                <a:solidFill>
                  <a:srgbClr val="000000"/>
                </a:solidFill>
                <a:effectLst/>
                <a:latin typeface="Consolas" panose="020B0609020204030204" pitchFamily="49" charset="0"/>
              </a:rPr>
              <a:t>.format(url))</a:t>
            </a:r>
          </a:p>
          <a:p>
            <a:r>
              <a:rPr lang="fr-BE" sz="1000" b="0" dirty="0">
                <a:solidFill>
                  <a:srgbClr val="000000"/>
                </a:solidFill>
                <a:effectLst/>
                <a:latin typeface="Consolas" panose="020B0609020204030204" pitchFamily="49" charset="0"/>
              </a:rPr>
              <a:t>        </a:t>
            </a:r>
            <a:r>
              <a:rPr lang="fr-BE" sz="1000" b="0" dirty="0" err="1">
                <a:solidFill>
                  <a:srgbClr val="000000"/>
                </a:solidFill>
                <a:effectLst/>
                <a:latin typeface="Consolas" panose="020B0609020204030204" pitchFamily="49" charset="0"/>
              </a:rPr>
              <a:t>uid</a:t>
            </a:r>
            <a:r>
              <a:rPr lang="fr-BE" sz="1000" b="0" dirty="0">
                <a:solidFill>
                  <a:srgbClr val="000000"/>
                </a:solidFill>
                <a:effectLst/>
                <a:latin typeface="Consolas" panose="020B0609020204030204" pitchFamily="49" charset="0"/>
              </a:rPr>
              <a:t> = </a:t>
            </a:r>
            <a:r>
              <a:rPr lang="fr-BE" sz="1000" b="0" dirty="0" err="1">
                <a:solidFill>
                  <a:srgbClr val="000000"/>
                </a:solidFill>
                <a:effectLst/>
                <a:latin typeface="Consolas" panose="020B0609020204030204" pitchFamily="49" charset="0"/>
              </a:rPr>
              <a:t>common.authenticate</a:t>
            </a:r>
            <a:r>
              <a:rPr lang="fr-BE" sz="1000" b="0" dirty="0">
                <a:solidFill>
                  <a:srgbClr val="000000"/>
                </a:solidFill>
                <a:effectLst/>
                <a:latin typeface="Consolas" panose="020B0609020204030204" pitchFamily="49" charset="0"/>
              </a:rPr>
              <a:t>(</a:t>
            </a:r>
            <a:r>
              <a:rPr lang="fr-BE" sz="1000" b="0" dirty="0" err="1">
                <a:solidFill>
                  <a:srgbClr val="000000"/>
                </a:solidFill>
                <a:effectLst/>
                <a:latin typeface="Consolas" panose="020B0609020204030204" pitchFamily="49" charset="0"/>
              </a:rPr>
              <a:t>db</a:t>
            </a:r>
            <a:r>
              <a:rPr lang="fr-BE" sz="1000" b="0" dirty="0">
                <a:solidFill>
                  <a:srgbClr val="000000"/>
                </a:solidFill>
                <a:effectLst/>
                <a:latin typeface="Consolas" panose="020B0609020204030204" pitchFamily="49" charset="0"/>
              </a:rPr>
              <a:t>, </a:t>
            </a:r>
            <a:r>
              <a:rPr lang="fr-BE" sz="1000" b="0" dirty="0" err="1">
                <a:solidFill>
                  <a:srgbClr val="000000"/>
                </a:solidFill>
                <a:effectLst/>
                <a:latin typeface="Consolas" panose="020B0609020204030204" pitchFamily="49" charset="0"/>
              </a:rPr>
              <a:t>username</a:t>
            </a:r>
            <a:r>
              <a:rPr lang="fr-BE" sz="1000" b="0" dirty="0">
                <a:solidFill>
                  <a:srgbClr val="000000"/>
                </a:solidFill>
                <a:effectLst/>
                <a:latin typeface="Consolas" panose="020B0609020204030204" pitchFamily="49" charset="0"/>
              </a:rPr>
              <a:t>, </a:t>
            </a:r>
            <a:r>
              <a:rPr lang="fr-BE" sz="1000" b="0" dirty="0" err="1">
                <a:solidFill>
                  <a:srgbClr val="000000"/>
                </a:solidFill>
                <a:effectLst/>
                <a:latin typeface="Consolas" panose="020B0609020204030204" pitchFamily="49" charset="0"/>
              </a:rPr>
              <a:t>password</a:t>
            </a:r>
            <a:r>
              <a:rPr lang="fr-BE" sz="1000" b="0" dirty="0">
                <a:solidFill>
                  <a:srgbClr val="000000"/>
                </a:solidFill>
                <a:effectLst/>
                <a:latin typeface="Consolas" panose="020B0609020204030204" pitchFamily="49" charset="0"/>
              </a:rPr>
              <a:t>, {})</a:t>
            </a:r>
          </a:p>
          <a:p>
            <a:r>
              <a:rPr lang="fr-BE" sz="1000" b="0" dirty="0">
                <a:solidFill>
                  <a:srgbClr val="000000"/>
                </a:solidFill>
                <a:effectLst/>
                <a:latin typeface="Consolas" panose="020B0609020204030204" pitchFamily="49" charset="0"/>
              </a:rPr>
              <a:t>        </a:t>
            </a:r>
            <a:r>
              <a:rPr lang="fr-BE" sz="1000" b="0" dirty="0">
                <a:solidFill>
                  <a:srgbClr val="AF00DB"/>
                </a:solidFill>
                <a:effectLst/>
                <a:latin typeface="Consolas" panose="020B0609020204030204" pitchFamily="49" charset="0"/>
              </a:rPr>
              <a:t>return</a:t>
            </a:r>
            <a:r>
              <a:rPr lang="fr-BE" sz="1000" b="0" dirty="0">
                <a:solidFill>
                  <a:srgbClr val="000000"/>
                </a:solidFill>
                <a:effectLst/>
                <a:latin typeface="Consolas" panose="020B0609020204030204" pitchFamily="49" charset="0"/>
              </a:rPr>
              <a:t> </a:t>
            </a:r>
            <a:r>
              <a:rPr lang="fr-BE" sz="1000" b="0" dirty="0" err="1">
                <a:solidFill>
                  <a:srgbClr val="000000"/>
                </a:solidFill>
                <a:effectLst/>
                <a:latin typeface="Consolas" panose="020B0609020204030204" pitchFamily="49" charset="0"/>
              </a:rPr>
              <a:t>uid</a:t>
            </a:r>
            <a:endParaRPr lang="fr-BE" sz="10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3774882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5DA4282-235D-6661-DED2-C6C5BC3B6321}"/>
              </a:ext>
            </a:extLst>
          </p:cNvPr>
          <p:cNvSpPr>
            <a:spLocks noGrp="1"/>
          </p:cNvSpPr>
          <p:nvPr>
            <p:ph type="title"/>
          </p:nvPr>
        </p:nvSpPr>
        <p:spPr/>
        <p:txBody>
          <a:bodyPr/>
          <a:lstStyle/>
          <a:p>
            <a:r>
              <a:rPr lang="fr-FR" dirty="0" err="1"/>
              <a:t>Django.SHOW_APPARTMENT</a:t>
            </a:r>
            <a:endParaRPr lang="fr-BE" dirty="0"/>
          </a:p>
        </p:txBody>
      </p:sp>
      <p:sp>
        <p:nvSpPr>
          <p:cNvPr id="3" name="Espace réservé du contenu 2">
            <a:extLst>
              <a:ext uri="{FF2B5EF4-FFF2-40B4-BE49-F238E27FC236}">
                <a16:creationId xmlns:a16="http://schemas.microsoft.com/office/drawing/2014/main" id="{0F1376A7-DA3F-3437-6B38-65B408976B4C}"/>
              </a:ext>
            </a:extLst>
          </p:cNvPr>
          <p:cNvSpPr>
            <a:spLocks noGrp="1"/>
          </p:cNvSpPr>
          <p:nvPr>
            <p:ph sz="half" idx="1"/>
          </p:nvPr>
        </p:nvSpPr>
        <p:spPr>
          <a:xfrm>
            <a:off x="685802" y="2142066"/>
            <a:ext cx="10474888" cy="4133474"/>
          </a:xfrm>
          <a:solidFill>
            <a:schemeClr val="tx1"/>
          </a:solidFill>
        </p:spPr>
        <p:txBody>
          <a:bodyPr>
            <a:noAutofit/>
          </a:bodyPr>
          <a:lstStyle/>
          <a:p>
            <a:r>
              <a:rPr lang="fr-BE" sz="1000" b="0" dirty="0">
                <a:solidFill>
                  <a:srgbClr val="000000"/>
                </a:solidFill>
                <a:effectLst/>
                <a:latin typeface="Consolas" panose="020B0609020204030204" pitchFamily="49" charset="0"/>
              </a:rPr>
              <a:t>connexion = </a:t>
            </a:r>
            <a:r>
              <a:rPr lang="fr-BE" sz="1000" b="0" dirty="0" err="1">
                <a:solidFill>
                  <a:srgbClr val="000000"/>
                </a:solidFill>
                <a:effectLst/>
                <a:latin typeface="Consolas" panose="020B0609020204030204" pitchFamily="49" charset="0"/>
              </a:rPr>
              <a:t>OdooConnexion.objects.get</a:t>
            </a:r>
            <a:r>
              <a:rPr lang="fr-BE" sz="1000" b="0" dirty="0">
                <a:solidFill>
                  <a:srgbClr val="000000"/>
                </a:solidFill>
                <a:effectLst/>
                <a:latin typeface="Consolas" panose="020B0609020204030204" pitchFamily="49" charset="0"/>
              </a:rPr>
              <a:t>(</a:t>
            </a:r>
            <a:r>
              <a:rPr lang="fr-BE" sz="1000" b="0" dirty="0">
                <a:solidFill>
                  <a:srgbClr val="001080"/>
                </a:solidFill>
                <a:effectLst/>
                <a:latin typeface="Consolas" panose="020B0609020204030204" pitchFamily="49" charset="0"/>
              </a:rPr>
              <a:t>id</a:t>
            </a:r>
            <a:r>
              <a:rPr lang="fr-BE" sz="1000" b="0" dirty="0">
                <a:solidFill>
                  <a:srgbClr val="000000"/>
                </a:solidFill>
                <a:effectLst/>
                <a:latin typeface="Consolas" panose="020B0609020204030204" pitchFamily="49" charset="0"/>
              </a:rPr>
              <a:t>=</a:t>
            </a:r>
            <a:r>
              <a:rPr lang="fr-BE" sz="1000" b="0" dirty="0" err="1">
                <a:solidFill>
                  <a:srgbClr val="000000"/>
                </a:solidFill>
                <a:effectLst/>
                <a:latin typeface="Consolas" panose="020B0609020204030204" pitchFamily="49" charset="0"/>
              </a:rPr>
              <a:t>request.session</a:t>
            </a:r>
            <a:r>
              <a:rPr lang="fr-BE" sz="1000" b="0" dirty="0">
                <a:solidFill>
                  <a:srgbClr val="000000"/>
                </a:solidFill>
                <a:effectLst/>
                <a:latin typeface="Consolas" panose="020B0609020204030204" pitchFamily="49" charset="0"/>
              </a:rPr>
              <a:t>[</a:t>
            </a:r>
            <a:r>
              <a:rPr lang="fr-BE" sz="1000" b="0" dirty="0">
                <a:solidFill>
                  <a:srgbClr val="A31515"/>
                </a:solidFill>
                <a:effectLst/>
                <a:latin typeface="Consolas" panose="020B0609020204030204" pitchFamily="49" charset="0"/>
              </a:rPr>
              <a:t>'id'</a:t>
            </a:r>
            <a:r>
              <a:rPr lang="fr-BE" sz="1000" b="0" dirty="0">
                <a:solidFill>
                  <a:srgbClr val="000000"/>
                </a:solidFill>
                <a:effectLst/>
                <a:latin typeface="Consolas" panose="020B0609020204030204" pitchFamily="49" charset="0"/>
              </a:rPr>
              <a:t>])</a:t>
            </a:r>
          </a:p>
          <a:p>
            <a:r>
              <a:rPr lang="fr-BE" sz="1000" b="0" dirty="0">
                <a:solidFill>
                  <a:srgbClr val="000000"/>
                </a:solidFill>
                <a:effectLst/>
                <a:latin typeface="Consolas" panose="020B0609020204030204" pitchFamily="49" charset="0"/>
              </a:rPr>
              <a:t>    </a:t>
            </a:r>
            <a:r>
              <a:rPr lang="fr-BE" sz="1000" b="0" dirty="0" err="1">
                <a:solidFill>
                  <a:srgbClr val="000000"/>
                </a:solidFill>
                <a:effectLst/>
                <a:latin typeface="Consolas" panose="020B0609020204030204" pitchFamily="49" charset="0"/>
              </a:rPr>
              <a:t>models</a:t>
            </a:r>
            <a:r>
              <a:rPr lang="fr-BE" sz="1000" b="0" dirty="0">
                <a:solidFill>
                  <a:srgbClr val="000000"/>
                </a:solidFill>
                <a:effectLst/>
                <a:latin typeface="Consolas" panose="020B0609020204030204" pitchFamily="49" charset="0"/>
              </a:rPr>
              <a:t> = </a:t>
            </a:r>
            <a:r>
              <a:rPr lang="fr-BE" sz="1000" b="0" dirty="0" err="1">
                <a:solidFill>
                  <a:srgbClr val="000000"/>
                </a:solidFill>
                <a:effectLst/>
                <a:latin typeface="Consolas" panose="020B0609020204030204" pitchFamily="49" charset="0"/>
              </a:rPr>
              <a:t>xmlrpc.client.ServerProxy</a:t>
            </a:r>
            <a:r>
              <a:rPr lang="fr-BE" sz="1000" b="0" dirty="0">
                <a:solidFill>
                  <a:srgbClr val="000000"/>
                </a:solidFill>
                <a:effectLst/>
                <a:latin typeface="Consolas" panose="020B0609020204030204" pitchFamily="49" charset="0"/>
              </a:rPr>
              <a:t>(</a:t>
            </a:r>
          </a:p>
          <a:p>
            <a:r>
              <a:rPr lang="fr-BE" sz="1000" b="0" dirty="0">
                <a:solidFill>
                  <a:srgbClr val="000000"/>
                </a:solidFill>
                <a:effectLst/>
                <a:latin typeface="Consolas" panose="020B0609020204030204" pitchFamily="49" charset="0"/>
              </a:rPr>
              <a:t>        </a:t>
            </a:r>
            <a:r>
              <a:rPr lang="fr-BE" sz="1000" b="0" dirty="0">
                <a:solidFill>
                  <a:srgbClr val="A31515"/>
                </a:solidFill>
                <a:effectLst/>
                <a:latin typeface="Consolas" panose="020B0609020204030204" pitchFamily="49" charset="0"/>
              </a:rPr>
              <a:t>'</a:t>
            </a:r>
            <a:r>
              <a:rPr lang="fr-BE" sz="1000" b="0" dirty="0">
                <a:solidFill>
                  <a:srgbClr val="0000FF"/>
                </a:solidFill>
                <a:effectLst/>
                <a:latin typeface="Consolas" panose="020B0609020204030204" pitchFamily="49" charset="0"/>
              </a:rPr>
              <a:t>{}</a:t>
            </a:r>
            <a:r>
              <a:rPr lang="fr-BE" sz="1000" b="0" dirty="0">
                <a:solidFill>
                  <a:srgbClr val="A31515"/>
                </a:solidFill>
                <a:effectLst/>
                <a:latin typeface="Consolas" panose="020B0609020204030204" pitchFamily="49" charset="0"/>
              </a:rPr>
              <a:t>/</a:t>
            </a:r>
            <a:r>
              <a:rPr lang="fr-BE" sz="1000" b="0" dirty="0" err="1">
                <a:solidFill>
                  <a:srgbClr val="A31515"/>
                </a:solidFill>
                <a:effectLst/>
                <a:latin typeface="Consolas" panose="020B0609020204030204" pitchFamily="49" charset="0"/>
              </a:rPr>
              <a:t>xmlrpc</a:t>
            </a:r>
            <a:r>
              <a:rPr lang="fr-BE" sz="1000" b="0" dirty="0">
                <a:solidFill>
                  <a:srgbClr val="A31515"/>
                </a:solidFill>
                <a:effectLst/>
                <a:latin typeface="Consolas" panose="020B0609020204030204" pitchFamily="49" charset="0"/>
              </a:rPr>
              <a:t>/2/</a:t>
            </a:r>
            <a:r>
              <a:rPr lang="fr-BE" sz="1000" b="0" dirty="0" err="1">
                <a:solidFill>
                  <a:srgbClr val="A31515"/>
                </a:solidFill>
                <a:effectLst/>
                <a:latin typeface="Consolas" panose="020B0609020204030204" pitchFamily="49" charset="0"/>
              </a:rPr>
              <a:t>object</a:t>
            </a:r>
            <a:r>
              <a:rPr lang="fr-BE" sz="1000" b="0" dirty="0">
                <a:solidFill>
                  <a:srgbClr val="A31515"/>
                </a:solidFill>
                <a:effectLst/>
                <a:latin typeface="Consolas" panose="020B0609020204030204" pitchFamily="49" charset="0"/>
              </a:rPr>
              <a:t>'</a:t>
            </a:r>
            <a:r>
              <a:rPr lang="fr-BE" sz="1000" b="0" dirty="0">
                <a:solidFill>
                  <a:srgbClr val="000000"/>
                </a:solidFill>
                <a:effectLst/>
                <a:latin typeface="Consolas" panose="020B0609020204030204" pitchFamily="49" charset="0"/>
              </a:rPr>
              <a:t>.format(connexion.url), </a:t>
            </a:r>
            <a:r>
              <a:rPr lang="fr-BE" sz="1000" b="0" dirty="0" err="1">
                <a:solidFill>
                  <a:srgbClr val="001080"/>
                </a:solidFill>
                <a:effectLst/>
                <a:latin typeface="Consolas" panose="020B0609020204030204" pitchFamily="49" charset="0"/>
              </a:rPr>
              <a:t>allow_none</a:t>
            </a:r>
            <a:r>
              <a:rPr lang="fr-BE" sz="1000" b="0" dirty="0">
                <a:solidFill>
                  <a:srgbClr val="000000"/>
                </a:solidFill>
                <a:effectLst/>
                <a:latin typeface="Consolas" panose="020B0609020204030204" pitchFamily="49" charset="0"/>
              </a:rPr>
              <a:t>=</a:t>
            </a:r>
            <a:r>
              <a:rPr lang="fr-BE" sz="1000" b="0" dirty="0" err="1">
                <a:solidFill>
                  <a:srgbClr val="0000FF"/>
                </a:solidFill>
                <a:effectLst/>
                <a:latin typeface="Consolas" panose="020B0609020204030204" pitchFamily="49" charset="0"/>
              </a:rPr>
              <a:t>True</a:t>
            </a:r>
            <a:r>
              <a:rPr lang="fr-BE" sz="1000" b="0" dirty="0">
                <a:solidFill>
                  <a:srgbClr val="000000"/>
                </a:solidFill>
                <a:effectLst/>
                <a:latin typeface="Consolas" panose="020B0609020204030204" pitchFamily="49" charset="0"/>
              </a:rPr>
              <a:t>) </a:t>
            </a:r>
            <a:r>
              <a:rPr lang="fr-BE" sz="1000" b="0" dirty="0">
                <a:solidFill>
                  <a:srgbClr val="008000"/>
                </a:solidFill>
                <a:effectLst/>
                <a:latin typeface="Consolas" panose="020B0609020204030204" pitchFamily="49" charset="0"/>
              </a:rPr>
              <a:t>#Je dois préciser que j'autorise de faire des recherche en comparant avec 		None</a:t>
            </a:r>
            <a:endParaRPr lang="fr-BE" sz="1000" b="0" dirty="0">
              <a:solidFill>
                <a:srgbClr val="000000"/>
              </a:solidFill>
              <a:effectLst/>
              <a:latin typeface="Consolas" panose="020B0609020204030204" pitchFamily="49" charset="0"/>
            </a:endParaRPr>
          </a:p>
          <a:p>
            <a:r>
              <a:rPr lang="fr-BE" sz="1000" b="0" dirty="0">
                <a:solidFill>
                  <a:srgbClr val="000000"/>
                </a:solidFill>
                <a:effectLst/>
                <a:latin typeface="Consolas" panose="020B0609020204030204" pitchFamily="49" charset="0"/>
              </a:rPr>
              <a:t>    </a:t>
            </a:r>
            <a:r>
              <a:rPr lang="fr-BE" sz="1000" b="0" dirty="0" err="1">
                <a:solidFill>
                  <a:srgbClr val="000000"/>
                </a:solidFill>
                <a:effectLst/>
                <a:latin typeface="Consolas" panose="020B0609020204030204" pitchFamily="49" charset="0"/>
              </a:rPr>
              <a:t>uid</a:t>
            </a:r>
            <a:r>
              <a:rPr lang="fr-BE" sz="1000" b="0" dirty="0">
                <a:solidFill>
                  <a:srgbClr val="000000"/>
                </a:solidFill>
                <a:effectLst/>
                <a:latin typeface="Consolas" panose="020B0609020204030204" pitchFamily="49" charset="0"/>
              </a:rPr>
              <a:t> = </a:t>
            </a:r>
            <a:r>
              <a:rPr lang="fr-BE" sz="1000" b="0" dirty="0" err="1">
                <a:solidFill>
                  <a:srgbClr val="000000"/>
                </a:solidFill>
                <a:effectLst/>
                <a:latin typeface="Consolas" panose="020B0609020204030204" pitchFamily="49" charset="0"/>
              </a:rPr>
              <a:t>connexion.connect</a:t>
            </a:r>
            <a:r>
              <a:rPr lang="fr-BE" sz="1000" b="0" dirty="0">
                <a:solidFill>
                  <a:srgbClr val="000000"/>
                </a:solidFill>
                <a:effectLst/>
                <a:latin typeface="Consolas" panose="020B0609020204030204" pitchFamily="49" charset="0"/>
              </a:rPr>
              <a:t>()</a:t>
            </a:r>
            <a:br>
              <a:rPr lang="fr-BE" sz="1000" b="0" dirty="0">
                <a:solidFill>
                  <a:srgbClr val="000000"/>
                </a:solidFill>
                <a:effectLst/>
                <a:latin typeface="Consolas" panose="020B0609020204030204" pitchFamily="49" charset="0"/>
              </a:rPr>
            </a:br>
            <a:r>
              <a:rPr lang="fr-BE" sz="1000" b="0" dirty="0">
                <a:solidFill>
                  <a:srgbClr val="000000"/>
                </a:solidFill>
                <a:effectLst/>
                <a:latin typeface="Consolas" panose="020B0609020204030204" pitchFamily="49" charset="0"/>
              </a:rPr>
              <a:t>    </a:t>
            </a:r>
            <a:r>
              <a:rPr lang="fr-BE" sz="1000" b="0" dirty="0" err="1">
                <a:solidFill>
                  <a:srgbClr val="000000"/>
                </a:solidFill>
                <a:effectLst/>
                <a:latin typeface="Consolas" panose="020B0609020204030204" pitchFamily="49" charset="0"/>
              </a:rPr>
              <a:t>products</a:t>
            </a:r>
            <a:r>
              <a:rPr lang="fr-BE" sz="1000" b="0" dirty="0">
                <a:solidFill>
                  <a:srgbClr val="000000"/>
                </a:solidFill>
                <a:effectLst/>
                <a:latin typeface="Consolas" panose="020B0609020204030204" pitchFamily="49" charset="0"/>
              </a:rPr>
              <a:t> = </a:t>
            </a:r>
            <a:r>
              <a:rPr lang="fr-BE" sz="1000" b="0" dirty="0" err="1">
                <a:solidFill>
                  <a:srgbClr val="000000"/>
                </a:solidFill>
                <a:effectLst/>
                <a:latin typeface="Consolas" panose="020B0609020204030204" pitchFamily="49" charset="0"/>
              </a:rPr>
              <a:t>models.execute_kw</a:t>
            </a:r>
            <a:r>
              <a:rPr lang="fr-BE" sz="1000" b="0" dirty="0">
                <a:solidFill>
                  <a:srgbClr val="000000"/>
                </a:solidFill>
                <a:effectLst/>
                <a:latin typeface="Consolas" panose="020B0609020204030204" pitchFamily="49" charset="0"/>
              </a:rPr>
              <a:t>(</a:t>
            </a:r>
          </a:p>
          <a:p>
            <a:r>
              <a:rPr lang="fr-BE" sz="1000" b="0" dirty="0">
                <a:solidFill>
                  <a:srgbClr val="000000"/>
                </a:solidFill>
                <a:effectLst/>
                <a:latin typeface="Consolas" panose="020B0609020204030204" pitchFamily="49" charset="0"/>
              </a:rPr>
              <a:t>        </a:t>
            </a:r>
            <a:r>
              <a:rPr lang="fr-BE" sz="1000" b="0" dirty="0" err="1">
                <a:solidFill>
                  <a:srgbClr val="000000"/>
                </a:solidFill>
                <a:effectLst/>
                <a:latin typeface="Consolas" panose="020B0609020204030204" pitchFamily="49" charset="0"/>
              </a:rPr>
              <a:t>connexion.db</a:t>
            </a:r>
            <a:r>
              <a:rPr lang="fr-BE" sz="1000" b="0" dirty="0">
                <a:solidFill>
                  <a:srgbClr val="000000"/>
                </a:solidFill>
                <a:effectLst/>
                <a:latin typeface="Consolas" panose="020B0609020204030204" pitchFamily="49" charset="0"/>
              </a:rPr>
              <a:t>, </a:t>
            </a:r>
            <a:r>
              <a:rPr lang="fr-BE" sz="1000" b="0" dirty="0" err="1">
                <a:solidFill>
                  <a:srgbClr val="000000"/>
                </a:solidFill>
                <a:effectLst/>
                <a:latin typeface="Consolas" panose="020B0609020204030204" pitchFamily="49" charset="0"/>
              </a:rPr>
              <a:t>uid</a:t>
            </a:r>
            <a:r>
              <a:rPr lang="fr-BE" sz="1000" b="0" dirty="0">
                <a:solidFill>
                  <a:srgbClr val="000000"/>
                </a:solidFill>
                <a:effectLst/>
                <a:latin typeface="Consolas" panose="020B0609020204030204" pitchFamily="49" charset="0"/>
              </a:rPr>
              <a:t>, </a:t>
            </a:r>
            <a:r>
              <a:rPr lang="fr-BE" sz="1000" b="0" dirty="0" err="1">
                <a:solidFill>
                  <a:srgbClr val="000000"/>
                </a:solidFill>
                <a:effectLst/>
                <a:latin typeface="Consolas" panose="020B0609020204030204" pitchFamily="49" charset="0"/>
              </a:rPr>
              <a:t>connexion.password</a:t>
            </a:r>
            <a:r>
              <a:rPr lang="fr-BE" sz="1000" b="0" dirty="0">
                <a:solidFill>
                  <a:srgbClr val="000000"/>
                </a:solidFill>
                <a:effectLst/>
                <a:latin typeface="Consolas" panose="020B0609020204030204" pitchFamily="49" charset="0"/>
              </a:rPr>
              <a:t>, </a:t>
            </a:r>
            <a:r>
              <a:rPr lang="fr-BE" sz="1000" b="0" dirty="0">
                <a:solidFill>
                  <a:srgbClr val="A31515"/>
                </a:solidFill>
                <a:effectLst/>
                <a:latin typeface="Consolas" panose="020B0609020204030204" pitchFamily="49" charset="0"/>
              </a:rPr>
              <a:t>'</a:t>
            </a:r>
            <a:r>
              <a:rPr lang="fr-BE" sz="1000" b="0" dirty="0" err="1">
                <a:solidFill>
                  <a:srgbClr val="A31515"/>
                </a:solidFill>
                <a:effectLst/>
                <a:latin typeface="Consolas" panose="020B0609020204030204" pitchFamily="49" charset="0"/>
              </a:rPr>
              <a:t>product.template</a:t>
            </a:r>
            <a:r>
              <a:rPr lang="fr-BE" sz="1000" b="0" dirty="0">
                <a:solidFill>
                  <a:srgbClr val="A31515"/>
                </a:solidFill>
                <a:effectLst/>
                <a:latin typeface="Consolas" panose="020B0609020204030204" pitchFamily="49" charset="0"/>
              </a:rPr>
              <a:t>'</a:t>
            </a:r>
            <a:r>
              <a:rPr lang="fr-BE" sz="1000" b="0" dirty="0">
                <a:solidFill>
                  <a:srgbClr val="000000"/>
                </a:solidFill>
                <a:effectLst/>
                <a:latin typeface="Consolas" panose="020B0609020204030204" pitchFamily="49" charset="0"/>
              </a:rPr>
              <a:t>, </a:t>
            </a:r>
            <a:r>
              <a:rPr lang="fr-BE" sz="1000" b="0" dirty="0">
                <a:solidFill>
                  <a:srgbClr val="A31515"/>
                </a:solidFill>
                <a:effectLst/>
                <a:latin typeface="Consolas" panose="020B0609020204030204" pitchFamily="49" charset="0"/>
              </a:rPr>
              <a:t>'</a:t>
            </a:r>
            <a:r>
              <a:rPr lang="fr-BE" sz="1000" b="0" dirty="0" err="1">
                <a:solidFill>
                  <a:srgbClr val="A31515"/>
                </a:solidFill>
                <a:effectLst/>
                <a:latin typeface="Consolas" panose="020B0609020204030204" pitchFamily="49" charset="0"/>
              </a:rPr>
              <a:t>search_read</a:t>
            </a:r>
            <a:r>
              <a:rPr lang="fr-BE" sz="1000" b="0" dirty="0">
                <a:solidFill>
                  <a:srgbClr val="A31515"/>
                </a:solidFill>
                <a:effectLst/>
                <a:latin typeface="Consolas" panose="020B0609020204030204" pitchFamily="49" charset="0"/>
              </a:rPr>
              <a:t>'</a:t>
            </a:r>
            <a:r>
              <a:rPr lang="fr-BE" sz="1000" b="0" dirty="0">
                <a:solidFill>
                  <a:srgbClr val="000000"/>
                </a:solidFill>
                <a:effectLst/>
                <a:latin typeface="Consolas" panose="020B0609020204030204" pitchFamily="49" charset="0"/>
              </a:rPr>
              <a:t>, [[[</a:t>
            </a:r>
            <a:r>
              <a:rPr lang="fr-BE" sz="1000" b="0" dirty="0">
                <a:solidFill>
                  <a:srgbClr val="A31515"/>
                </a:solidFill>
                <a:effectLst/>
                <a:latin typeface="Consolas" panose="020B0609020204030204" pitchFamily="49" charset="0"/>
              </a:rPr>
              <a:t>'</a:t>
            </a:r>
            <a:r>
              <a:rPr lang="fr-BE" sz="1000" b="0" dirty="0" err="1">
                <a:solidFill>
                  <a:srgbClr val="A31515"/>
                </a:solidFill>
                <a:effectLst/>
                <a:latin typeface="Consolas" panose="020B0609020204030204" pitchFamily="49" charset="0"/>
              </a:rPr>
              <a:t>appartement_id</a:t>
            </a:r>
            <a:r>
              <a:rPr lang="fr-BE" sz="1000" b="0" dirty="0">
                <a:solidFill>
                  <a:srgbClr val="A31515"/>
                </a:solidFill>
                <a:effectLst/>
                <a:latin typeface="Consolas" panose="020B0609020204030204" pitchFamily="49" charset="0"/>
              </a:rPr>
              <a:t>'</a:t>
            </a:r>
            <a:r>
              <a:rPr lang="fr-BE" sz="1000" b="0" dirty="0">
                <a:solidFill>
                  <a:srgbClr val="000000"/>
                </a:solidFill>
                <a:effectLst/>
                <a:latin typeface="Consolas" panose="020B0609020204030204" pitchFamily="49" charset="0"/>
              </a:rPr>
              <a:t>, </a:t>
            </a:r>
            <a:r>
              <a:rPr lang="fr-BE" sz="1000" b="0" dirty="0">
                <a:solidFill>
                  <a:srgbClr val="A31515"/>
                </a:solidFill>
                <a:effectLst/>
                <a:latin typeface="Consolas" panose="020B0609020204030204" pitchFamily="49" charset="0"/>
              </a:rPr>
              <a:t>'!='</a:t>
            </a:r>
            <a:r>
              <a:rPr lang="fr-BE" sz="1000" b="0" dirty="0">
                <a:solidFill>
                  <a:srgbClr val="000000"/>
                </a:solidFill>
                <a:effectLst/>
                <a:latin typeface="Consolas" panose="020B0609020204030204" pitchFamily="49" charset="0"/>
              </a:rPr>
              <a:t>, </a:t>
            </a:r>
            <a:r>
              <a:rPr lang="fr-BE" sz="1000" b="0" dirty="0">
                <a:solidFill>
                  <a:srgbClr val="0000FF"/>
                </a:solidFill>
                <a:effectLst/>
                <a:latin typeface="Consolas" panose="020B0609020204030204" pitchFamily="49" charset="0"/>
              </a:rPr>
              <a:t>None</a:t>
            </a:r>
            <a:r>
              <a:rPr lang="fr-BE" sz="1000" b="0" dirty="0">
                <a:solidFill>
                  <a:srgbClr val="000000"/>
                </a:solidFill>
                <a:effectLst/>
                <a:latin typeface="Consolas" panose="020B0609020204030204" pitchFamily="49" charset="0"/>
              </a:rPr>
              <a:t>], [</a:t>
            </a:r>
            <a:r>
              <a:rPr lang="fr-BE" sz="1000" b="0" dirty="0">
                <a:solidFill>
                  <a:srgbClr val="A31515"/>
                </a:solidFill>
                <a:effectLst/>
                <a:latin typeface="Consolas" panose="020B0609020204030204" pitchFamily="49" charset="0"/>
              </a:rPr>
              <a:t>'</a:t>
            </a:r>
            <a:r>
              <a:rPr lang="fr-BE" sz="1000" b="0" dirty="0" err="1">
                <a:solidFill>
                  <a:srgbClr val="A31515"/>
                </a:solidFill>
                <a:effectLst/>
                <a:latin typeface="Consolas" panose="020B0609020204030204" pitchFamily="49" charset="0"/>
              </a:rPr>
              <a:t>qty_available</a:t>
            </a:r>
            <a:r>
              <a:rPr lang="fr-BE" sz="1000" b="0" dirty="0">
                <a:solidFill>
                  <a:srgbClr val="A31515"/>
                </a:solidFill>
                <a:effectLst/>
                <a:latin typeface="Consolas" panose="020B0609020204030204" pitchFamily="49" charset="0"/>
              </a:rPr>
              <a:t>'</a:t>
            </a:r>
            <a:r>
              <a:rPr lang="fr-BE" sz="1000" b="0" dirty="0">
                <a:solidFill>
                  <a:srgbClr val="000000"/>
                </a:solidFill>
                <a:effectLst/>
                <a:latin typeface="Consolas" panose="020B0609020204030204" pitchFamily="49" charset="0"/>
              </a:rPr>
              <a:t>, </a:t>
            </a:r>
            <a:r>
              <a:rPr lang="fr-BE" sz="1000" b="0" dirty="0">
                <a:solidFill>
                  <a:srgbClr val="A31515"/>
                </a:solidFill>
                <a:effectLst/>
                <a:latin typeface="Consolas" panose="020B0609020204030204" pitchFamily="49" charset="0"/>
              </a:rPr>
              <a:t>'&gt;=‘</a:t>
            </a:r>
            <a:r>
              <a:rPr lang="fr-BE" sz="1000" b="0" dirty="0">
                <a:solidFill>
                  <a:srgbClr val="000000"/>
                </a:solidFill>
                <a:effectLst/>
                <a:latin typeface="Consolas" panose="020B0609020204030204" pitchFamily="49" charset="0"/>
              </a:rPr>
              <a:t>, 		</a:t>
            </a:r>
            <a:r>
              <a:rPr lang="fr-BE" sz="1000" b="0" dirty="0">
                <a:solidFill>
                  <a:srgbClr val="098658"/>
                </a:solidFill>
                <a:effectLst/>
                <a:latin typeface="Consolas" panose="020B0609020204030204" pitchFamily="49" charset="0"/>
              </a:rPr>
              <a:t>1</a:t>
            </a:r>
            <a:r>
              <a:rPr lang="fr-BE" sz="1000" b="0" dirty="0">
                <a:solidFill>
                  <a:srgbClr val="000000"/>
                </a:solidFill>
                <a:effectLst/>
                <a:latin typeface="Consolas" panose="020B0609020204030204" pitchFamily="49" charset="0"/>
              </a:rPr>
              <a:t>]]])</a:t>
            </a:r>
          </a:p>
          <a:p>
            <a:br>
              <a:rPr lang="fr-BE" sz="1000" b="0" dirty="0">
                <a:solidFill>
                  <a:srgbClr val="000000"/>
                </a:solidFill>
                <a:effectLst/>
                <a:latin typeface="Consolas" panose="020B0609020204030204" pitchFamily="49" charset="0"/>
              </a:rPr>
            </a:br>
            <a:r>
              <a:rPr lang="fr-BE" sz="1000" b="0" dirty="0">
                <a:solidFill>
                  <a:srgbClr val="000000"/>
                </a:solidFill>
                <a:effectLst/>
                <a:latin typeface="Consolas" panose="020B0609020204030204" pitchFamily="49" charset="0"/>
              </a:rPr>
              <a:t>    </a:t>
            </a:r>
            <a:r>
              <a:rPr lang="fr-BE" sz="1000" b="0" dirty="0" err="1">
                <a:solidFill>
                  <a:srgbClr val="000000"/>
                </a:solidFill>
                <a:effectLst/>
                <a:latin typeface="Consolas" panose="020B0609020204030204" pitchFamily="49" charset="0"/>
              </a:rPr>
              <a:t>apartment_ids</a:t>
            </a:r>
            <a:r>
              <a:rPr lang="fr-BE" sz="1000" b="0" dirty="0">
                <a:solidFill>
                  <a:srgbClr val="000000"/>
                </a:solidFill>
                <a:effectLst/>
                <a:latin typeface="Consolas" panose="020B0609020204030204" pitchFamily="49" charset="0"/>
              </a:rPr>
              <a:t> = [</a:t>
            </a:r>
            <a:r>
              <a:rPr lang="fr-BE" sz="1000" b="0" dirty="0" err="1">
                <a:solidFill>
                  <a:srgbClr val="000000"/>
                </a:solidFill>
                <a:effectLst/>
                <a:latin typeface="Consolas" panose="020B0609020204030204" pitchFamily="49" charset="0"/>
              </a:rPr>
              <a:t>product</a:t>
            </a:r>
            <a:r>
              <a:rPr lang="fr-BE" sz="1000" b="0" dirty="0">
                <a:solidFill>
                  <a:srgbClr val="000000"/>
                </a:solidFill>
                <a:effectLst/>
                <a:latin typeface="Consolas" panose="020B0609020204030204" pitchFamily="49" charset="0"/>
              </a:rPr>
              <a:t>[</a:t>
            </a:r>
            <a:r>
              <a:rPr lang="fr-BE" sz="1000" b="0" dirty="0">
                <a:solidFill>
                  <a:srgbClr val="A31515"/>
                </a:solidFill>
                <a:effectLst/>
                <a:latin typeface="Consolas" panose="020B0609020204030204" pitchFamily="49" charset="0"/>
              </a:rPr>
              <a:t>'</a:t>
            </a:r>
            <a:r>
              <a:rPr lang="fr-BE" sz="1000" b="0" dirty="0" err="1">
                <a:solidFill>
                  <a:srgbClr val="A31515"/>
                </a:solidFill>
                <a:effectLst/>
                <a:latin typeface="Consolas" panose="020B0609020204030204" pitchFamily="49" charset="0"/>
              </a:rPr>
              <a:t>appartement_id</a:t>
            </a:r>
            <a:r>
              <a:rPr lang="fr-BE" sz="1000" b="0" dirty="0">
                <a:solidFill>
                  <a:srgbClr val="A31515"/>
                </a:solidFill>
                <a:effectLst/>
                <a:latin typeface="Consolas" panose="020B0609020204030204" pitchFamily="49" charset="0"/>
              </a:rPr>
              <a:t>'</a:t>
            </a:r>
            <a:r>
              <a:rPr lang="fr-BE" sz="1000" b="0" dirty="0">
                <a:solidFill>
                  <a:srgbClr val="000000"/>
                </a:solidFill>
                <a:effectLst/>
                <a:latin typeface="Consolas" panose="020B0609020204030204" pitchFamily="49" charset="0"/>
              </a:rPr>
              <a:t>][</a:t>
            </a:r>
            <a:r>
              <a:rPr lang="fr-BE" sz="1000" b="0" dirty="0">
                <a:solidFill>
                  <a:srgbClr val="098658"/>
                </a:solidFill>
                <a:effectLst/>
                <a:latin typeface="Consolas" panose="020B0609020204030204" pitchFamily="49" charset="0"/>
              </a:rPr>
              <a:t>0</a:t>
            </a:r>
            <a:r>
              <a:rPr lang="fr-BE" sz="1000" b="0" dirty="0">
                <a:solidFill>
                  <a:srgbClr val="000000"/>
                </a:solidFill>
                <a:effectLst/>
                <a:latin typeface="Consolas" panose="020B0609020204030204" pitchFamily="49" charset="0"/>
              </a:rPr>
              <a:t>] </a:t>
            </a:r>
            <a:r>
              <a:rPr lang="fr-BE" sz="1000" b="0" dirty="0">
                <a:solidFill>
                  <a:srgbClr val="AF00DB"/>
                </a:solidFill>
                <a:effectLst/>
                <a:latin typeface="Consolas" panose="020B0609020204030204" pitchFamily="49" charset="0"/>
              </a:rPr>
              <a:t>for</a:t>
            </a:r>
            <a:r>
              <a:rPr lang="fr-BE" sz="1000" b="0" dirty="0">
                <a:solidFill>
                  <a:srgbClr val="000000"/>
                </a:solidFill>
                <a:effectLst/>
                <a:latin typeface="Consolas" panose="020B0609020204030204" pitchFamily="49" charset="0"/>
              </a:rPr>
              <a:t> </a:t>
            </a:r>
            <a:r>
              <a:rPr lang="fr-BE" sz="1000" b="0" dirty="0" err="1">
                <a:solidFill>
                  <a:srgbClr val="000000"/>
                </a:solidFill>
                <a:effectLst/>
                <a:latin typeface="Consolas" panose="020B0609020204030204" pitchFamily="49" charset="0"/>
              </a:rPr>
              <a:t>product</a:t>
            </a:r>
            <a:r>
              <a:rPr lang="fr-BE" sz="1000" b="0" dirty="0">
                <a:solidFill>
                  <a:srgbClr val="000000"/>
                </a:solidFill>
                <a:effectLst/>
                <a:latin typeface="Consolas" panose="020B0609020204030204" pitchFamily="49" charset="0"/>
              </a:rPr>
              <a:t> </a:t>
            </a:r>
            <a:r>
              <a:rPr lang="fr-BE" sz="1000" b="0" dirty="0">
                <a:solidFill>
                  <a:srgbClr val="AF00DB"/>
                </a:solidFill>
                <a:effectLst/>
                <a:latin typeface="Consolas" panose="020B0609020204030204" pitchFamily="49" charset="0"/>
              </a:rPr>
              <a:t>in</a:t>
            </a:r>
            <a:r>
              <a:rPr lang="fr-BE" sz="1000" b="0" dirty="0">
                <a:solidFill>
                  <a:srgbClr val="000000"/>
                </a:solidFill>
                <a:effectLst/>
                <a:latin typeface="Consolas" panose="020B0609020204030204" pitchFamily="49" charset="0"/>
              </a:rPr>
              <a:t> </a:t>
            </a:r>
            <a:r>
              <a:rPr lang="fr-BE" sz="1000" b="0" dirty="0" err="1">
                <a:solidFill>
                  <a:srgbClr val="000000"/>
                </a:solidFill>
                <a:effectLst/>
                <a:latin typeface="Consolas" panose="020B0609020204030204" pitchFamily="49" charset="0"/>
              </a:rPr>
              <a:t>products</a:t>
            </a:r>
            <a:r>
              <a:rPr lang="fr-BE" sz="1000" b="0" dirty="0">
                <a:solidFill>
                  <a:srgbClr val="000000"/>
                </a:solidFill>
                <a:effectLst/>
                <a:latin typeface="Consolas" panose="020B0609020204030204" pitchFamily="49" charset="0"/>
              </a:rPr>
              <a:t>]</a:t>
            </a:r>
            <a:br>
              <a:rPr lang="fr-BE" sz="1000" b="0" dirty="0">
                <a:solidFill>
                  <a:srgbClr val="000000"/>
                </a:solidFill>
                <a:effectLst/>
                <a:latin typeface="Consolas" panose="020B0609020204030204" pitchFamily="49" charset="0"/>
              </a:rPr>
            </a:br>
            <a:r>
              <a:rPr lang="fr-BE" sz="1000" b="0" dirty="0">
                <a:solidFill>
                  <a:srgbClr val="000000"/>
                </a:solidFill>
                <a:effectLst/>
                <a:latin typeface="Consolas" panose="020B0609020204030204" pitchFamily="49" charset="0"/>
              </a:rPr>
              <a:t>    </a:t>
            </a:r>
            <a:r>
              <a:rPr lang="fr-BE" sz="1000" b="0" dirty="0" err="1">
                <a:solidFill>
                  <a:srgbClr val="000000"/>
                </a:solidFill>
                <a:effectLst/>
                <a:latin typeface="Consolas" panose="020B0609020204030204" pitchFamily="49" charset="0"/>
              </a:rPr>
              <a:t>apartment</a:t>
            </a:r>
            <a:r>
              <a:rPr lang="fr-BE" sz="1000" b="0" dirty="0">
                <a:solidFill>
                  <a:srgbClr val="000000"/>
                </a:solidFill>
                <a:effectLst/>
                <a:latin typeface="Consolas" panose="020B0609020204030204" pitchFamily="49" charset="0"/>
              </a:rPr>
              <a:t> = </a:t>
            </a:r>
            <a:r>
              <a:rPr lang="fr-BE" sz="1000" b="0" dirty="0" err="1">
                <a:solidFill>
                  <a:srgbClr val="000000"/>
                </a:solidFill>
                <a:effectLst/>
                <a:latin typeface="Consolas" panose="020B0609020204030204" pitchFamily="49" charset="0"/>
              </a:rPr>
              <a:t>models.execute_kw</a:t>
            </a:r>
            <a:r>
              <a:rPr lang="fr-BE" sz="1000" b="0" dirty="0">
                <a:solidFill>
                  <a:srgbClr val="000000"/>
                </a:solidFill>
                <a:effectLst/>
                <a:latin typeface="Consolas" panose="020B0609020204030204" pitchFamily="49" charset="0"/>
              </a:rPr>
              <a:t>(</a:t>
            </a:r>
            <a:r>
              <a:rPr lang="fr-BE" sz="1000" b="0" dirty="0" err="1">
                <a:solidFill>
                  <a:srgbClr val="000000"/>
                </a:solidFill>
                <a:effectLst/>
                <a:latin typeface="Consolas" panose="020B0609020204030204" pitchFamily="49" charset="0"/>
              </a:rPr>
              <a:t>connexion.db</a:t>
            </a:r>
            <a:r>
              <a:rPr lang="fr-BE" sz="1000" b="0" dirty="0">
                <a:solidFill>
                  <a:srgbClr val="000000"/>
                </a:solidFill>
                <a:effectLst/>
                <a:latin typeface="Consolas" panose="020B0609020204030204" pitchFamily="49" charset="0"/>
              </a:rPr>
              <a:t>, </a:t>
            </a:r>
            <a:r>
              <a:rPr lang="fr-BE" sz="1000" b="0" dirty="0" err="1">
                <a:solidFill>
                  <a:srgbClr val="000000"/>
                </a:solidFill>
                <a:effectLst/>
                <a:latin typeface="Consolas" panose="020B0609020204030204" pitchFamily="49" charset="0"/>
              </a:rPr>
              <a:t>uid</a:t>
            </a:r>
            <a:r>
              <a:rPr lang="fr-BE" sz="1000" b="0" dirty="0">
                <a:solidFill>
                  <a:srgbClr val="000000"/>
                </a:solidFill>
                <a:effectLst/>
                <a:latin typeface="Consolas" panose="020B0609020204030204" pitchFamily="49" charset="0"/>
              </a:rPr>
              <a:t>, </a:t>
            </a:r>
            <a:r>
              <a:rPr lang="fr-BE" sz="1000" b="0" dirty="0" err="1">
                <a:solidFill>
                  <a:srgbClr val="000000"/>
                </a:solidFill>
                <a:effectLst/>
                <a:latin typeface="Consolas" panose="020B0609020204030204" pitchFamily="49" charset="0"/>
              </a:rPr>
              <a:t>connexion.password</a:t>
            </a:r>
            <a:r>
              <a:rPr lang="fr-BE" sz="1000" b="0" dirty="0">
                <a:solidFill>
                  <a:srgbClr val="000000"/>
                </a:solidFill>
                <a:effectLst/>
                <a:latin typeface="Consolas" panose="020B0609020204030204" pitchFamily="49" charset="0"/>
              </a:rPr>
              <a:t>, </a:t>
            </a:r>
            <a:r>
              <a:rPr lang="fr-BE" sz="1000" b="0" dirty="0">
                <a:solidFill>
                  <a:srgbClr val="A31515"/>
                </a:solidFill>
                <a:effectLst/>
                <a:latin typeface="Consolas" panose="020B0609020204030204" pitchFamily="49" charset="0"/>
              </a:rPr>
              <a:t>'</a:t>
            </a:r>
            <a:r>
              <a:rPr lang="fr-BE" sz="1000" b="0" dirty="0" err="1">
                <a:solidFill>
                  <a:srgbClr val="A31515"/>
                </a:solidFill>
                <a:effectLst/>
                <a:latin typeface="Consolas" panose="020B0609020204030204" pitchFamily="49" charset="0"/>
              </a:rPr>
              <a:t>realtor.appartement</a:t>
            </a:r>
            <a:r>
              <a:rPr lang="fr-BE" sz="1000" b="0" dirty="0">
                <a:solidFill>
                  <a:srgbClr val="A31515"/>
                </a:solidFill>
                <a:effectLst/>
                <a:latin typeface="Consolas" panose="020B0609020204030204" pitchFamily="49" charset="0"/>
              </a:rPr>
              <a:t>'</a:t>
            </a:r>
            <a:r>
              <a:rPr lang="fr-BE" sz="1000" b="0" dirty="0">
                <a:solidFill>
                  <a:srgbClr val="000000"/>
                </a:solidFill>
                <a:effectLst/>
                <a:latin typeface="Consolas" panose="020B0609020204030204" pitchFamily="49" charset="0"/>
              </a:rPr>
              <a:t>, </a:t>
            </a:r>
            <a:r>
              <a:rPr lang="fr-BE" sz="1000" b="0" dirty="0">
                <a:solidFill>
                  <a:srgbClr val="A31515"/>
                </a:solidFill>
                <a:effectLst/>
                <a:latin typeface="Consolas" panose="020B0609020204030204" pitchFamily="49" charset="0"/>
              </a:rPr>
              <a:t>'</a:t>
            </a:r>
            <a:r>
              <a:rPr lang="fr-BE" sz="1000" b="0" dirty="0" err="1">
                <a:solidFill>
                  <a:srgbClr val="A31515"/>
                </a:solidFill>
                <a:effectLst/>
                <a:latin typeface="Consolas" panose="020B0609020204030204" pitchFamily="49" charset="0"/>
              </a:rPr>
              <a:t>search_read</a:t>
            </a:r>
            <a:r>
              <a:rPr lang="fr-BE" sz="1000" b="0" dirty="0">
                <a:solidFill>
                  <a:srgbClr val="A31515"/>
                </a:solidFill>
                <a:effectLst/>
                <a:latin typeface="Consolas" panose="020B0609020204030204" pitchFamily="49" charset="0"/>
              </a:rPr>
              <a:t>'</a:t>
            </a:r>
            <a:r>
              <a:rPr lang="fr-BE" sz="1000" b="0" dirty="0">
                <a:solidFill>
                  <a:srgbClr val="000000"/>
                </a:solidFill>
                <a:effectLst/>
                <a:latin typeface="Consolas" panose="020B0609020204030204" pitchFamily="49" charset="0"/>
              </a:rPr>
              <a:t>, [[[</a:t>
            </a:r>
            <a:r>
              <a:rPr lang="fr-BE" sz="1000" b="0" dirty="0">
                <a:solidFill>
                  <a:srgbClr val="A31515"/>
                </a:solidFill>
                <a:effectLst/>
                <a:latin typeface="Consolas" panose="020B0609020204030204" pitchFamily="49" charset="0"/>
              </a:rPr>
              <a:t>'id'</a:t>
            </a:r>
            <a:r>
              <a:rPr lang="fr-BE" sz="1000" b="0" dirty="0">
                <a:solidFill>
                  <a:srgbClr val="000000"/>
                </a:solidFill>
                <a:effectLst/>
                <a:latin typeface="Consolas" panose="020B0609020204030204" pitchFamily="49" charset="0"/>
              </a:rPr>
              <a:t>, </a:t>
            </a:r>
            <a:r>
              <a:rPr lang="fr-BE" sz="1000" b="0" dirty="0">
                <a:solidFill>
                  <a:srgbClr val="A31515"/>
                </a:solidFill>
                <a:effectLst/>
                <a:latin typeface="Consolas" panose="020B0609020204030204" pitchFamily="49" charset="0"/>
              </a:rPr>
              <a:t>'in'</a:t>
            </a:r>
            <a:r>
              <a:rPr lang="fr-BE" sz="1000" b="0" dirty="0">
                <a:solidFill>
                  <a:srgbClr val="000000"/>
                </a:solidFill>
                <a:effectLst/>
                <a:latin typeface="Consolas" panose="020B0609020204030204" pitchFamily="49" charset="0"/>
              </a:rPr>
              <a:t>, </a:t>
            </a:r>
            <a:r>
              <a:rPr lang="fr-BE" sz="1000" b="0" dirty="0" err="1">
                <a:solidFill>
                  <a:srgbClr val="000000"/>
                </a:solidFill>
                <a:effectLst/>
                <a:latin typeface="Consolas" panose="020B0609020204030204" pitchFamily="49" charset="0"/>
              </a:rPr>
              <a:t>apartment_ids</a:t>
            </a:r>
            <a:r>
              <a:rPr lang="fr-BE" sz="1000" b="0" dirty="0">
                <a:solidFill>
                  <a:srgbClr val="000000"/>
                </a:solidFill>
                <a:effectLst/>
                <a:latin typeface="Consolas" panose="020B0609020204030204" pitchFamily="49" charset="0"/>
              </a:rPr>
              <a:t>]]],</a:t>
            </a:r>
          </a:p>
          <a:p>
            <a:r>
              <a:rPr lang="fr-BE" sz="1000" b="0" dirty="0">
                <a:solidFill>
                  <a:srgbClr val="000000"/>
                </a:solidFill>
                <a:effectLst/>
                <a:latin typeface="Consolas" panose="020B0609020204030204" pitchFamily="49" charset="0"/>
              </a:rPr>
              <a:t>                                  {</a:t>
            </a:r>
            <a:r>
              <a:rPr lang="fr-BE" sz="1000" b="0" dirty="0">
                <a:solidFill>
                  <a:srgbClr val="A31515"/>
                </a:solidFill>
                <a:effectLst/>
                <a:latin typeface="Consolas" panose="020B0609020204030204" pitchFamily="49" charset="0"/>
              </a:rPr>
              <a:t>'</a:t>
            </a:r>
            <a:r>
              <a:rPr lang="fr-BE" sz="1000" b="0" dirty="0" err="1">
                <a:solidFill>
                  <a:srgbClr val="A31515"/>
                </a:solidFill>
                <a:effectLst/>
                <a:latin typeface="Consolas" panose="020B0609020204030204" pitchFamily="49" charset="0"/>
              </a:rPr>
              <a:t>fields</a:t>
            </a:r>
            <a:r>
              <a:rPr lang="fr-BE" sz="1000" b="0" dirty="0">
                <a:solidFill>
                  <a:srgbClr val="A31515"/>
                </a:solidFill>
                <a:effectLst/>
                <a:latin typeface="Consolas" panose="020B0609020204030204" pitchFamily="49" charset="0"/>
              </a:rPr>
              <a:t>’</a:t>
            </a:r>
            <a:r>
              <a:rPr lang="fr-BE" sz="1000" b="0" dirty="0">
                <a:solidFill>
                  <a:srgbClr val="000000"/>
                </a:solidFill>
                <a:effectLst/>
                <a:latin typeface="Consolas" panose="020B0609020204030204" pitchFamily="49" charset="0"/>
              </a:rPr>
              <a:t>: [ </a:t>
            </a:r>
            <a:r>
              <a:rPr lang="fr-BE" sz="1000" b="0" dirty="0">
                <a:solidFill>
                  <a:srgbClr val="A31515"/>
                </a:solidFill>
                <a:effectLst/>
                <a:latin typeface="Consolas" panose="020B0609020204030204" pitchFamily="49" charset="0"/>
              </a:rPr>
              <a:t>'</a:t>
            </a:r>
            <a:r>
              <a:rPr lang="fr-BE" sz="1000" b="0" dirty="0" err="1">
                <a:solidFill>
                  <a:srgbClr val="A31515"/>
                </a:solidFill>
                <a:effectLst/>
                <a:latin typeface="Consolas" panose="020B0609020204030204" pitchFamily="49" charset="0"/>
              </a:rPr>
              <a:t>name</a:t>
            </a:r>
            <a:r>
              <a:rPr lang="fr-BE" sz="1000" b="0" dirty="0">
                <a:solidFill>
                  <a:srgbClr val="A31515"/>
                </a:solidFill>
                <a:effectLst/>
                <a:latin typeface="Consolas" panose="020B0609020204030204" pitchFamily="49" charset="0"/>
              </a:rPr>
              <a:t>'</a:t>
            </a:r>
            <a:r>
              <a:rPr lang="fr-BE" sz="1000" b="0" dirty="0">
                <a:solidFill>
                  <a:srgbClr val="000000"/>
                </a:solidFill>
                <a:effectLst/>
                <a:latin typeface="Consolas" panose="020B0609020204030204" pitchFamily="49" charset="0"/>
              </a:rPr>
              <a:t>, </a:t>
            </a:r>
            <a:r>
              <a:rPr lang="fr-BE" sz="1000" b="0" dirty="0">
                <a:solidFill>
                  <a:srgbClr val="A31515"/>
                </a:solidFill>
                <a:effectLst/>
                <a:latin typeface="Consolas" panose="020B0609020204030204" pitchFamily="49" charset="0"/>
              </a:rPr>
              <a:t>'description'</a:t>
            </a:r>
            <a:r>
              <a:rPr lang="fr-BE" sz="1000" b="0" dirty="0">
                <a:solidFill>
                  <a:srgbClr val="000000"/>
                </a:solidFill>
                <a:effectLst/>
                <a:latin typeface="Consolas" panose="020B0609020204030204" pitchFamily="49" charset="0"/>
              </a:rPr>
              <a:t>, </a:t>
            </a:r>
            <a:r>
              <a:rPr lang="fr-BE" sz="1000" b="0" dirty="0">
                <a:solidFill>
                  <a:srgbClr val="A31515"/>
                </a:solidFill>
                <a:effectLst/>
                <a:latin typeface="Consolas" panose="020B0609020204030204" pitchFamily="49" charset="0"/>
              </a:rPr>
              <a:t>'</a:t>
            </a:r>
            <a:r>
              <a:rPr lang="fr-BE" sz="1000" b="0" dirty="0" err="1">
                <a:solidFill>
                  <a:srgbClr val="A31515"/>
                </a:solidFill>
                <a:effectLst/>
                <a:latin typeface="Consolas" panose="020B0609020204030204" pitchFamily="49" charset="0"/>
              </a:rPr>
              <a:t>disponibility</a:t>
            </a:r>
            <a:r>
              <a:rPr lang="fr-BE" sz="1000" b="0" dirty="0">
                <a:solidFill>
                  <a:srgbClr val="A31515"/>
                </a:solidFill>
                <a:effectLst/>
                <a:latin typeface="Consolas" panose="020B0609020204030204" pitchFamily="49" charset="0"/>
              </a:rPr>
              <a:t>'</a:t>
            </a:r>
            <a:r>
              <a:rPr lang="fr-BE" sz="1000" b="0" dirty="0">
                <a:solidFill>
                  <a:srgbClr val="000000"/>
                </a:solidFill>
                <a:effectLst/>
                <a:latin typeface="Consolas" panose="020B0609020204030204" pitchFamily="49" charset="0"/>
              </a:rPr>
              <a:t>, </a:t>
            </a:r>
            <a:r>
              <a:rPr lang="fr-BE" sz="1000" b="0" dirty="0">
                <a:solidFill>
                  <a:srgbClr val="A31515"/>
                </a:solidFill>
                <a:effectLst/>
                <a:latin typeface="Consolas" panose="020B0609020204030204" pitchFamily="49" charset="0"/>
              </a:rPr>
              <a:t>'</a:t>
            </a:r>
            <a:r>
              <a:rPr lang="fr-BE" sz="1000" b="0" dirty="0" err="1">
                <a:solidFill>
                  <a:srgbClr val="A31515"/>
                </a:solidFill>
                <a:effectLst/>
                <a:latin typeface="Consolas" panose="020B0609020204030204" pitchFamily="49" charset="0"/>
              </a:rPr>
              <a:t>price</a:t>
            </a:r>
            <a:r>
              <a:rPr lang="fr-BE" sz="1000" b="0" dirty="0">
                <a:solidFill>
                  <a:srgbClr val="A31515"/>
                </a:solidFill>
                <a:effectLst/>
                <a:latin typeface="Consolas" panose="020B0609020204030204" pitchFamily="49" charset="0"/>
              </a:rPr>
              <a:t>'</a:t>
            </a:r>
            <a:r>
              <a:rPr lang="fr-BE" sz="1000" b="0" dirty="0">
                <a:solidFill>
                  <a:srgbClr val="000000"/>
                </a:solidFill>
                <a:effectLst/>
                <a:latin typeface="Consolas" panose="020B0609020204030204" pitchFamily="49" charset="0"/>
              </a:rPr>
              <a:t>, </a:t>
            </a:r>
            <a:r>
              <a:rPr lang="fr-BE" sz="1000" b="0" dirty="0">
                <a:solidFill>
                  <a:srgbClr val="A31515"/>
                </a:solidFill>
                <a:effectLst/>
                <a:latin typeface="Consolas" panose="020B0609020204030204" pitchFamily="49" charset="0"/>
              </a:rPr>
              <a:t>'surface'</a:t>
            </a:r>
            <a:r>
              <a:rPr lang="fr-BE" sz="1000" b="0" dirty="0">
                <a:solidFill>
                  <a:srgbClr val="000000"/>
                </a:solidFill>
                <a:effectLst/>
                <a:latin typeface="Consolas" panose="020B0609020204030204" pitchFamily="49" charset="0"/>
              </a:rPr>
              <a:t>, </a:t>
            </a:r>
            <a:r>
              <a:rPr lang="fr-BE" sz="1000" b="0" dirty="0">
                <a:solidFill>
                  <a:srgbClr val="A31515"/>
                </a:solidFill>
                <a:effectLst/>
                <a:latin typeface="Consolas" panose="020B0609020204030204" pitchFamily="49" charset="0"/>
              </a:rPr>
              <a:t>'</a:t>
            </a:r>
            <a:r>
              <a:rPr lang="fr-BE" sz="1000" b="0" dirty="0" err="1">
                <a:solidFill>
                  <a:srgbClr val="A31515"/>
                </a:solidFill>
                <a:effectLst/>
                <a:latin typeface="Consolas" panose="020B0609020204030204" pitchFamily="49" charset="0"/>
              </a:rPr>
              <a:t>terasseSurface</a:t>
            </a:r>
            <a:r>
              <a:rPr lang="fr-BE" sz="1000" b="0" dirty="0">
                <a:solidFill>
                  <a:srgbClr val="A31515"/>
                </a:solidFill>
                <a:effectLst/>
                <a:latin typeface="Consolas" panose="020B0609020204030204" pitchFamily="49" charset="0"/>
              </a:rPr>
              <a:t>’</a:t>
            </a:r>
            <a:r>
              <a:rPr lang="fr-BE" sz="1000" b="0" dirty="0">
                <a:solidFill>
                  <a:srgbClr val="000000"/>
                </a:solidFill>
                <a:effectLst/>
                <a:latin typeface="Consolas" panose="020B0609020204030204" pitchFamily="49" charset="0"/>
              </a:rPr>
              <a:t>, </a:t>
            </a:r>
            <a:r>
              <a:rPr lang="fr-BE" sz="1000" b="0" dirty="0">
                <a:solidFill>
                  <a:srgbClr val="A31515"/>
                </a:solidFill>
                <a:effectLst/>
                <a:latin typeface="Consolas" panose="020B0609020204030204" pitchFamily="49" charset="0"/>
              </a:rPr>
              <a:t>'</a:t>
            </a:r>
            <a:r>
              <a:rPr lang="fr-BE" sz="1000" b="0" dirty="0" err="1">
                <a:solidFill>
                  <a:srgbClr val="A31515"/>
                </a:solidFill>
                <a:effectLst/>
                <a:latin typeface="Consolas" panose="020B0609020204030204" pitchFamily="49" charset="0"/>
              </a:rPr>
              <a:t>totalSurface</a:t>
            </a:r>
            <a:r>
              <a:rPr lang="fr-BE" sz="1000" b="0" dirty="0">
                <a:solidFill>
                  <a:srgbClr val="A31515"/>
                </a:solidFill>
                <a:effectLst/>
                <a:latin typeface="Consolas" panose="020B0609020204030204" pitchFamily="49" charset="0"/>
              </a:rPr>
              <a:t>’</a:t>
            </a:r>
            <a:r>
              <a:rPr lang="fr-BE" sz="1000" b="0" dirty="0">
                <a:solidFill>
                  <a:srgbClr val="000000"/>
                </a:solidFill>
                <a:effectLst/>
                <a:latin typeface="Consolas" panose="020B0609020204030204" pitchFamily="49" charset="0"/>
              </a:rPr>
              <a:t>, 						</a:t>
            </a:r>
            <a:r>
              <a:rPr lang="fr-BE" sz="1000" b="0" dirty="0">
                <a:solidFill>
                  <a:srgbClr val="A31515"/>
                </a:solidFill>
                <a:effectLst/>
                <a:latin typeface="Consolas" panose="020B0609020204030204" pitchFamily="49" charset="0"/>
              </a:rPr>
              <a:t>'</a:t>
            </a:r>
            <a:r>
              <a:rPr lang="fr-BE" sz="1000" b="0" dirty="0" err="1">
                <a:solidFill>
                  <a:srgbClr val="A31515"/>
                </a:solidFill>
                <a:effectLst/>
                <a:latin typeface="Consolas" panose="020B0609020204030204" pitchFamily="49" charset="0"/>
              </a:rPr>
              <a:t>bestOfferName</a:t>
            </a:r>
            <a:r>
              <a:rPr lang="fr-BE" sz="1000" b="0" dirty="0">
                <a:solidFill>
                  <a:srgbClr val="A31515"/>
                </a:solidFill>
                <a:effectLst/>
                <a:latin typeface="Consolas" panose="020B0609020204030204" pitchFamily="49" charset="0"/>
              </a:rPr>
              <a:t>'</a:t>
            </a:r>
            <a:r>
              <a:rPr lang="fr-BE" sz="1000" b="0" dirty="0">
                <a:solidFill>
                  <a:srgbClr val="000000"/>
                </a:solidFill>
                <a:effectLst/>
                <a:latin typeface="Consolas" panose="020B0609020204030204" pitchFamily="49" charset="0"/>
              </a:rPr>
              <a:t>, </a:t>
            </a:r>
            <a:r>
              <a:rPr lang="fr-BE" sz="1000" b="0" dirty="0">
                <a:solidFill>
                  <a:srgbClr val="A31515"/>
                </a:solidFill>
                <a:effectLst/>
                <a:latin typeface="Consolas" panose="020B0609020204030204" pitchFamily="49" charset="0"/>
              </a:rPr>
              <a:t>'</a:t>
            </a:r>
            <a:r>
              <a:rPr lang="fr-BE" sz="1000" b="0" dirty="0" err="1">
                <a:solidFill>
                  <a:srgbClr val="A31515"/>
                </a:solidFill>
                <a:effectLst/>
                <a:latin typeface="Consolas" panose="020B0609020204030204" pitchFamily="49" charset="0"/>
              </a:rPr>
              <a:t>bestOfferAmount</a:t>
            </a:r>
            <a:r>
              <a:rPr lang="fr-BE" sz="1000" b="0" dirty="0">
                <a:solidFill>
                  <a:srgbClr val="A31515"/>
                </a:solidFill>
                <a:effectLst/>
                <a:latin typeface="Consolas" panose="020B0609020204030204" pitchFamily="49" charset="0"/>
              </a:rPr>
              <a:t>'</a:t>
            </a:r>
            <a:r>
              <a:rPr lang="fr-BE" sz="1000" b="0" dirty="0">
                <a:solidFill>
                  <a:srgbClr val="000000"/>
                </a:solidFill>
                <a:effectLst/>
                <a:latin typeface="Consolas" panose="020B0609020204030204" pitchFamily="49" charset="0"/>
              </a:rPr>
              <a:t>, </a:t>
            </a:r>
            <a:r>
              <a:rPr lang="fr-BE" sz="1000" b="0" dirty="0">
                <a:solidFill>
                  <a:srgbClr val="A31515"/>
                </a:solidFill>
                <a:effectLst/>
                <a:latin typeface="Consolas" panose="020B0609020204030204" pitchFamily="49" charset="0"/>
              </a:rPr>
              <a:t>'image'</a:t>
            </a:r>
            <a:r>
              <a:rPr lang="fr-BE" sz="1000" b="0" dirty="0">
                <a:solidFill>
                  <a:srgbClr val="000000"/>
                </a:solidFill>
                <a:effectLst/>
                <a:latin typeface="Consolas" panose="020B0609020204030204" pitchFamily="49" charset="0"/>
              </a:rPr>
              <a:t>]})</a:t>
            </a:r>
          </a:p>
          <a:p>
            <a:r>
              <a:rPr lang="fr-BE" sz="1000" b="0" dirty="0">
                <a:solidFill>
                  <a:srgbClr val="000000"/>
                </a:solidFill>
                <a:effectLst/>
                <a:latin typeface="Consolas" panose="020B0609020204030204" pitchFamily="49" charset="0"/>
              </a:rPr>
              <a:t>    </a:t>
            </a:r>
            <a:r>
              <a:rPr lang="fr-BE" sz="1000" b="0" dirty="0">
                <a:solidFill>
                  <a:srgbClr val="AF00DB"/>
                </a:solidFill>
                <a:effectLst/>
                <a:latin typeface="Consolas" panose="020B0609020204030204" pitchFamily="49" charset="0"/>
              </a:rPr>
              <a:t>for</a:t>
            </a:r>
            <a:r>
              <a:rPr lang="fr-BE" sz="1000" b="0" dirty="0">
                <a:solidFill>
                  <a:srgbClr val="000000"/>
                </a:solidFill>
                <a:effectLst/>
                <a:latin typeface="Consolas" panose="020B0609020204030204" pitchFamily="49" charset="0"/>
              </a:rPr>
              <a:t> app </a:t>
            </a:r>
            <a:r>
              <a:rPr lang="fr-BE" sz="1000" b="0" dirty="0">
                <a:solidFill>
                  <a:srgbClr val="AF00DB"/>
                </a:solidFill>
                <a:effectLst/>
                <a:latin typeface="Consolas" panose="020B0609020204030204" pitchFamily="49" charset="0"/>
              </a:rPr>
              <a:t>in</a:t>
            </a:r>
            <a:r>
              <a:rPr lang="fr-BE" sz="1000" b="0" dirty="0">
                <a:solidFill>
                  <a:srgbClr val="000000"/>
                </a:solidFill>
                <a:effectLst/>
                <a:latin typeface="Consolas" panose="020B0609020204030204" pitchFamily="49" charset="0"/>
              </a:rPr>
              <a:t> </a:t>
            </a:r>
            <a:r>
              <a:rPr lang="fr-BE" sz="1000" b="0" dirty="0" err="1">
                <a:solidFill>
                  <a:srgbClr val="000000"/>
                </a:solidFill>
                <a:effectLst/>
                <a:latin typeface="Consolas" panose="020B0609020204030204" pitchFamily="49" charset="0"/>
              </a:rPr>
              <a:t>apartment</a:t>
            </a:r>
            <a:r>
              <a:rPr lang="fr-BE" sz="1000" b="0" dirty="0">
                <a:solidFill>
                  <a:srgbClr val="000000"/>
                </a:solidFill>
                <a:effectLst/>
                <a:latin typeface="Consolas" panose="020B0609020204030204" pitchFamily="49" charset="0"/>
              </a:rPr>
              <a:t>:</a:t>
            </a:r>
          </a:p>
          <a:p>
            <a:r>
              <a:rPr lang="fr-BE" sz="1000" b="0" dirty="0">
                <a:solidFill>
                  <a:srgbClr val="000000"/>
                </a:solidFill>
                <a:effectLst/>
                <a:latin typeface="Consolas" panose="020B0609020204030204" pitchFamily="49" charset="0"/>
              </a:rPr>
              <a:t>        </a:t>
            </a:r>
            <a:r>
              <a:rPr lang="fr-BE" sz="1000" b="0" dirty="0" err="1">
                <a:solidFill>
                  <a:srgbClr val="000000"/>
                </a:solidFill>
                <a:effectLst/>
                <a:latin typeface="Consolas" panose="020B0609020204030204" pitchFamily="49" charset="0"/>
              </a:rPr>
              <a:t>Apartment.update_or_create_apartment</a:t>
            </a:r>
            <a:r>
              <a:rPr lang="fr-BE" sz="1000" b="0" dirty="0">
                <a:solidFill>
                  <a:srgbClr val="000000"/>
                </a:solidFill>
                <a:effectLst/>
                <a:latin typeface="Consolas" panose="020B0609020204030204" pitchFamily="49" charset="0"/>
              </a:rPr>
              <a:t>(app)</a:t>
            </a:r>
          </a:p>
          <a:p>
            <a:br>
              <a:rPr lang="fr-BE" sz="1000" b="0" dirty="0">
                <a:solidFill>
                  <a:srgbClr val="000000"/>
                </a:solidFill>
                <a:effectLst/>
                <a:latin typeface="Consolas" panose="020B0609020204030204" pitchFamily="49" charset="0"/>
              </a:rPr>
            </a:br>
            <a:r>
              <a:rPr lang="fr-BE" sz="1000" b="0" dirty="0">
                <a:solidFill>
                  <a:srgbClr val="000000"/>
                </a:solidFill>
                <a:effectLst/>
                <a:latin typeface="Consolas" panose="020B0609020204030204" pitchFamily="49" charset="0"/>
              </a:rPr>
              <a:t>    </a:t>
            </a:r>
            <a:r>
              <a:rPr lang="fr-BE" sz="1000" b="0" dirty="0" err="1">
                <a:solidFill>
                  <a:srgbClr val="000000"/>
                </a:solidFill>
                <a:effectLst/>
                <a:latin typeface="Consolas" panose="020B0609020204030204" pitchFamily="49" charset="0"/>
              </a:rPr>
              <a:t>apartments</a:t>
            </a:r>
            <a:r>
              <a:rPr lang="fr-BE" sz="1000" b="0" dirty="0">
                <a:solidFill>
                  <a:srgbClr val="000000"/>
                </a:solidFill>
                <a:effectLst/>
                <a:latin typeface="Consolas" panose="020B0609020204030204" pitchFamily="49" charset="0"/>
              </a:rPr>
              <a:t> = </a:t>
            </a:r>
            <a:r>
              <a:rPr lang="fr-BE" sz="1000" b="0" dirty="0" err="1">
                <a:solidFill>
                  <a:srgbClr val="000000"/>
                </a:solidFill>
                <a:effectLst/>
                <a:latin typeface="Consolas" panose="020B0609020204030204" pitchFamily="49" charset="0"/>
              </a:rPr>
              <a:t>Apartment.objects.all</a:t>
            </a:r>
            <a:r>
              <a:rPr lang="fr-BE" sz="1000" b="0" dirty="0">
                <a:solidFill>
                  <a:srgbClr val="000000"/>
                </a:solidFill>
                <a:effectLst/>
                <a:latin typeface="Consolas" panose="020B0609020204030204" pitchFamily="49" charset="0"/>
              </a:rPr>
              <a:t>()</a:t>
            </a:r>
          </a:p>
          <a:p>
            <a:r>
              <a:rPr lang="fr-BE" sz="1000" b="0" dirty="0">
                <a:solidFill>
                  <a:srgbClr val="000000"/>
                </a:solidFill>
                <a:effectLst/>
                <a:latin typeface="Consolas" panose="020B0609020204030204" pitchFamily="49" charset="0"/>
              </a:rPr>
              <a:t>    </a:t>
            </a:r>
            <a:r>
              <a:rPr lang="fr-BE" sz="1000" b="0" dirty="0" err="1">
                <a:solidFill>
                  <a:srgbClr val="000000"/>
                </a:solidFill>
                <a:effectLst/>
                <a:latin typeface="Consolas" panose="020B0609020204030204" pitchFamily="49" charset="0"/>
              </a:rPr>
              <a:t>Apartment.clear_deleted</a:t>
            </a:r>
            <a:r>
              <a:rPr lang="fr-BE" sz="1000" b="0" dirty="0">
                <a:solidFill>
                  <a:srgbClr val="000000"/>
                </a:solidFill>
                <a:effectLst/>
                <a:latin typeface="Consolas" panose="020B0609020204030204" pitchFamily="49" charset="0"/>
              </a:rPr>
              <a:t>(</a:t>
            </a:r>
            <a:r>
              <a:rPr lang="fr-BE" sz="1000" b="0" dirty="0" err="1">
                <a:solidFill>
                  <a:srgbClr val="000000"/>
                </a:solidFill>
                <a:effectLst/>
                <a:latin typeface="Consolas" panose="020B0609020204030204" pitchFamily="49" charset="0"/>
              </a:rPr>
              <a:t>apartment_ids</a:t>
            </a:r>
            <a:r>
              <a:rPr lang="fr-BE" sz="10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5484111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188652B-B439-4AB5-8773-417F1E05177E}"/>
              </a:ext>
            </a:extLst>
          </p:cNvPr>
          <p:cNvSpPr>
            <a:spLocks noGrp="1"/>
          </p:cNvSpPr>
          <p:nvPr>
            <p:ph type="title"/>
          </p:nvPr>
        </p:nvSpPr>
        <p:spPr>
          <a:xfrm>
            <a:off x="1155855" y="609600"/>
            <a:ext cx="8554473" cy="1456267"/>
          </a:xfrm>
        </p:spPr>
        <p:txBody>
          <a:bodyPr rtlCol="0"/>
          <a:lstStyle/>
          <a:p>
            <a:pPr rtl="0"/>
            <a:r>
              <a:rPr lang="fr-FR" dirty="0"/>
              <a:t>1. Répartition des tâches</a:t>
            </a:r>
          </a:p>
        </p:txBody>
      </p:sp>
      <p:graphicFrame>
        <p:nvGraphicFramePr>
          <p:cNvPr id="6" name="Espace réservé du contenu 5" descr="Graphique">
            <a:extLst>
              <a:ext uri="{FF2B5EF4-FFF2-40B4-BE49-F238E27FC236}">
                <a16:creationId xmlns:a16="http://schemas.microsoft.com/office/drawing/2014/main" id="{B969B0A3-888C-49AE-AB43-78DF29C9BE9B}"/>
              </a:ext>
            </a:extLst>
          </p:cNvPr>
          <p:cNvGraphicFramePr>
            <a:graphicFrameLocks noGrp="1"/>
          </p:cNvGraphicFramePr>
          <p:nvPr>
            <p:ph idx="1"/>
            <p:extLst>
              <p:ext uri="{D42A27DB-BD31-4B8C-83A1-F6EECF244321}">
                <p14:modId xmlns:p14="http://schemas.microsoft.com/office/powerpoint/2010/main" val="4133805570"/>
              </p:ext>
            </p:extLst>
          </p:nvPr>
        </p:nvGraphicFramePr>
        <p:xfrm>
          <a:off x="612117" y="2141538"/>
          <a:ext cx="10131425" cy="364966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4293902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5DA4282-235D-6661-DED2-C6C5BC3B6321}"/>
              </a:ext>
            </a:extLst>
          </p:cNvPr>
          <p:cNvSpPr>
            <a:spLocks noGrp="1"/>
          </p:cNvSpPr>
          <p:nvPr>
            <p:ph type="title"/>
          </p:nvPr>
        </p:nvSpPr>
        <p:spPr/>
        <p:txBody>
          <a:bodyPr/>
          <a:lstStyle/>
          <a:p>
            <a:r>
              <a:rPr lang="fr-FR" dirty="0" err="1"/>
              <a:t>Django.appartement_model</a:t>
            </a:r>
            <a:endParaRPr lang="fr-BE" dirty="0"/>
          </a:p>
        </p:txBody>
      </p:sp>
      <p:sp>
        <p:nvSpPr>
          <p:cNvPr id="3" name="Espace réservé du contenu 2">
            <a:extLst>
              <a:ext uri="{FF2B5EF4-FFF2-40B4-BE49-F238E27FC236}">
                <a16:creationId xmlns:a16="http://schemas.microsoft.com/office/drawing/2014/main" id="{0F1376A7-DA3F-3437-6B38-65B408976B4C}"/>
              </a:ext>
            </a:extLst>
          </p:cNvPr>
          <p:cNvSpPr>
            <a:spLocks noGrp="1"/>
          </p:cNvSpPr>
          <p:nvPr>
            <p:ph sz="half" idx="1"/>
          </p:nvPr>
        </p:nvSpPr>
        <p:spPr>
          <a:xfrm>
            <a:off x="685802" y="2142066"/>
            <a:ext cx="10474888" cy="4133474"/>
          </a:xfrm>
          <a:solidFill>
            <a:schemeClr val="tx1"/>
          </a:solidFill>
        </p:spPr>
        <p:txBody>
          <a:bodyPr>
            <a:noAutofit/>
          </a:bodyPr>
          <a:lstStyle/>
          <a:p>
            <a:r>
              <a:rPr lang="fr-BE" sz="1000" b="0" dirty="0">
                <a:solidFill>
                  <a:srgbClr val="000000"/>
                </a:solidFill>
                <a:effectLst/>
                <a:latin typeface="Consolas" panose="020B0609020204030204" pitchFamily="49" charset="0"/>
              </a:rPr>
              <a:t>    </a:t>
            </a:r>
            <a:r>
              <a:rPr lang="fr-BE" sz="1000" b="0" dirty="0">
                <a:solidFill>
                  <a:srgbClr val="795E26"/>
                </a:solidFill>
                <a:effectLst/>
                <a:latin typeface="Consolas" panose="020B0609020204030204" pitchFamily="49" charset="0"/>
              </a:rPr>
              <a:t>id</a:t>
            </a:r>
            <a:r>
              <a:rPr lang="fr-BE" sz="1000" b="0" dirty="0">
                <a:solidFill>
                  <a:srgbClr val="000000"/>
                </a:solidFill>
                <a:effectLst/>
                <a:latin typeface="Consolas" panose="020B0609020204030204" pitchFamily="49" charset="0"/>
              </a:rPr>
              <a:t> = </a:t>
            </a:r>
            <a:r>
              <a:rPr lang="fr-BE" sz="1000" b="0" dirty="0" err="1">
                <a:solidFill>
                  <a:srgbClr val="000000"/>
                </a:solidFill>
                <a:effectLst/>
                <a:latin typeface="Consolas" panose="020B0609020204030204" pitchFamily="49" charset="0"/>
              </a:rPr>
              <a:t>models.IntegerField</a:t>
            </a:r>
            <a:r>
              <a:rPr lang="fr-BE" sz="1000" b="0" dirty="0">
                <a:solidFill>
                  <a:srgbClr val="000000"/>
                </a:solidFill>
                <a:effectLst/>
                <a:latin typeface="Consolas" panose="020B0609020204030204" pitchFamily="49" charset="0"/>
              </a:rPr>
              <a:t>(</a:t>
            </a:r>
            <a:r>
              <a:rPr lang="fr-BE" sz="1000" b="0" dirty="0" err="1">
                <a:solidFill>
                  <a:srgbClr val="001080"/>
                </a:solidFill>
                <a:effectLst/>
                <a:latin typeface="Consolas" panose="020B0609020204030204" pitchFamily="49" charset="0"/>
              </a:rPr>
              <a:t>primary_key</a:t>
            </a:r>
            <a:r>
              <a:rPr lang="fr-BE" sz="1000" b="0" dirty="0">
                <a:solidFill>
                  <a:srgbClr val="000000"/>
                </a:solidFill>
                <a:effectLst/>
                <a:latin typeface="Consolas" panose="020B0609020204030204" pitchFamily="49" charset="0"/>
              </a:rPr>
              <a:t>=</a:t>
            </a:r>
            <a:r>
              <a:rPr lang="fr-BE" sz="1000" b="0" dirty="0" err="1">
                <a:solidFill>
                  <a:srgbClr val="0000FF"/>
                </a:solidFill>
                <a:effectLst/>
                <a:latin typeface="Consolas" panose="020B0609020204030204" pitchFamily="49" charset="0"/>
              </a:rPr>
              <a:t>True</a:t>
            </a:r>
            <a:r>
              <a:rPr lang="fr-BE" sz="1000" b="0" dirty="0">
                <a:solidFill>
                  <a:srgbClr val="000000"/>
                </a:solidFill>
                <a:effectLst/>
                <a:latin typeface="Consolas" panose="020B0609020204030204" pitchFamily="49" charset="0"/>
              </a:rPr>
              <a:t>)</a:t>
            </a:r>
          </a:p>
          <a:p>
            <a:br>
              <a:rPr lang="fr-BE" sz="1000" b="0" dirty="0">
                <a:solidFill>
                  <a:srgbClr val="000000"/>
                </a:solidFill>
                <a:effectLst/>
                <a:latin typeface="Consolas" panose="020B0609020204030204" pitchFamily="49" charset="0"/>
              </a:rPr>
            </a:br>
            <a:r>
              <a:rPr lang="fr-BE" sz="1000" b="0" dirty="0">
                <a:solidFill>
                  <a:srgbClr val="000000"/>
                </a:solidFill>
                <a:effectLst/>
                <a:latin typeface="Consolas" panose="020B0609020204030204" pitchFamily="49" charset="0"/>
              </a:rPr>
              <a:t>    </a:t>
            </a:r>
            <a:r>
              <a:rPr lang="fr-BE" sz="1000" b="0" dirty="0" err="1">
                <a:solidFill>
                  <a:srgbClr val="0000FF"/>
                </a:solidFill>
                <a:effectLst/>
                <a:latin typeface="Consolas" panose="020B0609020204030204" pitchFamily="49" charset="0"/>
              </a:rPr>
              <a:t>def</a:t>
            </a:r>
            <a:r>
              <a:rPr lang="fr-BE" sz="1000" b="0" dirty="0">
                <a:solidFill>
                  <a:srgbClr val="000000"/>
                </a:solidFill>
                <a:effectLst/>
                <a:latin typeface="Consolas" panose="020B0609020204030204" pitchFamily="49" charset="0"/>
              </a:rPr>
              <a:t> </a:t>
            </a:r>
            <a:r>
              <a:rPr lang="fr-BE" sz="1000" b="0" dirty="0" err="1">
                <a:solidFill>
                  <a:srgbClr val="795E26"/>
                </a:solidFill>
                <a:effectLst/>
                <a:latin typeface="Consolas" panose="020B0609020204030204" pitchFamily="49" charset="0"/>
              </a:rPr>
              <a:t>get_absolute_url</a:t>
            </a:r>
            <a:r>
              <a:rPr lang="fr-BE" sz="1000" b="0" dirty="0">
                <a:solidFill>
                  <a:srgbClr val="000000"/>
                </a:solidFill>
                <a:effectLst/>
                <a:latin typeface="Consolas" panose="020B0609020204030204" pitchFamily="49" charset="0"/>
              </a:rPr>
              <a:t>(</a:t>
            </a:r>
            <a:r>
              <a:rPr lang="fr-BE" sz="1000" b="0" dirty="0">
                <a:solidFill>
                  <a:srgbClr val="001080"/>
                </a:solidFill>
                <a:effectLst/>
                <a:latin typeface="Consolas" panose="020B0609020204030204" pitchFamily="49" charset="0"/>
              </a:rPr>
              <a:t>self</a:t>
            </a:r>
            <a:r>
              <a:rPr lang="fr-BE" sz="1000" b="0" dirty="0">
                <a:solidFill>
                  <a:srgbClr val="000000"/>
                </a:solidFill>
                <a:effectLst/>
                <a:latin typeface="Consolas" panose="020B0609020204030204" pitchFamily="49" charset="0"/>
              </a:rPr>
              <a:t>):</a:t>
            </a:r>
          </a:p>
          <a:p>
            <a:r>
              <a:rPr lang="fr-BE" sz="1000" b="0" dirty="0">
                <a:solidFill>
                  <a:srgbClr val="000000"/>
                </a:solidFill>
                <a:effectLst/>
                <a:latin typeface="Consolas" panose="020B0609020204030204" pitchFamily="49" charset="0"/>
              </a:rPr>
              <a:t>        </a:t>
            </a:r>
            <a:r>
              <a:rPr lang="fr-BE" sz="1000" b="0" dirty="0">
                <a:solidFill>
                  <a:srgbClr val="AF00DB"/>
                </a:solidFill>
                <a:effectLst/>
                <a:latin typeface="Consolas" panose="020B0609020204030204" pitchFamily="49" charset="0"/>
              </a:rPr>
              <a:t>return</a:t>
            </a:r>
            <a:r>
              <a:rPr lang="fr-BE" sz="1000" b="0" dirty="0">
                <a:solidFill>
                  <a:srgbClr val="000000"/>
                </a:solidFill>
                <a:effectLst/>
                <a:latin typeface="Consolas" panose="020B0609020204030204" pitchFamily="49" charset="0"/>
              </a:rPr>
              <a:t> reverse(</a:t>
            </a:r>
            <a:r>
              <a:rPr lang="fr-BE" sz="1000" b="0" dirty="0">
                <a:solidFill>
                  <a:srgbClr val="A31515"/>
                </a:solidFill>
                <a:effectLst/>
                <a:latin typeface="Consolas" panose="020B0609020204030204" pitchFamily="49" charset="0"/>
              </a:rPr>
              <a:t>'</a:t>
            </a:r>
            <a:r>
              <a:rPr lang="fr-BE" sz="1000" b="0" dirty="0" err="1">
                <a:solidFill>
                  <a:srgbClr val="A31515"/>
                </a:solidFill>
                <a:effectLst/>
                <a:latin typeface="Consolas" panose="020B0609020204030204" pitchFamily="49" charset="0"/>
              </a:rPr>
              <a:t>odooApartment:detail</a:t>
            </a:r>
            <a:r>
              <a:rPr lang="fr-BE" sz="1000" b="0" dirty="0">
                <a:solidFill>
                  <a:srgbClr val="A31515"/>
                </a:solidFill>
                <a:effectLst/>
                <a:latin typeface="Consolas" panose="020B0609020204030204" pitchFamily="49" charset="0"/>
              </a:rPr>
              <a:t>'</a:t>
            </a:r>
            <a:r>
              <a:rPr lang="fr-BE" sz="1000" b="0" dirty="0">
                <a:solidFill>
                  <a:srgbClr val="000000"/>
                </a:solidFill>
                <a:effectLst/>
                <a:latin typeface="Consolas" panose="020B0609020204030204" pitchFamily="49" charset="0"/>
              </a:rPr>
              <a:t>, </a:t>
            </a:r>
            <a:r>
              <a:rPr lang="fr-BE" sz="1000" b="0" dirty="0" err="1">
                <a:solidFill>
                  <a:srgbClr val="001080"/>
                </a:solidFill>
                <a:effectLst/>
                <a:latin typeface="Consolas" panose="020B0609020204030204" pitchFamily="49" charset="0"/>
              </a:rPr>
              <a:t>kwargs</a:t>
            </a:r>
            <a:r>
              <a:rPr lang="fr-BE" sz="1000" b="0" dirty="0">
                <a:solidFill>
                  <a:srgbClr val="000000"/>
                </a:solidFill>
                <a:effectLst/>
                <a:latin typeface="Consolas" panose="020B0609020204030204" pitchFamily="49" charset="0"/>
              </a:rPr>
              <a:t>={</a:t>
            </a:r>
            <a:r>
              <a:rPr lang="fr-BE" sz="1000" b="0" dirty="0">
                <a:solidFill>
                  <a:srgbClr val="A31515"/>
                </a:solidFill>
                <a:effectLst/>
                <a:latin typeface="Consolas" panose="020B0609020204030204" pitchFamily="49" charset="0"/>
              </a:rPr>
              <a:t>'pk'</a:t>
            </a:r>
            <a:r>
              <a:rPr lang="fr-BE" sz="1000" b="0" dirty="0">
                <a:solidFill>
                  <a:srgbClr val="000000"/>
                </a:solidFill>
                <a:effectLst/>
                <a:latin typeface="Consolas" panose="020B0609020204030204" pitchFamily="49" charset="0"/>
              </a:rPr>
              <a:t>: </a:t>
            </a:r>
            <a:r>
              <a:rPr lang="fr-BE" sz="1000" b="0" dirty="0">
                <a:solidFill>
                  <a:srgbClr val="0000FF"/>
                </a:solidFill>
                <a:effectLst/>
                <a:latin typeface="Consolas" panose="020B0609020204030204" pitchFamily="49" charset="0"/>
              </a:rPr>
              <a:t>self</a:t>
            </a:r>
            <a:r>
              <a:rPr lang="fr-BE" sz="1000" b="0" dirty="0">
                <a:solidFill>
                  <a:srgbClr val="000000"/>
                </a:solidFill>
                <a:effectLst/>
                <a:latin typeface="Consolas" panose="020B0609020204030204" pitchFamily="49" charset="0"/>
              </a:rPr>
              <a:t>.pk})</a:t>
            </a:r>
          </a:p>
          <a:p>
            <a:br>
              <a:rPr lang="fr-BE" sz="1000" b="0" dirty="0">
                <a:solidFill>
                  <a:srgbClr val="000000"/>
                </a:solidFill>
                <a:effectLst/>
                <a:latin typeface="Consolas" panose="020B0609020204030204" pitchFamily="49" charset="0"/>
              </a:rPr>
            </a:br>
            <a:r>
              <a:rPr lang="fr-BE" sz="1000" b="0" dirty="0">
                <a:solidFill>
                  <a:srgbClr val="000000"/>
                </a:solidFill>
                <a:effectLst/>
                <a:latin typeface="Consolas" panose="020B0609020204030204" pitchFamily="49" charset="0"/>
              </a:rPr>
              <a:t>    </a:t>
            </a:r>
            <a:r>
              <a:rPr lang="fr-BE" sz="1000" b="0" dirty="0" err="1">
                <a:solidFill>
                  <a:srgbClr val="0000FF"/>
                </a:solidFill>
                <a:effectLst/>
                <a:latin typeface="Consolas" panose="020B0609020204030204" pitchFamily="49" charset="0"/>
              </a:rPr>
              <a:t>def</a:t>
            </a:r>
            <a:r>
              <a:rPr lang="fr-BE" sz="1000" b="0" dirty="0">
                <a:solidFill>
                  <a:srgbClr val="000000"/>
                </a:solidFill>
                <a:effectLst/>
                <a:latin typeface="Consolas" panose="020B0609020204030204" pitchFamily="49" charset="0"/>
              </a:rPr>
              <a:t> </a:t>
            </a:r>
            <a:r>
              <a:rPr lang="fr-BE" sz="1000" b="0" dirty="0" err="1">
                <a:solidFill>
                  <a:srgbClr val="795E26"/>
                </a:solidFill>
                <a:effectLst/>
                <a:latin typeface="Consolas" panose="020B0609020204030204" pitchFamily="49" charset="0"/>
              </a:rPr>
              <a:t>get_offer_url</a:t>
            </a:r>
            <a:r>
              <a:rPr lang="fr-BE" sz="1000" b="0" dirty="0">
                <a:solidFill>
                  <a:srgbClr val="000000"/>
                </a:solidFill>
                <a:effectLst/>
                <a:latin typeface="Consolas" panose="020B0609020204030204" pitchFamily="49" charset="0"/>
              </a:rPr>
              <a:t>(</a:t>
            </a:r>
            <a:r>
              <a:rPr lang="fr-BE" sz="1000" b="0" dirty="0">
                <a:solidFill>
                  <a:srgbClr val="001080"/>
                </a:solidFill>
                <a:effectLst/>
                <a:latin typeface="Consolas" panose="020B0609020204030204" pitchFamily="49" charset="0"/>
              </a:rPr>
              <a:t>self</a:t>
            </a:r>
            <a:r>
              <a:rPr lang="fr-BE" sz="1000" b="0" dirty="0">
                <a:solidFill>
                  <a:srgbClr val="000000"/>
                </a:solidFill>
                <a:effectLst/>
                <a:latin typeface="Consolas" panose="020B0609020204030204" pitchFamily="49" charset="0"/>
              </a:rPr>
              <a:t>):</a:t>
            </a:r>
          </a:p>
          <a:p>
            <a:r>
              <a:rPr lang="fr-BE" sz="1000" b="0" dirty="0">
                <a:solidFill>
                  <a:srgbClr val="000000"/>
                </a:solidFill>
                <a:effectLst/>
                <a:latin typeface="Consolas" panose="020B0609020204030204" pitchFamily="49" charset="0"/>
              </a:rPr>
              <a:t>        </a:t>
            </a:r>
            <a:r>
              <a:rPr lang="fr-BE" sz="1000" b="0" dirty="0">
                <a:solidFill>
                  <a:srgbClr val="AF00DB"/>
                </a:solidFill>
                <a:effectLst/>
                <a:latin typeface="Consolas" panose="020B0609020204030204" pitchFamily="49" charset="0"/>
              </a:rPr>
              <a:t>return</a:t>
            </a:r>
            <a:r>
              <a:rPr lang="fr-BE" sz="1000" b="0" dirty="0">
                <a:solidFill>
                  <a:srgbClr val="000000"/>
                </a:solidFill>
                <a:effectLst/>
                <a:latin typeface="Consolas" panose="020B0609020204030204" pitchFamily="49" charset="0"/>
              </a:rPr>
              <a:t> reverse(</a:t>
            </a:r>
            <a:r>
              <a:rPr lang="fr-BE" sz="1000" b="0" dirty="0">
                <a:solidFill>
                  <a:srgbClr val="A31515"/>
                </a:solidFill>
                <a:effectLst/>
                <a:latin typeface="Consolas" panose="020B0609020204030204" pitchFamily="49" charset="0"/>
              </a:rPr>
              <a:t>'</a:t>
            </a:r>
            <a:r>
              <a:rPr lang="fr-BE" sz="1000" b="0" dirty="0" err="1">
                <a:solidFill>
                  <a:srgbClr val="A31515"/>
                </a:solidFill>
                <a:effectLst/>
                <a:latin typeface="Consolas" panose="020B0609020204030204" pitchFamily="49" charset="0"/>
              </a:rPr>
              <a:t>odooApartment:offer</a:t>
            </a:r>
            <a:r>
              <a:rPr lang="fr-BE" sz="1000" b="0" dirty="0">
                <a:solidFill>
                  <a:srgbClr val="A31515"/>
                </a:solidFill>
                <a:effectLst/>
                <a:latin typeface="Consolas" panose="020B0609020204030204" pitchFamily="49" charset="0"/>
              </a:rPr>
              <a:t>'</a:t>
            </a:r>
            <a:r>
              <a:rPr lang="fr-BE" sz="1000" b="0" dirty="0">
                <a:solidFill>
                  <a:srgbClr val="000000"/>
                </a:solidFill>
                <a:effectLst/>
                <a:latin typeface="Consolas" panose="020B0609020204030204" pitchFamily="49" charset="0"/>
              </a:rPr>
              <a:t>, </a:t>
            </a:r>
            <a:r>
              <a:rPr lang="fr-BE" sz="1000" b="0" dirty="0" err="1">
                <a:solidFill>
                  <a:srgbClr val="001080"/>
                </a:solidFill>
                <a:effectLst/>
                <a:latin typeface="Consolas" panose="020B0609020204030204" pitchFamily="49" charset="0"/>
              </a:rPr>
              <a:t>kwargs</a:t>
            </a:r>
            <a:r>
              <a:rPr lang="fr-BE" sz="1000" b="0" dirty="0">
                <a:solidFill>
                  <a:srgbClr val="000000"/>
                </a:solidFill>
                <a:effectLst/>
                <a:latin typeface="Consolas" panose="020B0609020204030204" pitchFamily="49" charset="0"/>
              </a:rPr>
              <a:t>={</a:t>
            </a:r>
            <a:r>
              <a:rPr lang="fr-BE" sz="1000" b="0" dirty="0">
                <a:solidFill>
                  <a:srgbClr val="A31515"/>
                </a:solidFill>
                <a:effectLst/>
                <a:latin typeface="Consolas" panose="020B0609020204030204" pitchFamily="49" charset="0"/>
              </a:rPr>
              <a:t>'pk'</a:t>
            </a:r>
            <a:r>
              <a:rPr lang="fr-BE" sz="1000" b="0" dirty="0">
                <a:solidFill>
                  <a:srgbClr val="000000"/>
                </a:solidFill>
                <a:effectLst/>
                <a:latin typeface="Consolas" panose="020B0609020204030204" pitchFamily="49" charset="0"/>
              </a:rPr>
              <a:t>: </a:t>
            </a:r>
            <a:r>
              <a:rPr lang="fr-BE" sz="1000" b="0" dirty="0">
                <a:solidFill>
                  <a:srgbClr val="0000FF"/>
                </a:solidFill>
                <a:effectLst/>
                <a:latin typeface="Consolas" panose="020B0609020204030204" pitchFamily="49" charset="0"/>
              </a:rPr>
              <a:t>self</a:t>
            </a:r>
            <a:r>
              <a:rPr lang="fr-BE" sz="1000" b="0" dirty="0">
                <a:solidFill>
                  <a:srgbClr val="000000"/>
                </a:solidFill>
                <a:effectLst/>
                <a:latin typeface="Consolas" panose="020B0609020204030204" pitchFamily="49" charset="0"/>
              </a:rPr>
              <a:t>.pk})</a:t>
            </a:r>
          </a:p>
          <a:p>
            <a:br>
              <a:rPr lang="fr-BE" sz="1000" b="0" dirty="0">
                <a:solidFill>
                  <a:srgbClr val="000000"/>
                </a:solidFill>
                <a:effectLst/>
                <a:latin typeface="Consolas" panose="020B0609020204030204" pitchFamily="49" charset="0"/>
              </a:rPr>
            </a:br>
            <a:r>
              <a:rPr lang="fr-BE" sz="1000" b="0" dirty="0">
                <a:solidFill>
                  <a:srgbClr val="000000"/>
                </a:solidFill>
                <a:effectLst/>
                <a:latin typeface="Consolas" panose="020B0609020204030204" pitchFamily="49" charset="0"/>
              </a:rPr>
              <a:t>    </a:t>
            </a:r>
            <a:r>
              <a:rPr lang="fr-BE" sz="1000" b="0" dirty="0" err="1">
                <a:solidFill>
                  <a:srgbClr val="0000FF"/>
                </a:solidFill>
                <a:effectLst/>
                <a:latin typeface="Consolas" panose="020B0609020204030204" pitchFamily="49" charset="0"/>
              </a:rPr>
              <a:t>def</a:t>
            </a:r>
            <a:r>
              <a:rPr lang="fr-BE" sz="1000" b="0" dirty="0">
                <a:solidFill>
                  <a:srgbClr val="000000"/>
                </a:solidFill>
                <a:effectLst/>
                <a:latin typeface="Consolas" panose="020B0609020204030204" pitchFamily="49" charset="0"/>
              </a:rPr>
              <a:t> </a:t>
            </a:r>
            <a:r>
              <a:rPr lang="fr-BE" sz="1000" b="0" dirty="0">
                <a:solidFill>
                  <a:srgbClr val="795E26"/>
                </a:solidFill>
                <a:effectLst/>
                <a:latin typeface="Consolas" panose="020B0609020204030204" pitchFamily="49" charset="0"/>
              </a:rPr>
              <a:t>__</a:t>
            </a:r>
            <a:r>
              <a:rPr lang="fr-BE" sz="1000" b="0" dirty="0" err="1">
                <a:solidFill>
                  <a:srgbClr val="795E26"/>
                </a:solidFill>
                <a:effectLst/>
                <a:latin typeface="Consolas" panose="020B0609020204030204" pitchFamily="49" charset="0"/>
              </a:rPr>
              <a:t>str</a:t>
            </a:r>
            <a:r>
              <a:rPr lang="fr-BE" sz="1000" b="0" dirty="0">
                <a:solidFill>
                  <a:srgbClr val="795E26"/>
                </a:solidFill>
                <a:effectLst/>
                <a:latin typeface="Consolas" panose="020B0609020204030204" pitchFamily="49" charset="0"/>
              </a:rPr>
              <a:t>__</a:t>
            </a:r>
            <a:r>
              <a:rPr lang="fr-BE" sz="1000" b="0" dirty="0">
                <a:solidFill>
                  <a:srgbClr val="000000"/>
                </a:solidFill>
                <a:effectLst/>
                <a:latin typeface="Consolas" panose="020B0609020204030204" pitchFamily="49" charset="0"/>
              </a:rPr>
              <a:t>(</a:t>
            </a:r>
            <a:r>
              <a:rPr lang="fr-BE" sz="1000" b="0" dirty="0">
                <a:solidFill>
                  <a:srgbClr val="001080"/>
                </a:solidFill>
                <a:effectLst/>
                <a:latin typeface="Consolas" panose="020B0609020204030204" pitchFamily="49" charset="0"/>
              </a:rPr>
              <a:t>self</a:t>
            </a:r>
            <a:r>
              <a:rPr lang="fr-BE" sz="1000" b="0" dirty="0">
                <a:solidFill>
                  <a:srgbClr val="000000"/>
                </a:solidFill>
                <a:effectLst/>
                <a:latin typeface="Consolas" panose="020B0609020204030204" pitchFamily="49" charset="0"/>
              </a:rPr>
              <a:t>):</a:t>
            </a:r>
          </a:p>
          <a:p>
            <a:r>
              <a:rPr lang="fr-BE" sz="1000" b="0" dirty="0">
                <a:solidFill>
                  <a:srgbClr val="000000"/>
                </a:solidFill>
                <a:effectLst/>
                <a:latin typeface="Consolas" panose="020B0609020204030204" pitchFamily="49" charset="0"/>
              </a:rPr>
              <a:t>        </a:t>
            </a:r>
            <a:r>
              <a:rPr lang="fr-BE" sz="1000" b="0" dirty="0">
                <a:solidFill>
                  <a:srgbClr val="AF00DB"/>
                </a:solidFill>
                <a:effectLst/>
                <a:latin typeface="Consolas" panose="020B0609020204030204" pitchFamily="49" charset="0"/>
              </a:rPr>
              <a:t>return</a:t>
            </a:r>
            <a:r>
              <a:rPr lang="fr-BE" sz="1000" b="0" dirty="0">
                <a:solidFill>
                  <a:srgbClr val="000000"/>
                </a:solidFill>
                <a:effectLst/>
                <a:latin typeface="Consolas" panose="020B0609020204030204" pitchFamily="49" charset="0"/>
              </a:rPr>
              <a:t> </a:t>
            </a:r>
            <a:r>
              <a:rPr lang="fr-BE" sz="1000" b="0" dirty="0">
                <a:solidFill>
                  <a:srgbClr val="0000FF"/>
                </a:solidFill>
                <a:effectLst/>
                <a:latin typeface="Consolas" panose="020B0609020204030204" pitchFamily="49" charset="0"/>
              </a:rPr>
              <a:t>self</a:t>
            </a:r>
            <a:r>
              <a:rPr lang="fr-BE" sz="1000" b="0" dirty="0">
                <a:solidFill>
                  <a:srgbClr val="000000"/>
                </a:solidFill>
                <a:effectLst/>
                <a:latin typeface="Consolas" panose="020B0609020204030204" pitchFamily="49" charset="0"/>
              </a:rPr>
              <a:t>.name</a:t>
            </a:r>
          </a:p>
          <a:p>
            <a:br>
              <a:rPr lang="fr-BE" sz="1000" b="0" dirty="0">
                <a:solidFill>
                  <a:srgbClr val="000000"/>
                </a:solidFill>
                <a:effectLst/>
                <a:latin typeface="Consolas" panose="020B0609020204030204" pitchFamily="49" charset="0"/>
              </a:rPr>
            </a:br>
            <a:r>
              <a:rPr lang="fr-BE" sz="1000" b="0" dirty="0">
                <a:solidFill>
                  <a:srgbClr val="000000"/>
                </a:solidFill>
                <a:effectLst/>
                <a:latin typeface="Consolas" panose="020B0609020204030204" pitchFamily="49" charset="0"/>
              </a:rPr>
              <a:t>    </a:t>
            </a:r>
            <a:r>
              <a:rPr lang="fr-BE" sz="1000" b="0" dirty="0" err="1">
                <a:solidFill>
                  <a:srgbClr val="0000FF"/>
                </a:solidFill>
                <a:effectLst/>
                <a:latin typeface="Consolas" panose="020B0609020204030204" pitchFamily="49" charset="0"/>
              </a:rPr>
              <a:t>def</a:t>
            </a:r>
            <a:r>
              <a:rPr lang="fr-BE" sz="1000" b="0" dirty="0">
                <a:solidFill>
                  <a:srgbClr val="000000"/>
                </a:solidFill>
                <a:effectLst/>
                <a:latin typeface="Consolas" panose="020B0609020204030204" pitchFamily="49" charset="0"/>
              </a:rPr>
              <a:t> </a:t>
            </a:r>
            <a:r>
              <a:rPr lang="fr-BE" sz="1000" b="0" dirty="0" err="1">
                <a:solidFill>
                  <a:srgbClr val="795E26"/>
                </a:solidFill>
                <a:effectLst/>
                <a:latin typeface="Consolas" panose="020B0609020204030204" pitchFamily="49" charset="0"/>
              </a:rPr>
              <a:t>update_or_create_apartment</a:t>
            </a:r>
            <a:r>
              <a:rPr lang="fr-BE" sz="1000" b="0" dirty="0">
                <a:solidFill>
                  <a:srgbClr val="000000"/>
                </a:solidFill>
                <a:effectLst/>
                <a:latin typeface="Consolas" panose="020B0609020204030204" pitchFamily="49" charset="0"/>
              </a:rPr>
              <a:t>(</a:t>
            </a:r>
            <a:r>
              <a:rPr lang="fr-BE" sz="1000" b="0" dirty="0" err="1">
                <a:solidFill>
                  <a:srgbClr val="001080"/>
                </a:solidFill>
                <a:effectLst/>
                <a:latin typeface="Consolas" panose="020B0609020204030204" pitchFamily="49" charset="0"/>
              </a:rPr>
              <a:t>apartment_data</a:t>
            </a:r>
            <a:r>
              <a:rPr lang="fr-BE" sz="1000" b="0" dirty="0">
                <a:solidFill>
                  <a:srgbClr val="000000"/>
                </a:solidFill>
                <a:effectLst/>
                <a:latin typeface="Consolas" panose="020B0609020204030204" pitchFamily="49" charset="0"/>
              </a:rPr>
              <a:t>):</a:t>
            </a:r>
          </a:p>
          <a:p>
            <a:r>
              <a:rPr lang="fr-BE" sz="1000" b="0" dirty="0">
                <a:solidFill>
                  <a:srgbClr val="000000"/>
                </a:solidFill>
                <a:effectLst/>
                <a:latin typeface="Consolas" panose="020B0609020204030204" pitchFamily="49" charset="0"/>
              </a:rPr>
              <a:t>        </a:t>
            </a:r>
            <a:r>
              <a:rPr lang="fr-BE" sz="1000" b="0" dirty="0" err="1">
                <a:solidFill>
                  <a:srgbClr val="000000"/>
                </a:solidFill>
                <a:effectLst/>
                <a:latin typeface="Consolas" panose="020B0609020204030204" pitchFamily="49" charset="0"/>
              </a:rPr>
              <a:t>Apartment.objects.update_or_create</a:t>
            </a:r>
            <a:r>
              <a:rPr lang="fr-BE" sz="1000" b="0" dirty="0">
                <a:solidFill>
                  <a:srgbClr val="000000"/>
                </a:solidFill>
                <a:effectLst/>
                <a:latin typeface="Consolas" panose="020B0609020204030204" pitchFamily="49" charset="0"/>
              </a:rPr>
              <a:t>(</a:t>
            </a:r>
          </a:p>
          <a:p>
            <a:r>
              <a:rPr lang="fr-BE" sz="1000" b="0" dirty="0">
                <a:solidFill>
                  <a:srgbClr val="000000"/>
                </a:solidFill>
                <a:effectLst/>
                <a:latin typeface="Consolas" panose="020B0609020204030204" pitchFamily="49" charset="0"/>
              </a:rPr>
              <a:t>            </a:t>
            </a:r>
            <a:r>
              <a:rPr lang="fr-BE" sz="1000" b="0" dirty="0">
                <a:solidFill>
                  <a:srgbClr val="001080"/>
                </a:solidFill>
                <a:effectLst/>
                <a:latin typeface="Consolas" panose="020B0609020204030204" pitchFamily="49" charset="0"/>
              </a:rPr>
              <a:t>id</a:t>
            </a:r>
            <a:r>
              <a:rPr lang="fr-BE" sz="1000" b="0" dirty="0">
                <a:solidFill>
                  <a:srgbClr val="000000"/>
                </a:solidFill>
                <a:effectLst/>
                <a:latin typeface="Consolas" panose="020B0609020204030204" pitchFamily="49" charset="0"/>
              </a:rPr>
              <a:t>=</a:t>
            </a:r>
            <a:r>
              <a:rPr lang="fr-BE" sz="1000" b="0" dirty="0" err="1">
                <a:solidFill>
                  <a:srgbClr val="000000"/>
                </a:solidFill>
                <a:effectLst/>
                <a:latin typeface="Consolas" panose="020B0609020204030204" pitchFamily="49" charset="0"/>
              </a:rPr>
              <a:t>apartment_data</a:t>
            </a:r>
            <a:r>
              <a:rPr lang="fr-BE" sz="1000" b="0" dirty="0">
                <a:solidFill>
                  <a:srgbClr val="000000"/>
                </a:solidFill>
                <a:effectLst/>
                <a:latin typeface="Consolas" panose="020B0609020204030204" pitchFamily="49" charset="0"/>
              </a:rPr>
              <a:t>[</a:t>
            </a:r>
            <a:r>
              <a:rPr lang="fr-BE" sz="1000" b="0" dirty="0">
                <a:solidFill>
                  <a:srgbClr val="A31515"/>
                </a:solidFill>
                <a:effectLst/>
                <a:latin typeface="Consolas" panose="020B0609020204030204" pitchFamily="49" charset="0"/>
              </a:rPr>
              <a:t>"id"</a:t>
            </a:r>
            <a:r>
              <a:rPr lang="fr-BE" sz="1000" b="0" dirty="0">
                <a:solidFill>
                  <a:srgbClr val="000000"/>
                </a:solidFill>
                <a:effectLst/>
                <a:latin typeface="Consolas" panose="020B0609020204030204" pitchFamily="49" charset="0"/>
              </a:rPr>
              <a:t>], </a:t>
            </a:r>
            <a:r>
              <a:rPr lang="fr-BE" sz="1000" b="0" dirty="0">
                <a:solidFill>
                  <a:srgbClr val="001080"/>
                </a:solidFill>
                <a:effectLst/>
                <a:latin typeface="Consolas" panose="020B0609020204030204" pitchFamily="49" charset="0"/>
              </a:rPr>
              <a:t>defaults</a:t>
            </a:r>
            <a:r>
              <a:rPr lang="fr-BE" sz="1000" b="0" dirty="0">
                <a:solidFill>
                  <a:srgbClr val="000000"/>
                </a:solidFill>
                <a:effectLst/>
                <a:latin typeface="Consolas" panose="020B0609020204030204" pitchFamily="49" charset="0"/>
              </a:rPr>
              <a:t>=</a:t>
            </a:r>
            <a:r>
              <a:rPr lang="fr-BE" sz="1000" b="0" dirty="0" err="1">
                <a:solidFill>
                  <a:srgbClr val="000000"/>
                </a:solidFill>
                <a:effectLst/>
                <a:latin typeface="Consolas" panose="020B0609020204030204" pitchFamily="49" charset="0"/>
              </a:rPr>
              <a:t>apartment_data</a:t>
            </a:r>
            <a:endParaRPr lang="fr-BE" sz="1000" b="0" dirty="0">
              <a:solidFill>
                <a:srgbClr val="000000"/>
              </a:solidFill>
              <a:effectLst/>
              <a:latin typeface="Consolas" panose="020B0609020204030204" pitchFamily="49" charset="0"/>
            </a:endParaRPr>
          </a:p>
          <a:p>
            <a:r>
              <a:rPr lang="fr-BE" sz="1000" b="0" dirty="0">
                <a:solidFill>
                  <a:srgbClr val="000000"/>
                </a:solidFill>
                <a:effectLst/>
                <a:latin typeface="Consolas" panose="020B0609020204030204" pitchFamily="49" charset="0"/>
              </a:rPr>
              <a:t>        )</a:t>
            </a:r>
            <a:br>
              <a:rPr lang="fr-BE" sz="1000" b="0" dirty="0">
                <a:solidFill>
                  <a:srgbClr val="000000"/>
                </a:solidFill>
                <a:effectLst/>
                <a:latin typeface="Consolas" panose="020B0609020204030204" pitchFamily="49" charset="0"/>
              </a:rPr>
            </a:br>
            <a:r>
              <a:rPr lang="fr-BE" sz="1000" b="0" dirty="0">
                <a:solidFill>
                  <a:srgbClr val="000000"/>
                </a:solidFill>
                <a:effectLst/>
                <a:latin typeface="Consolas" panose="020B0609020204030204" pitchFamily="49" charset="0"/>
              </a:rPr>
              <a:t>    </a:t>
            </a:r>
            <a:r>
              <a:rPr lang="fr-BE" sz="1000" b="0" dirty="0" err="1">
                <a:solidFill>
                  <a:srgbClr val="0000FF"/>
                </a:solidFill>
                <a:effectLst/>
                <a:latin typeface="Consolas" panose="020B0609020204030204" pitchFamily="49" charset="0"/>
              </a:rPr>
              <a:t>def</a:t>
            </a:r>
            <a:r>
              <a:rPr lang="fr-BE" sz="1000" b="0" dirty="0">
                <a:solidFill>
                  <a:srgbClr val="000000"/>
                </a:solidFill>
                <a:effectLst/>
                <a:latin typeface="Consolas" panose="020B0609020204030204" pitchFamily="49" charset="0"/>
              </a:rPr>
              <a:t> </a:t>
            </a:r>
            <a:r>
              <a:rPr lang="fr-BE" sz="1000" b="0" dirty="0" err="1">
                <a:solidFill>
                  <a:srgbClr val="795E26"/>
                </a:solidFill>
                <a:effectLst/>
                <a:latin typeface="Consolas" panose="020B0609020204030204" pitchFamily="49" charset="0"/>
              </a:rPr>
              <a:t>clear_deleted</a:t>
            </a:r>
            <a:r>
              <a:rPr lang="fr-BE" sz="1000" b="0" dirty="0">
                <a:solidFill>
                  <a:srgbClr val="000000"/>
                </a:solidFill>
                <a:effectLst/>
                <a:latin typeface="Consolas" panose="020B0609020204030204" pitchFamily="49" charset="0"/>
              </a:rPr>
              <a:t>(</a:t>
            </a:r>
            <a:r>
              <a:rPr lang="fr-BE" sz="1000" b="0" dirty="0" err="1">
                <a:solidFill>
                  <a:srgbClr val="001080"/>
                </a:solidFill>
                <a:effectLst/>
                <a:latin typeface="Consolas" panose="020B0609020204030204" pitchFamily="49" charset="0"/>
              </a:rPr>
              <a:t>ids_to_keep</a:t>
            </a:r>
            <a:r>
              <a:rPr lang="fr-BE" sz="1000" b="0" dirty="0">
                <a:solidFill>
                  <a:srgbClr val="000000"/>
                </a:solidFill>
                <a:effectLst/>
                <a:latin typeface="Consolas" panose="020B0609020204030204" pitchFamily="49" charset="0"/>
              </a:rPr>
              <a:t>):</a:t>
            </a:r>
          </a:p>
          <a:p>
            <a:r>
              <a:rPr lang="fr-BE" sz="1000" b="0" dirty="0">
                <a:solidFill>
                  <a:srgbClr val="000000"/>
                </a:solidFill>
                <a:effectLst/>
                <a:latin typeface="Consolas" panose="020B0609020204030204" pitchFamily="49" charset="0"/>
              </a:rPr>
              <a:t>        </a:t>
            </a:r>
            <a:r>
              <a:rPr lang="fr-BE" sz="1000" b="0" dirty="0" err="1">
                <a:solidFill>
                  <a:srgbClr val="000000"/>
                </a:solidFill>
                <a:effectLst/>
                <a:latin typeface="Consolas" panose="020B0609020204030204" pitchFamily="49" charset="0"/>
              </a:rPr>
              <a:t>Apartment.objects.exclude</a:t>
            </a:r>
            <a:r>
              <a:rPr lang="fr-BE" sz="1000" b="0" dirty="0">
                <a:solidFill>
                  <a:srgbClr val="000000"/>
                </a:solidFill>
                <a:effectLst/>
                <a:latin typeface="Consolas" panose="020B0609020204030204" pitchFamily="49" charset="0"/>
              </a:rPr>
              <a:t>(</a:t>
            </a:r>
            <a:r>
              <a:rPr lang="fr-BE" sz="1000" b="0" dirty="0" err="1">
                <a:solidFill>
                  <a:srgbClr val="001080"/>
                </a:solidFill>
                <a:effectLst/>
                <a:latin typeface="Consolas" panose="020B0609020204030204" pitchFamily="49" charset="0"/>
              </a:rPr>
              <a:t>id__in</a:t>
            </a:r>
            <a:r>
              <a:rPr lang="fr-BE" sz="1000" b="0" dirty="0">
                <a:solidFill>
                  <a:srgbClr val="000000"/>
                </a:solidFill>
                <a:effectLst/>
                <a:latin typeface="Consolas" panose="020B0609020204030204" pitchFamily="49" charset="0"/>
              </a:rPr>
              <a:t>=</a:t>
            </a:r>
            <a:r>
              <a:rPr lang="fr-BE" sz="1000" b="0" dirty="0" err="1">
                <a:solidFill>
                  <a:srgbClr val="000000"/>
                </a:solidFill>
                <a:effectLst/>
                <a:latin typeface="Consolas" panose="020B0609020204030204" pitchFamily="49" charset="0"/>
              </a:rPr>
              <a:t>ids_to_keep</a:t>
            </a:r>
            <a:r>
              <a:rPr lang="fr-BE" sz="1000" b="0" dirty="0">
                <a:solidFill>
                  <a:srgbClr val="000000"/>
                </a:solidFill>
                <a:effectLst/>
                <a:latin typeface="Consolas" panose="020B0609020204030204" pitchFamily="49" charset="0"/>
              </a:rPr>
              <a:t>).</a:t>
            </a:r>
            <a:r>
              <a:rPr lang="fr-BE" sz="1000" b="0" dirty="0" err="1">
                <a:solidFill>
                  <a:srgbClr val="000000"/>
                </a:solidFill>
                <a:effectLst/>
                <a:latin typeface="Consolas" panose="020B0609020204030204" pitchFamily="49" charset="0"/>
              </a:rPr>
              <a:t>delete</a:t>
            </a:r>
            <a:r>
              <a:rPr lang="fr-BE" sz="10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41957265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5DA4282-235D-6661-DED2-C6C5BC3B6321}"/>
              </a:ext>
            </a:extLst>
          </p:cNvPr>
          <p:cNvSpPr>
            <a:spLocks noGrp="1"/>
          </p:cNvSpPr>
          <p:nvPr>
            <p:ph type="title"/>
          </p:nvPr>
        </p:nvSpPr>
        <p:spPr/>
        <p:txBody>
          <a:bodyPr/>
          <a:lstStyle/>
          <a:p>
            <a:r>
              <a:rPr lang="fr-FR" dirty="0" err="1"/>
              <a:t>Django.SHOW_DETAIL_ONE_APPARTMENT</a:t>
            </a:r>
            <a:endParaRPr lang="fr-BE" dirty="0"/>
          </a:p>
        </p:txBody>
      </p:sp>
      <p:sp>
        <p:nvSpPr>
          <p:cNvPr id="3" name="Espace réservé du contenu 2">
            <a:extLst>
              <a:ext uri="{FF2B5EF4-FFF2-40B4-BE49-F238E27FC236}">
                <a16:creationId xmlns:a16="http://schemas.microsoft.com/office/drawing/2014/main" id="{0F1376A7-DA3F-3437-6B38-65B408976B4C}"/>
              </a:ext>
            </a:extLst>
          </p:cNvPr>
          <p:cNvSpPr>
            <a:spLocks noGrp="1"/>
          </p:cNvSpPr>
          <p:nvPr>
            <p:ph sz="half" idx="1"/>
          </p:nvPr>
        </p:nvSpPr>
        <p:spPr>
          <a:xfrm>
            <a:off x="685802" y="2142066"/>
            <a:ext cx="10474888" cy="4133474"/>
          </a:xfrm>
          <a:solidFill>
            <a:schemeClr val="tx1"/>
          </a:solidFill>
        </p:spPr>
        <p:txBody>
          <a:bodyPr>
            <a:noAutofit/>
          </a:bodyPr>
          <a:lstStyle/>
          <a:p>
            <a:r>
              <a:rPr lang="fr-BE" sz="1000" b="0" dirty="0">
                <a:solidFill>
                  <a:srgbClr val="000000"/>
                </a:solidFill>
                <a:effectLst/>
                <a:latin typeface="Consolas" panose="020B0609020204030204" pitchFamily="49" charset="0"/>
              </a:rPr>
              <a:t>connexion = </a:t>
            </a:r>
            <a:r>
              <a:rPr lang="fr-BE" sz="1000" b="0" dirty="0" err="1">
                <a:solidFill>
                  <a:srgbClr val="000000"/>
                </a:solidFill>
                <a:effectLst/>
                <a:latin typeface="Consolas" panose="020B0609020204030204" pitchFamily="49" charset="0"/>
              </a:rPr>
              <a:t>OdooConnexion.objects.get</a:t>
            </a:r>
            <a:r>
              <a:rPr lang="fr-BE" sz="1000" b="0" dirty="0">
                <a:solidFill>
                  <a:srgbClr val="000000"/>
                </a:solidFill>
                <a:effectLst/>
                <a:latin typeface="Consolas" panose="020B0609020204030204" pitchFamily="49" charset="0"/>
              </a:rPr>
              <a:t>(</a:t>
            </a:r>
            <a:r>
              <a:rPr lang="fr-BE" sz="1000" b="0" dirty="0">
                <a:solidFill>
                  <a:srgbClr val="001080"/>
                </a:solidFill>
                <a:effectLst/>
                <a:latin typeface="Consolas" panose="020B0609020204030204" pitchFamily="49" charset="0"/>
              </a:rPr>
              <a:t>id</a:t>
            </a:r>
            <a:r>
              <a:rPr lang="fr-BE" sz="1000" b="0" dirty="0">
                <a:solidFill>
                  <a:srgbClr val="000000"/>
                </a:solidFill>
                <a:effectLst/>
                <a:latin typeface="Consolas" panose="020B0609020204030204" pitchFamily="49" charset="0"/>
              </a:rPr>
              <a:t>=</a:t>
            </a:r>
            <a:r>
              <a:rPr lang="fr-BE" sz="1000" b="0" dirty="0" err="1">
                <a:solidFill>
                  <a:srgbClr val="000000"/>
                </a:solidFill>
                <a:effectLst/>
                <a:latin typeface="Consolas" panose="020B0609020204030204" pitchFamily="49" charset="0"/>
              </a:rPr>
              <a:t>request.session</a:t>
            </a:r>
            <a:r>
              <a:rPr lang="fr-BE" sz="1000" b="0" dirty="0">
                <a:solidFill>
                  <a:srgbClr val="000000"/>
                </a:solidFill>
                <a:effectLst/>
                <a:latin typeface="Consolas" panose="020B0609020204030204" pitchFamily="49" charset="0"/>
              </a:rPr>
              <a:t>[</a:t>
            </a:r>
            <a:r>
              <a:rPr lang="fr-BE" sz="1000" b="0" dirty="0">
                <a:solidFill>
                  <a:srgbClr val="A31515"/>
                </a:solidFill>
                <a:effectLst/>
                <a:latin typeface="Consolas" panose="020B0609020204030204" pitchFamily="49" charset="0"/>
              </a:rPr>
              <a:t>'id'</a:t>
            </a:r>
            <a:r>
              <a:rPr lang="fr-BE" sz="1000" b="0" dirty="0">
                <a:solidFill>
                  <a:srgbClr val="000000"/>
                </a:solidFill>
                <a:effectLst/>
                <a:latin typeface="Consolas" panose="020B0609020204030204" pitchFamily="49" charset="0"/>
              </a:rPr>
              <a:t>])</a:t>
            </a:r>
          </a:p>
          <a:p>
            <a:r>
              <a:rPr lang="fr-BE" sz="1000" b="0" dirty="0">
                <a:solidFill>
                  <a:srgbClr val="000000"/>
                </a:solidFill>
                <a:effectLst/>
                <a:latin typeface="Consolas" panose="020B0609020204030204" pitchFamily="49" charset="0"/>
              </a:rPr>
              <a:t>    </a:t>
            </a:r>
            <a:r>
              <a:rPr lang="fr-BE" sz="1000" b="0" dirty="0" err="1">
                <a:solidFill>
                  <a:srgbClr val="000000"/>
                </a:solidFill>
                <a:effectLst/>
                <a:latin typeface="Consolas" panose="020B0609020204030204" pitchFamily="49" charset="0"/>
              </a:rPr>
              <a:t>models</a:t>
            </a:r>
            <a:r>
              <a:rPr lang="fr-BE" sz="1000" b="0" dirty="0">
                <a:solidFill>
                  <a:srgbClr val="000000"/>
                </a:solidFill>
                <a:effectLst/>
                <a:latin typeface="Consolas" panose="020B0609020204030204" pitchFamily="49" charset="0"/>
              </a:rPr>
              <a:t> = </a:t>
            </a:r>
            <a:r>
              <a:rPr lang="fr-BE" sz="1000" b="0" dirty="0" err="1">
                <a:solidFill>
                  <a:srgbClr val="000000"/>
                </a:solidFill>
                <a:effectLst/>
                <a:latin typeface="Consolas" panose="020B0609020204030204" pitchFamily="49" charset="0"/>
              </a:rPr>
              <a:t>xmlrpc.client.ServerProxy</a:t>
            </a:r>
            <a:r>
              <a:rPr lang="fr-BE" sz="1000" b="0" dirty="0">
                <a:solidFill>
                  <a:srgbClr val="000000"/>
                </a:solidFill>
                <a:effectLst/>
                <a:latin typeface="Consolas" panose="020B0609020204030204" pitchFamily="49" charset="0"/>
              </a:rPr>
              <a:t>(</a:t>
            </a:r>
          </a:p>
          <a:p>
            <a:r>
              <a:rPr lang="fr-BE" sz="1000" b="0" dirty="0">
                <a:solidFill>
                  <a:srgbClr val="000000"/>
                </a:solidFill>
                <a:effectLst/>
                <a:latin typeface="Consolas" panose="020B0609020204030204" pitchFamily="49" charset="0"/>
              </a:rPr>
              <a:t>        </a:t>
            </a:r>
            <a:r>
              <a:rPr lang="fr-BE" sz="1000" b="0" dirty="0">
                <a:solidFill>
                  <a:srgbClr val="A31515"/>
                </a:solidFill>
                <a:effectLst/>
                <a:latin typeface="Consolas" panose="020B0609020204030204" pitchFamily="49" charset="0"/>
              </a:rPr>
              <a:t>'</a:t>
            </a:r>
            <a:r>
              <a:rPr lang="fr-BE" sz="1000" b="0" dirty="0">
                <a:solidFill>
                  <a:srgbClr val="0000FF"/>
                </a:solidFill>
                <a:effectLst/>
                <a:latin typeface="Consolas" panose="020B0609020204030204" pitchFamily="49" charset="0"/>
              </a:rPr>
              <a:t>{}</a:t>
            </a:r>
            <a:r>
              <a:rPr lang="fr-BE" sz="1000" b="0" dirty="0">
                <a:solidFill>
                  <a:srgbClr val="A31515"/>
                </a:solidFill>
                <a:effectLst/>
                <a:latin typeface="Consolas" panose="020B0609020204030204" pitchFamily="49" charset="0"/>
              </a:rPr>
              <a:t>/</a:t>
            </a:r>
            <a:r>
              <a:rPr lang="fr-BE" sz="1000" b="0" dirty="0" err="1">
                <a:solidFill>
                  <a:srgbClr val="A31515"/>
                </a:solidFill>
                <a:effectLst/>
                <a:latin typeface="Consolas" panose="020B0609020204030204" pitchFamily="49" charset="0"/>
              </a:rPr>
              <a:t>xmlrpc</a:t>
            </a:r>
            <a:r>
              <a:rPr lang="fr-BE" sz="1000" b="0" dirty="0">
                <a:solidFill>
                  <a:srgbClr val="A31515"/>
                </a:solidFill>
                <a:effectLst/>
                <a:latin typeface="Consolas" panose="020B0609020204030204" pitchFamily="49" charset="0"/>
              </a:rPr>
              <a:t>/2/</a:t>
            </a:r>
            <a:r>
              <a:rPr lang="fr-BE" sz="1000" b="0" dirty="0" err="1">
                <a:solidFill>
                  <a:srgbClr val="A31515"/>
                </a:solidFill>
                <a:effectLst/>
                <a:latin typeface="Consolas" panose="020B0609020204030204" pitchFamily="49" charset="0"/>
              </a:rPr>
              <a:t>object</a:t>
            </a:r>
            <a:r>
              <a:rPr lang="fr-BE" sz="1000" b="0" dirty="0">
                <a:solidFill>
                  <a:srgbClr val="A31515"/>
                </a:solidFill>
                <a:effectLst/>
                <a:latin typeface="Consolas" panose="020B0609020204030204" pitchFamily="49" charset="0"/>
              </a:rPr>
              <a:t>'</a:t>
            </a:r>
            <a:r>
              <a:rPr lang="fr-BE" sz="1000" b="0" dirty="0">
                <a:solidFill>
                  <a:srgbClr val="000000"/>
                </a:solidFill>
                <a:effectLst/>
                <a:latin typeface="Consolas" panose="020B0609020204030204" pitchFamily="49" charset="0"/>
              </a:rPr>
              <a:t>.format(connexion.url), </a:t>
            </a:r>
            <a:r>
              <a:rPr lang="fr-BE" sz="1000" b="0" dirty="0" err="1">
                <a:solidFill>
                  <a:srgbClr val="001080"/>
                </a:solidFill>
                <a:effectLst/>
                <a:latin typeface="Consolas" panose="020B0609020204030204" pitchFamily="49" charset="0"/>
              </a:rPr>
              <a:t>allow_none</a:t>
            </a:r>
            <a:r>
              <a:rPr lang="fr-BE" sz="1000" b="0" dirty="0">
                <a:solidFill>
                  <a:srgbClr val="000000"/>
                </a:solidFill>
                <a:effectLst/>
                <a:latin typeface="Consolas" panose="020B0609020204030204" pitchFamily="49" charset="0"/>
              </a:rPr>
              <a:t>=</a:t>
            </a:r>
            <a:r>
              <a:rPr lang="fr-BE" sz="1000" b="0" dirty="0" err="1">
                <a:solidFill>
                  <a:srgbClr val="0000FF"/>
                </a:solidFill>
                <a:effectLst/>
                <a:latin typeface="Consolas" panose="020B0609020204030204" pitchFamily="49" charset="0"/>
              </a:rPr>
              <a:t>True</a:t>
            </a:r>
            <a:r>
              <a:rPr lang="fr-BE" sz="1000" b="0" dirty="0">
                <a:solidFill>
                  <a:srgbClr val="000000"/>
                </a:solidFill>
                <a:effectLst/>
                <a:latin typeface="Consolas" panose="020B0609020204030204" pitchFamily="49" charset="0"/>
              </a:rPr>
              <a:t>)</a:t>
            </a:r>
          </a:p>
          <a:p>
            <a:r>
              <a:rPr lang="fr-BE" sz="1000" b="0" dirty="0">
                <a:solidFill>
                  <a:srgbClr val="000000"/>
                </a:solidFill>
                <a:effectLst/>
                <a:latin typeface="Consolas" panose="020B0609020204030204" pitchFamily="49" charset="0"/>
              </a:rPr>
              <a:t>    </a:t>
            </a:r>
            <a:r>
              <a:rPr lang="fr-BE" sz="1000" b="0" dirty="0" err="1">
                <a:solidFill>
                  <a:srgbClr val="000000"/>
                </a:solidFill>
                <a:effectLst/>
                <a:latin typeface="Consolas" panose="020B0609020204030204" pitchFamily="49" charset="0"/>
              </a:rPr>
              <a:t>uid</a:t>
            </a:r>
            <a:r>
              <a:rPr lang="fr-BE" sz="1000" b="0" dirty="0">
                <a:solidFill>
                  <a:srgbClr val="000000"/>
                </a:solidFill>
                <a:effectLst/>
                <a:latin typeface="Consolas" panose="020B0609020204030204" pitchFamily="49" charset="0"/>
              </a:rPr>
              <a:t> = </a:t>
            </a:r>
            <a:r>
              <a:rPr lang="fr-BE" sz="1000" b="0" dirty="0" err="1">
                <a:solidFill>
                  <a:srgbClr val="000000"/>
                </a:solidFill>
                <a:effectLst/>
                <a:latin typeface="Consolas" panose="020B0609020204030204" pitchFamily="49" charset="0"/>
              </a:rPr>
              <a:t>connexion.connect</a:t>
            </a:r>
            <a:r>
              <a:rPr lang="fr-BE" sz="1000" b="0" dirty="0">
                <a:solidFill>
                  <a:srgbClr val="000000"/>
                </a:solidFill>
                <a:effectLst/>
                <a:latin typeface="Consolas" panose="020B0609020204030204" pitchFamily="49" charset="0"/>
              </a:rPr>
              <a:t>()</a:t>
            </a:r>
          </a:p>
          <a:p>
            <a:br>
              <a:rPr lang="fr-BE" sz="1000" b="0" dirty="0">
                <a:solidFill>
                  <a:srgbClr val="000000"/>
                </a:solidFill>
                <a:effectLst/>
                <a:latin typeface="Consolas" panose="020B0609020204030204" pitchFamily="49" charset="0"/>
              </a:rPr>
            </a:br>
            <a:r>
              <a:rPr lang="fr-BE" sz="1000" b="0" dirty="0">
                <a:solidFill>
                  <a:srgbClr val="000000"/>
                </a:solidFill>
                <a:effectLst/>
                <a:latin typeface="Consolas" panose="020B0609020204030204" pitchFamily="49" charset="0"/>
              </a:rPr>
              <a:t>    </a:t>
            </a:r>
            <a:r>
              <a:rPr lang="fr-BE" sz="1000" b="0" dirty="0" err="1">
                <a:solidFill>
                  <a:srgbClr val="000000"/>
                </a:solidFill>
                <a:effectLst/>
                <a:latin typeface="Consolas" panose="020B0609020204030204" pitchFamily="49" charset="0"/>
              </a:rPr>
              <a:t>quantity</a:t>
            </a:r>
            <a:r>
              <a:rPr lang="fr-BE" sz="1000" b="0" dirty="0">
                <a:solidFill>
                  <a:srgbClr val="000000"/>
                </a:solidFill>
                <a:effectLst/>
                <a:latin typeface="Consolas" panose="020B0609020204030204" pitchFamily="49" charset="0"/>
              </a:rPr>
              <a:t> = </a:t>
            </a:r>
            <a:r>
              <a:rPr lang="fr-BE" sz="1000" b="0" dirty="0" err="1">
                <a:solidFill>
                  <a:srgbClr val="267F99"/>
                </a:solidFill>
                <a:effectLst/>
                <a:latin typeface="Consolas" panose="020B0609020204030204" pitchFamily="49" charset="0"/>
              </a:rPr>
              <a:t>int</a:t>
            </a:r>
            <a:r>
              <a:rPr lang="fr-BE" sz="1000" b="0" dirty="0">
                <a:solidFill>
                  <a:srgbClr val="000000"/>
                </a:solidFill>
                <a:effectLst/>
                <a:latin typeface="Consolas" panose="020B0609020204030204" pitchFamily="49" charset="0"/>
              </a:rPr>
              <a:t>(</a:t>
            </a:r>
            <a:r>
              <a:rPr lang="fr-BE" sz="1000" b="0" dirty="0" err="1">
                <a:solidFill>
                  <a:srgbClr val="000000"/>
                </a:solidFill>
                <a:effectLst/>
                <a:latin typeface="Consolas" panose="020B0609020204030204" pitchFamily="49" charset="0"/>
              </a:rPr>
              <a:t>models.execute_kw</a:t>
            </a:r>
            <a:r>
              <a:rPr lang="fr-BE" sz="1000" b="0" dirty="0">
                <a:solidFill>
                  <a:srgbClr val="000000"/>
                </a:solidFill>
                <a:effectLst/>
                <a:latin typeface="Consolas" panose="020B0609020204030204" pitchFamily="49" charset="0"/>
              </a:rPr>
              <a:t>(</a:t>
            </a:r>
          </a:p>
          <a:p>
            <a:r>
              <a:rPr lang="fr-BE" sz="1000" b="0" dirty="0">
                <a:solidFill>
                  <a:srgbClr val="000000"/>
                </a:solidFill>
                <a:effectLst/>
                <a:latin typeface="Consolas" panose="020B0609020204030204" pitchFamily="49" charset="0"/>
              </a:rPr>
              <a:t>        </a:t>
            </a:r>
            <a:r>
              <a:rPr lang="fr-BE" sz="1000" b="0" dirty="0" err="1">
                <a:solidFill>
                  <a:srgbClr val="000000"/>
                </a:solidFill>
                <a:effectLst/>
                <a:latin typeface="Consolas" panose="020B0609020204030204" pitchFamily="49" charset="0"/>
              </a:rPr>
              <a:t>connexion.db</a:t>
            </a:r>
            <a:r>
              <a:rPr lang="fr-BE" sz="1000" b="0" dirty="0">
                <a:solidFill>
                  <a:srgbClr val="000000"/>
                </a:solidFill>
                <a:effectLst/>
                <a:latin typeface="Consolas" panose="020B0609020204030204" pitchFamily="49" charset="0"/>
              </a:rPr>
              <a:t>, </a:t>
            </a:r>
            <a:r>
              <a:rPr lang="fr-BE" sz="1000" b="0" dirty="0" err="1">
                <a:solidFill>
                  <a:srgbClr val="000000"/>
                </a:solidFill>
                <a:effectLst/>
                <a:latin typeface="Consolas" panose="020B0609020204030204" pitchFamily="49" charset="0"/>
              </a:rPr>
              <a:t>uid</a:t>
            </a:r>
            <a:r>
              <a:rPr lang="fr-BE" sz="1000" b="0" dirty="0">
                <a:solidFill>
                  <a:srgbClr val="000000"/>
                </a:solidFill>
                <a:effectLst/>
                <a:latin typeface="Consolas" panose="020B0609020204030204" pitchFamily="49" charset="0"/>
              </a:rPr>
              <a:t>, </a:t>
            </a:r>
            <a:r>
              <a:rPr lang="fr-BE" sz="1000" b="0" dirty="0" err="1">
                <a:solidFill>
                  <a:srgbClr val="000000"/>
                </a:solidFill>
                <a:effectLst/>
                <a:latin typeface="Consolas" panose="020B0609020204030204" pitchFamily="49" charset="0"/>
              </a:rPr>
              <a:t>connexion.password</a:t>
            </a:r>
            <a:r>
              <a:rPr lang="fr-BE" sz="1000" b="0" dirty="0">
                <a:solidFill>
                  <a:srgbClr val="000000"/>
                </a:solidFill>
                <a:effectLst/>
                <a:latin typeface="Consolas" panose="020B0609020204030204" pitchFamily="49" charset="0"/>
              </a:rPr>
              <a:t>, </a:t>
            </a:r>
            <a:r>
              <a:rPr lang="fr-BE" sz="1000" b="0" dirty="0">
                <a:solidFill>
                  <a:srgbClr val="A31515"/>
                </a:solidFill>
                <a:effectLst/>
                <a:latin typeface="Consolas" panose="020B0609020204030204" pitchFamily="49" charset="0"/>
              </a:rPr>
              <a:t>'</a:t>
            </a:r>
            <a:r>
              <a:rPr lang="fr-BE" sz="1000" b="0" dirty="0" err="1">
                <a:solidFill>
                  <a:srgbClr val="A31515"/>
                </a:solidFill>
                <a:effectLst/>
                <a:latin typeface="Consolas" panose="020B0609020204030204" pitchFamily="49" charset="0"/>
              </a:rPr>
              <a:t>product.template</a:t>
            </a:r>
            <a:r>
              <a:rPr lang="fr-BE" sz="1000" b="0" dirty="0">
                <a:solidFill>
                  <a:srgbClr val="A31515"/>
                </a:solidFill>
                <a:effectLst/>
                <a:latin typeface="Consolas" panose="020B0609020204030204" pitchFamily="49" charset="0"/>
              </a:rPr>
              <a:t>'</a:t>
            </a:r>
            <a:r>
              <a:rPr lang="fr-BE" sz="1000" b="0" dirty="0">
                <a:solidFill>
                  <a:srgbClr val="000000"/>
                </a:solidFill>
                <a:effectLst/>
                <a:latin typeface="Consolas" panose="020B0609020204030204" pitchFamily="49" charset="0"/>
              </a:rPr>
              <a:t>, </a:t>
            </a:r>
            <a:r>
              <a:rPr lang="fr-BE" sz="1000" b="0" dirty="0">
                <a:solidFill>
                  <a:srgbClr val="A31515"/>
                </a:solidFill>
                <a:effectLst/>
                <a:latin typeface="Consolas" panose="020B0609020204030204" pitchFamily="49" charset="0"/>
              </a:rPr>
              <a:t>'</a:t>
            </a:r>
            <a:r>
              <a:rPr lang="fr-BE" sz="1000" b="0" dirty="0" err="1">
                <a:solidFill>
                  <a:srgbClr val="A31515"/>
                </a:solidFill>
                <a:effectLst/>
                <a:latin typeface="Consolas" panose="020B0609020204030204" pitchFamily="49" charset="0"/>
              </a:rPr>
              <a:t>search_read</a:t>
            </a:r>
            <a:r>
              <a:rPr lang="fr-BE" sz="1000" b="0" dirty="0">
                <a:solidFill>
                  <a:srgbClr val="A31515"/>
                </a:solidFill>
                <a:effectLst/>
                <a:latin typeface="Consolas" panose="020B0609020204030204" pitchFamily="49" charset="0"/>
              </a:rPr>
              <a:t>'</a:t>
            </a:r>
            <a:r>
              <a:rPr lang="fr-BE" sz="1000" b="0" dirty="0">
                <a:solidFill>
                  <a:srgbClr val="000000"/>
                </a:solidFill>
                <a:effectLst/>
                <a:latin typeface="Consolas" panose="020B0609020204030204" pitchFamily="49" charset="0"/>
              </a:rPr>
              <a:t>, [[[</a:t>
            </a:r>
            <a:r>
              <a:rPr lang="fr-BE" sz="1000" b="0" dirty="0">
                <a:solidFill>
                  <a:srgbClr val="A31515"/>
                </a:solidFill>
                <a:effectLst/>
                <a:latin typeface="Consolas" panose="020B0609020204030204" pitchFamily="49" charset="0"/>
              </a:rPr>
              <a:t>'</a:t>
            </a:r>
            <a:r>
              <a:rPr lang="fr-BE" sz="1000" b="0" dirty="0" err="1">
                <a:solidFill>
                  <a:srgbClr val="A31515"/>
                </a:solidFill>
                <a:effectLst/>
                <a:latin typeface="Consolas" panose="020B0609020204030204" pitchFamily="49" charset="0"/>
              </a:rPr>
              <a:t>appartement_id</a:t>
            </a:r>
            <a:r>
              <a:rPr lang="fr-BE" sz="1000" b="0" dirty="0">
                <a:solidFill>
                  <a:srgbClr val="A31515"/>
                </a:solidFill>
                <a:effectLst/>
                <a:latin typeface="Consolas" panose="020B0609020204030204" pitchFamily="49" charset="0"/>
              </a:rPr>
              <a:t>'</a:t>
            </a:r>
            <a:r>
              <a:rPr lang="fr-BE" sz="1000" b="0" dirty="0">
                <a:solidFill>
                  <a:srgbClr val="000000"/>
                </a:solidFill>
                <a:effectLst/>
                <a:latin typeface="Consolas" panose="020B0609020204030204" pitchFamily="49" charset="0"/>
              </a:rPr>
              <a:t>, </a:t>
            </a:r>
            <a:r>
              <a:rPr lang="fr-BE" sz="1000" b="0" dirty="0">
                <a:solidFill>
                  <a:srgbClr val="A31515"/>
                </a:solidFill>
                <a:effectLst/>
                <a:latin typeface="Consolas" panose="020B0609020204030204" pitchFamily="49" charset="0"/>
              </a:rPr>
              <a:t>'='</a:t>
            </a:r>
            <a:r>
              <a:rPr lang="fr-BE" sz="1000" b="0" dirty="0">
                <a:solidFill>
                  <a:srgbClr val="000000"/>
                </a:solidFill>
                <a:effectLst/>
                <a:latin typeface="Consolas" panose="020B0609020204030204" pitchFamily="49" charset="0"/>
              </a:rPr>
              <a:t>, pk]]])[</a:t>
            </a:r>
            <a:r>
              <a:rPr lang="fr-BE" sz="1000" b="0" dirty="0">
                <a:solidFill>
                  <a:srgbClr val="098658"/>
                </a:solidFill>
                <a:effectLst/>
                <a:latin typeface="Consolas" panose="020B0609020204030204" pitchFamily="49" charset="0"/>
              </a:rPr>
              <a:t>0</a:t>
            </a:r>
            <a:r>
              <a:rPr lang="fr-BE" sz="1000" b="0" dirty="0">
                <a:solidFill>
                  <a:srgbClr val="000000"/>
                </a:solidFill>
                <a:effectLst/>
                <a:latin typeface="Consolas" panose="020B0609020204030204" pitchFamily="49" charset="0"/>
              </a:rPr>
              <a:t>][</a:t>
            </a:r>
            <a:r>
              <a:rPr lang="fr-BE" sz="1000" b="0" dirty="0">
                <a:solidFill>
                  <a:srgbClr val="A31515"/>
                </a:solidFill>
                <a:effectLst/>
                <a:latin typeface="Consolas" panose="020B0609020204030204" pitchFamily="49" charset="0"/>
              </a:rPr>
              <a:t>'</a:t>
            </a:r>
            <a:r>
              <a:rPr lang="fr-BE" sz="1000" b="0" dirty="0" err="1">
                <a:solidFill>
                  <a:srgbClr val="A31515"/>
                </a:solidFill>
                <a:effectLst/>
                <a:latin typeface="Consolas" panose="020B0609020204030204" pitchFamily="49" charset="0"/>
              </a:rPr>
              <a:t>qty_available</a:t>
            </a:r>
            <a:r>
              <a:rPr lang="fr-BE" sz="1000" b="0" dirty="0">
                <a:solidFill>
                  <a:srgbClr val="A31515"/>
                </a:solidFill>
                <a:effectLst/>
                <a:latin typeface="Consolas" panose="020B0609020204030204" pitchFamily="49" charset="0"/>
              </a:rPr>
              <a:t>'</a:t>
            </a:r>
            <a:r>
              <a:rPr lang="fr-BE" sz="1000" b="0" dirty="0">
                <a:solidFill>
                  <a:srgbClr val="000000"/>
                </a:solidFill>
                <a:effectLst/>
                <a:latin typeface="Consolas" panose="020B0609020204030204" pitchFamily="49" charset="0"/>
              </a:rPr>
              <a:t>])</a:t>
            </a:r>
          </a:p>
          <a:p>
            <a:r>
              <a:rPr lang="fr-BE" sz="1000" b="0" dirty="0">
                <a:solidFill>
                  <a:srgbClr val="000000"/>
                </a:solidFill>
                <a:effectLst/>
                <a:latin typeface="Consolas" panose="020B0609020204030204" pitchFamily="49" charset="0"/>
              </a:rPr>
              <a:t>    </a:t>
            </a:r>
          </a:p>
          <a:p>
            <a:r>
              <a:rPr lang="fr-BE" sz="1000" b="0" dirty="0">
                <a:solidFill>
                  <a:srgbClr val="000000"/>
                </a:solidFill>
                <a:effectLst/>
                <a:latin typeface="Consolas" panose="020B0609020204030204" pitchFamily="49" charset="0"/>
              </a:rPr>
              <a:t>    </a:t>
            </a:r>
            <a:r>
              <a:rPr lang="fr-BE" sz="1000" b="0" dirty="0" err="1">
                <a:solidFill>
                  <a:srgbClr val="000000"/>
                </a:solidFill>
                <a:effectLst/>
                <a:latin typeface="Consolas" panose="020B0609020204030204" pitchFamily="49" charset="0"/>
              </a:rPr>
              <a:t>apartment</a:t>
            </a:r>
            <a:r>
              <a:rPr lang="fr-BE" sz="1000" b="0" dirty="0">
                <a:solidFill>
                  <a:srgbClr val="000000"/>
                </a:solidFill>
                <a:effectLst/>
                <a:latin typeface="Consolas" panose="020B0609020204030204" pitchFamily="49" charset="0"/>
              </a:rPr>
              <a:t> = </a:t>
            </a:r>
            <a:r>
              <a:rPr lang="fr-BE" sz="1000" b="0" dirty="0" err="1">
                <a:solidFill>
                  <a:srgbClr val="000000"/>
                </a:solidFill>
                <a:effectLst/>
                <a:latin typeface="Consolas" panose="020B0609020204030204" pitchFamily="49" charset="0"/>
              </a:rPr>
              <a:t>Apartment.objects.get</a:t>
            </a:r>
            <a:r>
              <a:rPr lang="fr-BE" sz="1000" b="0" dirty="0">
                <a:solidFill>
                  <a:srgbClr val="000000"/>
                </a:solidFill>
                <a:effectLst/>
                <a:latin typeface="Consolas" panose="020B0609020204030204" pitchFamily="49" charset="0"/>
              </a:rPr>
              <a:t>(</a:t>
            </a:r>
            <a:r>
              <a:rPr lang="fr-BE" sz="1000" b="0" dirty="0">
                <a:solidFill>
                  <a:srgbClr val="001080"/>
                </a:solidFill>
                <a:effectLst/>
                <a:latin typeface="Consolas" panose="020B0609020204030204" pitchFamily="49" charset="0"/>
              </a:rPr>
              <a:t>pk</a:t>
            </a:r>
            <a:r>
              <a:rPr lang="fr-BE" sz="1000" b="0" dirty="0">
                <a:solidFill>
                  <a:srgbClr val="000000"/>
                </a:solidFill>
                <a:effectLst/>
                <a:latin typeface="Consolas" panose="020B0609020204030204" pitchFamily="49" charset="0"/>
              </a:rPr>
              <a:t>=pk)</a:t>
            </a:r>
          </a:p>
          <a:p>
            <a:br>
              <a:rPr lang="fr-BE" sz="1000" b="0" dirty="0">
                <a:solidFill>
                  <a:srgbClr val="000000"/>
                </a:solidFill>
                <a:effectLst/>
                <a:latin typeface="Consolas" panose="020B0609020204030204" pitchFamily="49" charset="0"/>
              </a:rPr>
            </a:br>
            <a:r>
              <a:rPr lang="fr-BE" sz="1000" b="0" dirty="0">
                <a:solidFill>
                  <a:srgbClr val="000000"/>
                </a:solidFill>
                <a:effectLst/>
                <a:latin typeface="Consolas" panose="020B0609020204030204" pitchFamily="49" charset="0"/>
              </a:rPr>
              <a:t>    </a:t>
            </a:r>
            <a:r>
              <a:rPr lang="fr-BE" sz="1000" b="0" dirty="0">
                <a:solidFill>
                  <a:srgbClr val="008000"/>
                </a:solidFill>
                <a:effectLst/>
                <a:latin typeface="Consolas" panose="020B0609020204030204" pitchFamily="49" charset="0"/>
              </a:rPr>
              <a:t>## </a:t>
            </a:r>
            <a:r>
              <a:rPr lang="fr-BE" sz="1000" b="0" dirty="0" err="1">
                <a:solidFill>
                  <a:srgbClr val="008000"/>
                </a:solidFill>
                <a:effectLst/>
                <a:latin typeface="Consolas" panose="020B0609020204030204" pitchFamily="49" charset="0"/>
              </a:rPr>
              <a:t>intialise</a:t>
            </a:r>
            <a:r>
              <a:rPr lang="fr-BE" sz="1000" b="0" dirty="0">
                <a:solidFill>
                  <a:srgbClr val="008000"/>
                </a:solidFill>
                <a:effectLst/>
                <a:latin typeface="Consolas" panose="020B0609020204030204" pitchFamily="49" charset="0"/>
              </a:rPr>
              <a:t> les attributs cachés du formulaire avec la meilleure offre actuelle et le prix de l'appartement</a:t>
            </a:r>
            <a:endParaRPr lang="fr-BE" sz="1000" b="0" dirty="0">
              <a:solidFill>
                <a:srgbClr val="000000"/>
              </a:solidFill>
              <a:effectLst/>
              <a:latin typeface="Consolas" panose="020B0609020204030204" pitchFamily="49" charset="0"/>
            </a:endParaRPr>
          </a:p>
          <a:p>
            <a:r>
              <a:rPr lang="fr-BE" sz="1000" b="0" dirty="0">
                <a:solidFill>
                  <a:srgbClr val="000000"/>
                </a:solidFill>
                <a:effectLst/>
                <a:latin typeface="Consolas" panose="020B0609020204030204" pitchFamily="49" charset="0"/>
              </a:rPr>
              <a:t>    </a:t>
            </a:r>
            <a:r>
              <a:rPr lang="fr-BE" sz="1000" b="0" dirty="0" err="1">
                <a:solidFill>
                  <a:srgbClr val="000000"/>
                </a:solidFill>
                <a:effectLst/>
                <a:latin typeface="Consolas" panose="020B0609020204030204" pitchFamily="49" charset="0"/>
              </a:rPr>
              <a:t>form</a:t>
            </a:r>
            <a:r>
              <a:rPr lang="fr-BE" sz="1000" b="0" dirty="0">
                <a:solidFill>
                  <a:srgbClr val="000000"/>
                </a:solidFill>
                <a:effectLst/>
                <a:latin typeface="Consolas" panose="020B0609020204030204" pitchFamily="49" charset="0"/>
              </a:rPr>
              <a:t> = </a:t>
            </a:r>
            <a:r>
              <a:rPr lang="fr-BE" sz="1000" b="0" dirty="0" err="1">
                <a:solidFill>
                  <a:srgbClr val="000000"/>
                </a:solidFill>
                <a:effectLst/>
                <a:latin typeface="Consolas" panose="020B0609020204030204" pitchFamily="49" charset="0"/>
              </a:rPr>
              <a:t>OfferForm</a:t>
            </a:r>
            <a:r>
              <a:rPr lang="fr-BE" sz="1000" b="0" dirty="0">
                <a:solidFill>
                  <a:srgbClr val="000000"/>
                </a:solidFill>
                <a:effectLst/>
                <a:latin typeface="Consolas" panose="020B0609020204030204" pitchFamily="49" charset="0"/>
              </a:rPr>
              <a:t>(</a:t>
            </a:r>
          </a:p>
          <a:p>
            <a:r>
              <a:rPr lang="fr-BE" sz="1000" b="0" dirty="0">
                <a:solidFill>
                  <a:srgbClr val="000000"/>
                </a:solidFill>
                <a:effectLst/>
                <a:latin typeface="Consolas" panose="020B0609020204030204" pitchFamily="49" charset="0"/>
              </a:rPr>
              <a:t>        </a:t>
            </a:r>
            <a:r>
              <a:rPr lang="fr-BE" sz="1000" b="0" dirty="0">
                <a:solidFill>
                  <a:srgbClr val="001080"/>
                </a:solidFill>
                <a:effectLst/>
                <a:latin typeface="Consolas" panose="020B0609020204030204" pitchFamily="49" charset="0"/>
              </a:rPr>
              <a:t>initial</a:t>
            </a:r>
            <a:r>
              <a:rPr lang="fr-BE" sz="1000" b="0" dirty="0">
                <a:solidFill>
                  <a:srgbClr val="000000"/>
                </a:solidFill>
                <a:effectLst/>
                <a:latin typeface="Consolas" panose="020B0609020204030204" pitchFamily="49" charset="0"/>
              </a:rPr>
              <a:t>={</a:t>
            </a:r>
            <a:r>
              <a:rPr lang="fr-BE" sz="1000" b="0" dirty="0">
                <a:solidFill>
                  <a:srgbClr val="A31515"/>
                </a:solidFill>
                <a:effectLst/>
                <a:latin typeface="Consolas" panose="020B0609020204030204" pitchFamily="49" charset="0"/>
              </a:rPr>
              <a:t>'</a:t>
            </a:r>
            <a:r>
              <a:rPr lang="fr-BE" sz="1000" b="0" dirty="0" err="1">
                <a:solidFill>
                  <a:srgbClr val="A31515"/>
                </a:solidFill>
                <a:effectLst/>
                <a:latin typeface="Consolas" panose="020B0609020204030204" pitchFamily="49" charset="0"/>
              </a:rPr>
              <a:t>bestOfferAmount</a:t>
            </a:r>
            <a:r>
              <a:rPr lang="fr-BE" sz="1000" b="0" dirty="0">
                <a:solidFill>
                  <a:srgbClr val="A31515"/>
                </a:solidFill>
                <a:effectLst/>
                <a:latin typeface="Consolas" panose="020B0609020204030204" pitchFamily="49" charset="0"/>
              </a:rPr>
              <a:t>'</a:t>
            </a:r>
            <a:r>
              <a:rPr lang="fr-BE" sz="1000" b="0" dirty="0">
                <a:solidFill>
                  <a:srgbClr val="000000"/>
                </a:solidFill>
                <a:effectLst/>
                <a:latin typeface="Consolas" panose="020B0609020204030204" pitchFamily="49" charset="0"/>
              </a:rPr>
              <a:t>: </a:t>
            </a:r>
            <a:r>
              <a:rPr lang="fr-BE" sz="1000" b="0" dirty="0" err="1">
                <a:solidFill>
                  <a:srgbClr val="000000"/>
                </a:solidFill>
                <a:effectLst/>
                <a:latin typeface="Consolas" panose="020B0609020204030204" pitchFamily="49" charset="0"/>
              </a:rPr>
              <a:t>apartment.bestOfferAmount</a:t>
            </a:r>
            <a:r>
              <a:rPr lang="fr-BE" sz="1000" b="0" dirty="0">
                <a:solidFill>
                  <a:srgbClr val="000000"/>
                </a:solidFill>
                <a:effectLst/>
                <a:latin typeface="Consolas" panose="020B0609020204030204" pitchFamily="49" charset="0"/>
              </a:rPr>
              <a:t>, </a:t>
            </a:r>
            <a:r>
              <a:rPr lang="fr-BE" sz="1000" b="0" dirty="0">
                <a:solidFill>
                  <a:srgbClr val="A31515"/>
                </a:solidFill>
                <a:effectLst/>
                <a:latin typeface="Consolas" panose="020B0609020204030204" pitchFamily="49" charset="0"/>
              </a:rPr>
              <a:t>'</a:t>
            </a:r>
            <a:r>
              <a:rPr lang="fr-BE" sz="1000" b="0" dirty="0" err="1">
                <a:solidFill>
                  <a:srgbClr val="A31515"/>
                </a:solidFill>
                <a:effectLst/>
                <a:latin typeface="Consolas" panose="020B0609020204030204" pitchFamily="49" charset="0"/>
              </a:rPr>
              <a:t>price</a:t>
            </a:r>
            <a:r>
              <a:rPr lang="fr-BE" sz="1000" b="0" dirty="0">
                <a:solidFill>
                  <a:srgbClr val="A31515"/>
                </a:solidFill>
                <a:effectLst/>
                <a:latin typeface="Consolas" panose="020B0609020204030204" pitchFamily="49" charset="0"/>
              </a:rPr>
              <a:t>'</a:t>
            </a:r>
            <a:r>
              <a:rPr lang="fr-BE" sz="1000" b="0" dirty="0">
                <a:solidFill>
                  <a:srgbClr val="000000"/>
                </a:solidFill>
                <a:effectLst/>
                <a:latin typeface="Consolas" panose="020B0609020204030204" pitchFamily="49" charset="0"/>
              </a:rPr>
              <a:t>: </a:t>
            </a:r>
            <a:r>
              <a:rPr lang="fr-BE" sz="1000" b="0" dirty="0" err="1">
                <a:solidFill>
                  <a:srgbClr val="000000"/>
                </a:solidFill>
                <a:effectLst/>
                <a:latin typeface="Consolas" panose="020B0609020204030204" pitchFamily="49" charset="0"/>
              </a:rPr>
              <a:t>apartment.price</a:t>
            </a:r>
            <a:r>
              <a:rPr lang="fr-BE" sz="1000" b="0" dirty="0">
                <a:solidFill>
                  <a:srgbClr val="000000"/>
                </a:solidFill>
                <a:effectLst/>
                <a:latin typeface="Consolas" panose="020B0609020204030204" pitchFamily="49" charset="0"/>
              </a:rPr>
              <a:t>})</a:t>
            </a:r>
          </a:p>
          <a:p>
            <a:endParaRPr lang="fr-BE" sz="1000" dirty="0">
              <a:solidFill>
                <a:srgbClr val="000000"/>
              </a:solidFill>
              <a:latin typeface="Consolas" panose="020B0609020204030204" pitchFamily="49" charset="0"/>
            </a:endParaRPr>
          </a:p>
          <a:p>
            <a:endParaRPr lang="fr-BE" sz="10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3330236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5DA4282-235D-6661-DED2-C6C5BC3B6321}"/>
              </a:ext>
            </a:extLst>
          </p:cNvPr>
          <p:cNvSpPr>
            <a:spLocks noGrp="1"/>
          </p:cNvSpPr>
          <p:nvPr>
            <p:ph type="title"/>
          </p:nvPr>
        </p:nvSpPr>
        <p:spPr/>
        <p:txBody>
          <a:bodyPr/>
          <a:lstStyle/>
          <a:p>
            <a:r>
              <a:rPr lang="fr-FR" dirty="0" err="1"/>
              <a:t>Django.OFFER_FORM</a:t>
            </a:r>
            <a:endParaRPr lang="fr-BE" dirty="0"/>
          </a:p>
        </p:txBody>
      </p:sp>
      <p:sp>
        <p:nvSpPr>
          <p:cNvPr id="3" name="Espace réservé du contenu 2">
            <a:extLst>
              <a:ext uri="{FF2B5EF4-FFF2-40B4-BE49-F238E27FC236}">
                <a16:creationId xmlns:a16="http://schemas.microsoft.com/office/drawing/2014/main" id="{0F1376A7-DA3F-3437-6B38-65B408976B4C}"/>
              </a:ext>
            </a:extLst>
          </p:cNvPr>
          <p:cNvSpPr>
            <a:spLocks noGrp="1"/>
          </p:cNvSpPr>
          <p:nvPr>
            <p:ph sz="half" idx="1"/>
          </p:nvPr>
        </p:nvSpPr>
        <p:spPr>
          <a:xfrm>
            <a:off x="685802" y="2142066"/>
            <a:ext cx="10474888" cy="4133474"/>
          </a:xfrm>
          <a:solidFill>
            <a:schemeClr val="tx1"/>
          </a:solidFill>
        </p:spPr>
        <p:txBody>
          <a:bodyPr>
            <a:noAutofit/>
          </a:bodyPr>
          <a:lstStyle/>
          <a:p>
            <a:r>
              <a:rPr lang="en-US" sz="1000" b="0" dirty="0">
                <a:solidFill>
                  <a:srgbClr val="000000"/>
                </a:solidFill>
                <a:effectLst/>
                <a:latin typeface="Consolas" panose="020B0609020204030204" pitchFamily="49" charset="0"/>
              </a:rPr>
              <a:t>    </a:t>
            </a:r>
            <a:r>
              <a:rPr lang="en-US" sz="1000" b="0" dirty="0">
                <a:solidFill>
                  <a:srgbClr val="0000FF"/>
                </a:solidFill>
                <a:effectLst/>
                <a:latin typeface="Consolas" panose="020B0609020204030204" pitchFamily="49" charset="0"/>
              </a:rPr>
              <a:t>def</a:t>
            </a:r>
            <a:r>
              <a:rPr lang="en-US" sz="1000" b="0" dirty="0">
                <a:solidFill>
                  <a:srgbClr val="000000"/>
                </a:solidFill>
                <a:effectLst/>
                <a:latin typeface="Consolas" panose="020B0609020204030204" pitchFamily="49" charset="0"/>
              </a:rPr>
              <a:t> </a:t>
            </a:r>
            <a:r>
              <a:rPr lang="en-US" sz="1000" b="0" dirty="0">
                <a:solidFill>
                  <a:srgbClr val="795E26"/>
                </a:solidFill>
                <a:effectLst/>
                <a:latin typeface="Consolas" panose="020B0609020204030204" pitchFamily="49" charset="0"/>
              </a:rPr>
              <a:t>clean</a:t>
            </a:r>
            <a:r>
              <a:rPr lang="en-US" sz="1000" b="0" dirty="0">
                <a:solidFill>
                  <a:srgbClr val="000000"/>
                </a:solidFill>
                <a:effectLst/>
                <a:latin typeface="Consolas" panose="020B0609020204030204" pitchFamily="49" charset="0"/>
              </a:rPr>
              <a:t>(</a:t>
            </a:r>
            <a:r>
              <a:rPr lang="en-US" sz="1000" b="0" dirty="0">
                <a:solidFill>
                  <a:srgbClr val="001080"/>
                </a:solidFill>
                <a:effectLst/>
                <a:latin typeface="Consolas" panose="020B0609020204030204" pitchFamily="49" charset="0"/>
              </a:rPr>
              <a:t>self</a:t>
            </a:r>
            <a:r>
              <a:rPr lang="en-US" sz="1000" b="0" dirty="0">
                <a:solidFill>
                  <a:srgbClr val="000000"/>
                </a:solidFill>
                <a:effectLst/>
                <a:latin typeface="Consolas" panose="020B0609020204030204" pitchFamily="49" charset="0"/>
              </a:rPr>
              <a:t>):</a:t>
            </a:r>
          </a:p>
          <a:p>
            <a:r>
              <a:rPr lang="en-US" sz="1000" b="0" dirty="0">
                <a:solidFill>
                  <a:srgbClr val="000000"/>
                </a:solidFill>
                <a:effectLst/>
                <a:latin typeface="Consolas" panose="020B0609020204030204" pitchFamily="49" charset="0"/>
              </a:rPr>
              <a:t>        name = </a:t>
            </a:r>
            <a:r>
              <a:rPr lang="en-US" sz="1000" b="0" dirty="0" err="1">
                <a:solidFill>
                  <a:srgbClr val="0000FF"/>
                </a:solidFill>
                <a:effectLst/>
                <a:latin typeface="Consolas" panose="020B0609020204030204" pitchFamily="49" charset="0"/>
              </a:rPr>
              <a:t>self</a:t>
            </a:r>
            <a:r>
              <a:rPr lang="en-US" sz="1000" b="0" dirty="0" err="1">
                <a:solidFill>
                  <a:srgbClr val="000000"/>
                </a:solidFill>
                <a:effectLst/>
                <a:latin typeface="Consolas" panose="020B0609020204030204" pitchFamily="49" charset="0"/>
              </a:rPr>
              <a:t>.cleaned_data</a:t>
            </a:r>
            <a:r>
              <a:rPr lang="en-US" sz="1000" b="0" dirty="0">
                <a:solidFill>
                  <a:srgbClr val="000000"/>
                </a:solidFill>
                <a:effectLst/>
                <a:latin typeface="Consolas" panose="020B0609020204030204" pitchFamily="49" charset="0"/>
              </a:rPr>
              <a:t>[</a:t>
            </a:r>
            <a:r>
              <a:rPr lang="en-US" sz="1000" b="0" dirty="0">
                <a:solidFill>
                  <a:srgbClr val="A31515"/>
                </a:solidFill>
                <a:effectLst/>
                <a:latin typeface="Consolas" panose="020B0609020204030204" pitchFamily="49" charset="0"/>
              </a:rPr>
              <a:t>'name'</a:t>
            </a:r>
            <a:r>
              <a:rPr lang="en-US" sz="1000" b="0" dirty="0">
                <a:solidFill>
                  <a:srgbClr val="000000"/>
                </a:solidFill>
                <a:effectLst/>
                <a:latin typeface="Consolas" panose="020B0609020204030204" pitchFamily="49" charset="0"/>
              </a:rPr>
              <a:t>]</a:t>
            </a:r>
          </a:p>
          <a:p>
            <a:r>
              <a:rPr lang="en-US" sz="1000" b="0" dirty="0">
                <a:solidFill>
                  <a:srgbClr val="000000"/>
                </a:solidFill>
                <a:effectLst/>
                <a:latin typeface="Consolas" panose="020B0609020204030204" pitchFamily="49" charset="0"/>
              </a:rPr>
              <a:t>        amount = </a:t>
            </a:r>
            <a:r>
              <a:rPr lang="en-US" sz="1000" b="0" dirty="0" err="1">
                <a:solidFill>
                  <a:srgbClr val="0000FF"/>
                </a:solidFill>
                <a:effectLst/>
                <a:latin typeface="Consolas" panose="020B0609020204030204" pitchFamily="49" charset="0"/>
              </a:rPr>
              <a:t>self</a:t>
            </a:r>
            <a:r>
              <a:rPr lang="en-US" sz="1000" b="0" dirty="0" err="1">
                <a:solidFill>
                  <a:srgbClr val="000000"/>
                </a:solidFill>
                <a:effectLst/>
                <a:latin typeface="Consolas" panose="020B0609020204030204" pitchFamily="49" charset="0"/>
              </a:rPr>
              <a:t>.cleaned_data</a:t>
            </a:r>
            <a:r>
              <a:rPr lang="en-US" sz="1000" b="0" dirty="0">
                <a:solidFill>
                  <a:srgbClr val="000000"/>
                </a:solidFill>
                <a:effectLst/>
                <a:latin typeface="Consolas" panose="020B0609020204030204" pitchFamily="49" charset="0"/>
              </a:rPr>
              <a:t>[</a:t>
            </a:r>
            <a:r>
              <a:rPr lang="en-US" sz="1000" b="0" dirty="0">
                <a:solidFill>
                  <a:srgbClr val="A31515"/>
                </a:solidFill>
                <a:effectLst/>
                <a:latin typeface="Consolas" panose="020B0609020204030204" pitchFamily="49" charset="0"/>
              </a:rPr>
              <a:t>'amount'</a:t>
            </a:r>
            <a:r>
              <a:rPr lang="en-US" sz="1000" b="0" dirty="0">
                <a:solidFill>
                  <a:srgbClr val="000000"/>
                </a:solidFill>
                <a:effectLst/>
                <a:latin typeface="Consolas" panose="020B0609020204030204" pitchFamily="49" charset="0"/>
              </a:rPr>
              <a:t>]</a:t>
            </a:r>
          </a:p>
          <a:p>
            <a:r>
              <a:rPr lang="en-US" sz="1000" b="0" dirty="0">
                <a:solidFill>
                  <a:srgbClr val="000000"/>
                </a:solidFill>
                <a:effectLst/>
                <a:latin typeface="Consolas" panose="020B0609020204030204" pitchFamily="49" charset="0"/>
              </a:rPr>
              <a:t>        </a:t>
            </a:r>
            <a:r>
              <a:rPr lang="en-US" sz="1000" b="0" dirty="0" err="1">
                <a:solidFill>
                  <a:srgbClr val="000000"/>
                </a:solidFill>
                <a:effectLst/>
                <a:latin typeface="Consolas" panose="020B0609020204030204" pitchFamily="49" charset="0"/>
              </a:rPr>
              <a:t>bestOfferAmount</a:t>
            </a:r>
            <a:r>
              <a:rPr lang="en-US" sz="1000" b="0" dirty="0">
                <a:solidFill>
                  <a:srgbClr val="000000"/>
                </a:solidFill>
                <a:effectLst/>
                <a:latin typeface="Consolas" panose="020B0609020204030204" pitchFamily="49" charset="0"/>
              </a:rPr>
              <a:t> = </a:t>
            </a:r>
            <a:r>
              <a:rPr lang="en-US" sz="1000" b="0" dirty="0" err="1">
                <a:solidFill>
                  <a:srgbClr val="0000FF"/>
                </a:solidFill>
                <a:effectLst/>
                <a:latin typeface="Consolas" panose="020B0609020204030204" pitchFamily="49" charset="0"/>
              </a:rPr>
              <a:t>self</a:t>
            </a:r>
            <a:r>
              <a:rPr lang="en-US" sz="1000" b="0" dirty="0" err="1">
                <a:solidFill>
                  <a:srgbClr val="000000"/>
                </a:solidFill>
                <a:effectLst/>
                <a:latin typeface="Consolas" panose="020B0609020204030204" pitchFamily="49" charset="0"/>
              </a:rPr>
              <a:t>.cleaned_data</a:t>
            </a:r>
            <a:r>
              <a:rPr lang="en-US" sz="1000" b="0" dirty="0">
                <a:solidFill>
                  <a:srgbClr val="000000"/>
                </a:solidFill>
                <a:effectLst/>
                <a:latin typeface="Consolas" panose="020B0609020204030204" pitchFamily="49" charset="0"/>
              </a:rPr>
              <a:t>[</a:t>
            </a:r>
            <a:r>
              <a:rPr lang="en-US" sz="1000" b="0" dirty="0">
                <a:solidFill>
                  <a:srgbClr val="A31515"/>
                </a:solidFill>
                <a:effectLst/>
                <a:latin typeface="Consolas" panose="020B0609020204030204" pitchFamily="49" charset="0"/>
              </a:rPr>
              <a:t>'</a:t>
            </a:r>
            <a:r>
              <a:rPr lang="en-US" sz="1000" b="0" dirty="0" err="1">
                <a:solidFill>
                  <a:srgbClr val="A31515"/>
                </a:solidFill>
                <a:effectLst/>
                <a:latin typeface="Consolas" panose="020B0609020204030204" pitchFamily="49" charset="0"/>
              </a:rPr>
              <a:t>bestOfferAmount</a:t>
            </a:r>
            <a:r>
              <a:rPr lang="en-US" sz="1000" b="0" dirty="0">
                <a:solidFill>
                  <a:srgbClr val="A31515"/>
                </a:solidFill>
                <a:effectLst/>
                <a:latin typeface="Consolas" panose="020B0609020204030204" pitchFamily="49" charset="0"/>
              </a:rPr>
              <a:t>'</a:t>
            </a:r>
            <a:r>
              <a:rPr lang="en-US" sz="1000" b="0" dirty="0">
                <a:solidFill>
                  <a:srgbClr val="000000"/>
                </a:solidFill>
                <a:effectLst/>
                <a:latin typeface="Consolas" panose="020B0609020204030204" pitchFamily="49" charset="0"/>
              </a:rPr>
              <a:t>]</a:t>
            </a:r>
          </a:p>
          <a:p>
            <a:r>
              <a:rPr lang="en-US" sz="1000" b="0" dirty="0">
                <a:solidFill>
                  <a:srgbClr val="000000"/>
                </a:solidFill>
                <a:effectLst/>
                <a:latin typeface="Consolas" panose="020B0609020204030204" pitchFamily="49" charset="0"/>
              </a:rPr>
              <a:t>        price = </a:t>
            </a:r>
            <a:r>
              <a:rPr lang="en-US" sz="1000" b="0" dirty="0" err="1">
                <a:solidFill>
                  <a:srgbClr val="0000FF"/>
                </a:solidFill>
                <a:effectLst/>
                <a:latin typeface="Consolas" panose="020B0609020204030204" pitchFamily="49" charset="0"/>
              </a:rPr>
              <a:t>self</a:t>
            </a:r>
            <a:r>
              <a:rPr lang="en-US" sz="1000" b="0" dirty="0" err="1">
                <a:solidFill>
                  <a:srgbClr val="000000"/>
                </a:solidFill>
                <a:effectLst/>
                <a:latin typeface="Consolas" panose="020B0609020204030204" pitchFamily="49" charset="0"/>
              </a:rPr>
              <a:t>.cleaned_data</a:t>
            </a:r>
            <a:r>
              <a:rPr lang="en-US" sz="1000" b="0" dirty="0">
                <a:solidFill>
                  <a:srgbClr val="000000"/>
                </a:solidFill>
                <a:effectLst/>
                <a:latin typeface="Consolas" panose="020B0609020204030204" pitchFamily="49" charset="0"/>
              </a:rPr>
              <a:t>[</a:t>
            </a:r>
            <a:r>
              <a:rPr lang="en-US" sz="1000" b="0" dirty="0">
                <a:solidFill>
                  <a:srgbClr val="A31515"/>
                </a:solidFill>
                <a:effectLst/>
                <a:latin typeface="Consolas" panose="020B0609020204030204" pitchFamily="49" charset="0"/>
              </a:rPr>
              <a:t>'price'</a:t>
            </a:r>
            <a:r>
              <a:rPr lang="en-US" sz="1000" b="0" dirty="0">
                <a:solidFill>
                  <a:srgbClr val="000000"/>
                </a:solidFill>
                <a:effectLst/>
                <a:latin typeface="Consolas" panose="020B0609020204030204" pitchFamily="49" charset="0"/>
              </a:rPr>
              <a:t>]</a:t>
            </a:r>
          </a:p>
          <a:p>
            <a:br>
              <a:rPr lang="en-US" sz="1000" b="0" dirty="0">
                <a:solidFill>
                  <a:srgbClr val="000000"/>
                </a:solidFill>
                <a:effectLst/>
                <a:latin typeface="Consolas" panose="020B0609020204030204" pitchFamily="49" charset="0"/>
              </a:rPr>
            </a:br>
            <a:r>
              <a:rPr lang="en-US" sz="1000" b="0" dirty="0">
                <a:solidFill>
                  <a:srgbClr val="000000"/>
                </a:solidFill>
                <a:effectLst/>
                <a:latin typeface="Consolas" panose="020B0609020204030204" pitchFamily="49" charset="0"/>
              </a:rPr>
              <a:t>        </a:t>
            </a:r>
            <a:r>
              <a:rPr lang="en-US" sz="1000" b="0" dirty="0">
                <a:solidFill>
                  <a:srgbClr val="AF00DB"/>
                </a:solidFill>
                <a:effectLst/>
                <a:latin typeface="Consolas" panose="020B0609020204030204" pitchFamily="49" charset="0"/>
              </a:rPr>
              <a:t>if</a:t>
            </a:r>
            <a:r>
              <a:rPr lang="en-US" sz="1000" b="0" dirty="0">
                <a:solidFill>
                  <a:srgbClr val="000000"/>
                </a:solidFill>
                <a:effectLst/>
                <a:latin typeface="Consolas" panose="020B0609020204030204" pitchFamily="49" charset="0"/>
              </a:rPr>
              <a:t> amount &lt;= </a:t>
            </a:r>
            <a:r>
              <a:rPr lang="en-US" sz="1000" b="0" dirty="0" err="1">
                <a:solidFill>
                  <a:srgbClr val="000000"/>
                </a:solidFill>
                <a:effectLst/>
                <a:latin typeface="Consolas" panose="020B0609020204030204" pitchFamily="49" charset="0"/>
              </a:rPr>
              <a:t>bestOfferAmount</a:t>
            </a:r>
            <a:r>
              <a:rPr lang="en-US" sz="1000" b="0" dirty="0">
                <a:solidFill>
                  <a:srgbClr val="000000"/>
                </a:solidFill>
                <a:effectLst/>
                <a:latin typeface="Consolas" panose="020B0609020204030204" pitchFamily="49" charset="0"/>
              </a:rPr>
              <a:t>:</a:t>
            </a:r>
          </a:p>
          <a:p>
            <a:r>
              <a:rPr lang="en-US" sz="1000" b="0" dirty="0">
                <a:solidFill>
                  <a:srgbClr val="000000"/>
                </a:solidFill>
                <a:effectLst/>
                <a:latin typeface="Consolas" panose="020B0609020204030204" pitchFamily="49" charset="0"/>
              </a:rPr>
              <a:t>            </a:t>
            </a:r>
            <a:r>
              <a:rPr lang="en-US" sz="1000" b="0" dirty="0" err="1">
                <a:solidFill>
                  <a:srgbClr val="0000FF"/>
                </a:solidFill>
                <a:effectLst/>
                <a:latin typeface="Consolas" panose="020B0609020204030204" pitchFamily="49" charset="0"/>
              </a:rPr>
              <a:t>self</a:t>
            </a:r>
            <a:r>
              <a:rPr lang="en-US" sz="1000" b="0" dirty="0" err="1">
                <a:solidFill>
                  <a:srgbClr val="000000"/>
                </a:solidFill>
                <a:effectLst/>
                <a:latin typeface="Consolas" panose="020B0609020204030204" pitchFamily="49" charset="0"/>
              </a:rPr>
              <a:t>.add_error</a:t>
            </a:r>
            <a:r>
              <a:rPr lang="en-US" sz="1000" b="0" dirty="0">
                <a:solidFill>
                  <a:srgbClr val="000000"/>
                </a:solidFill>
                <a:effectLst/>
                <a:latin typeface="Consolas" panose="020B0609020204030204" pitchFamily="49" charset="0"/>
              </a:rPr>
              <a:t>(</a:t>
            </a:r>
          </a:p>
          <a:p>
            <a:r>
              <a:rPr lang="en-US" sz="1000" b="0" dirty="0">
                <a:solidFill>
                  <a:srgbClr val="000000"/>
                </a:solidFill>
                <a:effectLst/>
                <a:latin typeface="Consolas" panose="020B0609020204030204" pitchFamily="49" charset="0"/>
              </a:rPr>
              <a:t>                </a:t>
            </a:r>
            <a:r>
              <a:rPr lang="en-US" sz="1000" b="0" dirty="0">
                <a:solidFill>
                  <a:srgbClr val="A31515"/>
                </a:solidFill>
                <a:effectLst/>
                <a:latin typeface="Consolas" panose="020B0609020204030204" pitchFamily="49" charset="0"/>
              </a:rPr>
              <a:t>'amount'</a:t>
            </a:r>
            <a:r>
              <a:rPr lang="en-US" sz="1000" b="0" dirty="0">
                <a:solidFill>
                  <a:srgbClr val="000000"/>
                </a:solidFill>
                <a:effectLst/>
                <a:latin typeface="Consolas" panose="020B0609020204030204" pitchFamily="49" charset="0"/>
              </a:rPr>
              <a:t>, </a:t>
            </a:r>
            <a:r>
              <a:rPr lang="en-US" sz="1000" b="0" dirty="0">
                <a:solidFill>
                  <a:srgbClr val="A31515"/>
                </a:solidFill>
                <a:effectLst/>
                <a:latin typeface="Consolas" panose="020B0609020204030204" pitchFamily="49" charset="0"/>
              </a:rPr>
              <a:t>"The offer must be higher than the current best offer."</a:t>
            </a:r>
            <a:r>
              <a:rPr lang="en-US" sz="1000" b="0" dirty="0">
                <a:solidFill>
                  <a:srgbClr val="000000"/>
                </a:solidFill>
                <a:effectLst/>
                <a:latin typeface="Consolas" panose="020B0609020204030204" pitchFamily="49" charset="0"/>
              </a:rPr>
              <a:t>)</a:t>
            </a:r>
          </a:p>
          <a:p>
            <a:br>
              <a:rPr lang="en-US" sz="1000" b="0" dirty="0">
                <a:solidFill>
                  <a:srgbClr val="000000"/>
                </a:solidFill>
                <a:effectLst/>
                <a:latin typeface="Consolas" panose="020B0609020204030204" pitchFamily="49" charset="0"/>
              </a:rPr>
            </a:br>
            <a:r>
              <a:rPr lang="en-US" sz="1000" b="0" dirty="0">
                <a:solidFill>
                  <a:srgbClr val="000000"/>
                </a:solidFill>
                <a:effectLst/>
                <a:latin typeface="Consolas" panose="020B0609020204030204" pitchFamily="49" charset="0"/>
              </a:rPr>
              <a:t>        </a:t>
            </a:r>
            <a:r>
              <a:rPr lang="en-US" sz="1000" b="0" dirty="0">
                <a:solidFill>
                  <a:srgbClr val="AF00DB"/>
                </a:solidFill>
                <a:effectLst/>
                <a:latin typeface="Consolas" panose="020B0609020204030204" pitchFamily="49" charset="0"/>
              </a:rPr>
              <a:t>if</a:t>
            </a:r>
            <a:r>
              <a:rPr lang="en-US" sz="1000" b="0" dirty="0">
                <a:solidFill>
                  <a:srgbClr val="000000"/>
                </a:solidFill>
                <a:effectLst/>
                <a:latin typeface="Consolas" panose="020B0609020204030204" pitchFamily="49" charset="0"/>
              </a:rPr>
              <a:t> amount &lt; </a:t>
            </a:r>
            <a:r>
              <a:rPr lang="en-US" sz="1000" b="0" dirty="0">
                <a:solidFill>
                  <a:srgbClr val="267F99"/>
                </a:solidFill>
                <a:effectLst/>
                <a:latin typeface="Consolas" panose="020B0609020204030204" pitchFamily="49" charset="0"/>
              </a:rPr>
              <a:t>int</a:t>
            </a:r>
            <a:r>
              <a:rPr lang="en-US" sz="1000" b="0" dirty="0">
                <a:solidFill>
                  <a:srgbClr val="000000"/>
                </a:solidFill>
                <a:effectLst/>
                <a:latin typeface="Consolas" panose="020B0609020204030204" pitchFamily="49" charset="0"/>
              </a:rPr>
              <a:t>(price) * </a:t>
            </a:r>
            <a:r>
              <a:rPr lang="en-US" sz="1000" b="0" dirty="0">
                <a:solidFill>
                  <a:srgbClr val="098658"/>
                </a:solidFill>
                <a:effectLst/>
                <a:latin typeface="Consolas" panose="020B0609020204030204" pitchFamily="49" charset="0"/>
              </a:rPr>
              <a:t>0.9</a:t>
            </a:r>
            <a:r>
              <a:rPr lang="en-US" sz="1000" b="0" dirty="0">
                <a:solidFill>
                  <a:srgbClr val="000000"/>
                </a:solidFill>
                <a:effectLst/>
                <a:latin typeface="Consolas" panose="020B0609020204030204" pitchFamily="49" charset="0"/>
              </a:rPr>
              <a:t>:</a:t>
            </a:r>
          </a:p>
          <a:p>
            <a:r>
              <a:rPr lang="en-US" sz="1000" b="0" dirty="0">
                <a:solidFill>
                  <a:srgbClr val="000000"/>
                </a:solidFill>
                <a:effectLst/>
                <a:latin typeface="Consolas" panose="020B0609020204030204" pitchFamily="49" charset="0"/>
              </a:rPr>
              <a:t>            </a:t>
            </a:r>
            <a:r>
              <a:rPr lang="en-US" sz="1000" b="0" dirty="0" err="1">
                <a:solidFill>
                  <a:srgbClr val="0000FF"/>
                </a:solidFill>
                <a:effectLst/>
                <a:latin typeface="Consolas" panose="020B0609020204030204" pitchFamily="49" charset="0"/>
              </a:rPr>
              <a:t>self</a:t>
            </a:r>
            <a:r>
              <a:rPr lang="en-US" sz="1000" b="0" dirty="0" err="1">
                <a:solidFill>
                  <a:srgbClr val="000000"/>
                </a:solidFill>
                <a:effectLst/>
                <a:latin typeface="Consolas" panose="020B0609020204030204" pitchFamily="49" charset="0"/>
              </a:rPr>
              <a:t>.add_error</a:t>
            </a:r>
            <a:r>
              <a:rPr lang="en-US" sz="1000" b="0" dirty="0">
                <a:solidFill>
                  <a:srgbClr val="000000"/>
                </a:solidFill>
                <a:effectLst/>
                <a:latin typeface="Consolas" panose="020B0609020204030204" pitchFamily="49" charset="0"/>
              </a:rPr>
              <a:t>(</a:t>
            </a:r>
          </a:p>
          <a:p>
            <a:r>
              <a:rPr lang="en-US" sz="1000" b="0" dirty="0">
                <a:solidFill>
                  <a:srgbClr val="000000"/>
                </a:solidFill>
                <a:effectLst/>
                <a:latin typeface="Consolas" panose="020B0609020204030204" pitchFamily="49" charset="0"/>
              </a:rPr>
              <a:t>                </a:t>
            </a:r>
            <a:r>
              <a:rPr lang="en-US" sz="1000" b="0" dirty="0">
                <a:solidFill>
                  <a:srgbClr val="A31515"/>
                </a:solidFill>
                <a:effectLst/>
                <a:latin typeface="Consolas" panose="020B0609020204030204" pitchFamily="49" charset="0"/>
              </a:rPr>
              <a:t>'amount'</a:t>
            </a:r>
            <a:r>
              <a:rPr lang="en-US" sz="1000" b="0" dirty="0">
                <a:solidFill>
                  <a:srgbClr val="000000"/>
                </a:solidFill>
                <a:effectLst/>
                <a:latin typeface="Consolas" panose="020B0609020204030204" pitchFamily="49" charset="0"/>
              </a:rPr>
              <a:t>, </a:t>
            </a:r>
            <a:r>
              <a:rPr lang="en-US" sz="1000" b="0" dirty="0">
                <a:solidFill>
                  <a:srgbClr val="A31515"/>
                </a:solidFill>
                <a:effectLst/>
                <a:latin typeface="Consolas" panose="020B0609020204030204" pitchFamily="49" charset="0"/>
              </a:rPr>
              <a:t>"The offer must be at least 90</a:t>
            </a:r>
            <a:r>
              <a:rPr lang="en-US" sz="1000" b="0" dirty="0">
                <a:solidFill>
                  <a:srgbClr val="0000FF"/>
                </a:solidFill>
                <a:effectLst/>
                <a:latin typeface="Consolas" panose="020B0609020204030204" pitchFamily="49" charset="0"/>
              </a:rPr>
              <a:t>% o</a:t>
            </a:r>
            <a:r>
              <a:rPr lang="en-US" sz="1000" b="0" dirty="0">
                <a:solidFill>
                  <a:srgbClr val="A31515"/>
                </a:solidFill>
                <a:effectLst/>
                <a:latin typeface="Consolas" panose="020B0609020204030204" pitchFamily="49" charset="0"/>
              </a:rPr>
              <a:t>f the price."</a:t>
            </a:r>
            <a:r>
              <a:rPr lang="en-US" sz="1000" b="0" dirty="0">
                <a:solidFill>
                  <a:srgbClr val="000000"/>
                </a:solidFill>
                <a:effectLst/>
                <a:latin typeface="Consolas" panose="020B0609020204030204" pitchFamily="49" charset="0"/>
              </a:rPr>
              <a:t>)</a:t>
            </a:r>
          </a:p>
          <a:p>
            <a:br>
              <a:rPr lang="en-US" sz="1000" b="0" dirty="0">
                <a:solidFill>
                  <a:srgbClr val="000000"/>
                </a:solidFill>
                <a:effectLst/>
                <a:latin typeface="Consolas" panose="020B0609020204030204" pitchFamily="49" charset="0"/>
              </a:rPr>
            </a:br>
            <a:r>
              <a:rPr lang="en-US" sz="1000" b="0" dirty="0">
                <a:solidFill>
                  <a:srgbClr val="000000"/>
                </a:solidFill>
                <a:effectLst/>
                <a:latin typeface="Consolas" panose="020B0609020204030204" pitchFamily="49" charset="0"/>
              </a:rPr>
              <a:t>        </a:t>
            </a:r>
            <a:r>
              <a:rPr lang="en-US" sz="1000" b="0" dirty="0">
                <a:solidFill>
                  <a:srgbClr val="AF00DB"/>
                </a:solidFill>
                <a:effectLst/>
                <a:latin typeface="Consolas" panose="020B0609020204030204" pitchFamily="49" charset="0"/>
              </a:rPr>
              <a:t>return</a:t>
            </a:r>
            <a:r>
              <a:rPr lang="en-US" sz="1000" b="0" dirty="0">
                <a:solidFill>
                  <a:srgbClr val="000000"/>
                </a:solidFill>
                <a:effectLst/>
                <a:latin typeface="Consolas" panose="020B0609020204030204" pitchFamily="49" charset="0"/>
              </a:rPr>
              <a:t> </a:t>
            </a:r>
            <a:r>
              <a:rPr lang="en-US" sz="1000" b="0" dirty="0" err="1">
                <a:solidFill>
                  <a:srgbClr val="0000FF"/>
                </a:solidFill>
                <a:effectLst/>
                <a:latin typeface="Consolas" panose="020B0609020204030204" pitchFamily="49" charset="0"/>
              </a:rPr>
              <a:t>self</a:t>
            </a:r>
            <a:r>
              <a:rPr lang="en-US" sz="1000" b="0" dirty="0" err="1">
                <a:solidFill>
                  <a:srgbClr val="000000"/>
                </a:solidFill>
                <a:effectLst/>
                <a:latin typeface="Consolas" panose="020B0609020204030204" pitchFamily="49" charset="0"/>
              </a:rPr>
              <a:t>.cleaned_data</a:t>
            </a:r>
            <a:endParaRPr lang="en-US" sz="10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10807173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5DA4282-235D-6661-DED2-C6C5BC3B6321}"/>
              </a:ext>
            </a:extLst>
          </p:cNvPr>
          <p:cNvSpPr>
            <a:spLocks noGrp="1"/>
          </p:cNvSpPr>
          <p:nvPr>
            <p:ph type="title"/>
          </p:nvPr>
        </p:nvSpPr>
        <p:spPr/>
        <p:txBody>
          <a:bodyPr/>
          <a:lstStyle/>
          <a:p>
            <a:r>
              <a:rPr lang="fr-FR" dirty="0" err="1"/>
              <a:t>Django.MAKE_OFFER</a:t>
            </a:r>
            <a:endParaRPr lang="fr-BE" dirty="0"/>
          </a:p>
        </p:txBody>
      </p:sp>
      <p:sp>
        <p:nvSpPr>
          <p:cNvPr id="3" name="Espace réservé du contenu 2">
            <a:extLst>
              <a:ext uri="{FF2B5EF4-FFF2-40B4-BE49-F238E27FC236}">
                <a16:creationId xmlns:a16="http://schemas.microsoft.com/office/drawing/2014/main" id="{0F1376A7-DA3F-3437-6B38-65B408976B4C}"/>
              </a:ext>
            </a:extLst>
          </p:cNvPr>
          <p:cNvSpPr>
            <a:spLocks noGrp="1"/>
          </p:cNvSpPr>
          <p:nvPr>
            <p:ph sz="half" idx="1"/>
          </p:nvPr>
        </p:nvSpPr>
        <p:spPr>
          <a:xfrm>
            <a:off x="685802" y="2142066"/>
            <a:ext cx="10474888" cy="4133474"/>
          </a:xfrm>
          <a:solidFill>
            <a:schemeClr val="tx1"/>
          </a:solidFill>
        </p:spPr>
        <p:txBody>
          <a:bodyPr>
            <a:noAutofit/>
          </a:bodyPr>
          <a:lstStyle/>
          <a:p>
            <a:r>
              <a:rPr lang="fr-BE" sz="1000" b="0" dirty="0">
                <a:solidFill>
                  <a:srgbClr val="AF00DB"/>
                </a:solidFill>
                <a:effectLst/>
                <a:latin typeface="Consolas" panose="020B0609020204030204" pitchFamily="49" charset="0"/>
              </a:rPr>
              <a:t>if</a:t>
            </a:r>
            <a:r>
              <a:rPr lang="fr-BE" sz="1000" b="0" dirty="0">
                <a:solidFill>
                  <a:srgbClr val="000000"/>
                </a:solidFill>
                <a:effectLst/>
                <a:latin typeface="Consolas" panose="020B0609020204030204" pitchFamily="49" charset="0"/>
              </a:rPr>
              <a:t> </a:t>
            </a:r>
            <a:r>
              <a:rPr lang="fr-BE" sz="1000" b="0" dirty="0" err="1">
                <a:solidFill>
                  <a:srgbClr val="000000"/>
                </a:solidFill>
                <a:effectLst/>
                <a:latin typeface="Consolas" panose="020B0609020204030204" pitchFamily="49" charset="0"/>
              </a:rPr>
              <a:t>form.is_valid</a:t>
            </a:r>
            <a:r>
              <a:rPr lang="fr-BE" sz="1000" b="0" dirty="0">
                <a:solidFill>
                  <a:srgbClr val="000000"/>
                </a:solidFill>
                <a:effectLst/>
                <a:latin typeface="Consolas" panose="020B0609020204030204" pitchFamily="49" charset="0"/>
              </a:rPr>
              <a:t>():</a:t>
            </a:r>
          </a:p>
          <a:p>
            <a:r>
              <a:rPr lang="fr-BE" sz="1000" b="0" dirty="0">
                <a:solidFill>
                  <a:srgbClr val="000000"/>
                </a:solidFill>
                <a:effectLst/>
                <a:latin typeface="Consolas" panose="020B0609020204030204" pitchFamily="49" charset="0"/>
              </a:rPr>
              <a:t>            connexion = </a:t>
            </a:r>
            <a:r>
              <a:rPr lang="fr-BE" sz="1000" b="0" dirty="0" err="1">
                <a:solidFill>
                  <a:srgbClr val="000000"/>
                </a:solidFill>
                <a:effectLst/>
                <a:latin typeface="Consolas" panose="020B0609020204030204" pitchFamily="49" charset="0"/>
              </a:rPr>
              <a:t>OdooConnexion.objects.get</a:t>
            </a:r>
            <a:r>
              <a:rPr lang="fr-BE" sz="1000" b="0" dirty="0">
                <a:solidFill>
                  <a:srgbClr val="000000"/>
                </a:solidFill>
                <a:effectLst/>
                <a:latin typeface="Consolas" panose="020B0609020204030204" pitchFamily="49" charset="0"/>
              </a:rPr>
              <a:t>(</a:t>
            </a:r>
            <a:r>
              <a:rPr lang="fr-BE" sz="1000" b="0" dirty="0">
                <a:solidFill>
                  <a:srgbClr val="001080"/>
                </a:solidFill>
                <a:effectLst/>
                <a:latin typeface="Consolas" panose="020B0609020204030204" pitchFamily="49" charset="0"/>
              </a:rPr>
              <a:t>id</a:t>
            </a:r>
            <a:r>
              <a:rPr lang="fr-BE" sz="1000" b="0" dirty="0">
                <a:solidFill>
                  <a:srgbClr val="000000"/>
                </a:solidFill>
                <a:effectLst/>
                <a:latin typeface="Consolas" panose="020B0609020204030204" pitchFamily="49" charset="0"/>
              </a:rPr>
              <a:t>=</a:t>
            </a:r>
            <a:r>
              <a:rPr lang="fr-BE" sz="1000" b="0" dirty="0" err="1">
                <a:solidFill>
                  <a:srgbClr val="000000"/>
                </a:solidFill>
                <a:effectLst/>
                <a:latin typeface="Consolas" panose="020B0609020204030204" pitchFamily="49" charset="0"/>
              </a:rPr>
              <a:t>request.session</a:t>
            </a:r>
            <a:r>
              <a:rPr lang="fr-BE" sz="1000" b="0" dirty="0">
                <a:solidFill>
                  <a:srgbClr val="000000"/>
                </a:solidFill>
                <a:effectLst/>
                <a:latin typeface="Consolas" panose="020B0609020204030204" pitchFamily="49" charset="0"/>
              </a:rPr>
              <a:t>[</a:t>
            </a:r>
            <a:r>
              <a:rPr lang="fr-BE" sz="1000" b="0" dirty="0">
                <a:solidFill>
                  <a:srgbClr val="A31515"/>
                </a:solidFill>
                <a:effectLst/>
                <a:latin typeface="Consolas" panose="020B0609020204030204" pitchFamily="49" charset="0"/>
              </a:rPr>
              <a:t>'id'</a:t>
            </a:r>
            <a:r>
              <a:rPr lang="fr-BE" sz="1000" b="0" dirty="0">
                <a:solidFill>
                  <a:srgbClr val="000000"/>
                </a:solidFill>
                <a:effectLst/>
                <a:latin typeface="Consolas" panose="020B0609020204030204" pitchFamily="49" charset="0"/>
              </a:rPr>
              <a:t>])</a:t>
            </a:r>
          </a:p>
          <a:p>
            <a:r>
              <a:rPr lang="fr-BE" sz="1000" b="0" dirty="0">
                <a:solidFill>
                  <a:srgbClr val="000000"/>
                </a:solidFill>
                <a:effectLst/>
                <a:latin typeface="Consolas" panose="020B0609020204030204" pitchFamily="49" charset="0"/>
              </a:rPr>
              <a:t>            </a:t>
            </a:r>
            <a:r>
              <a:rPr lang="fr-BE" sz="1000" b="0" dirty="0" err="1">
                <a:solidFill>
                  <a:srgbClr val="000000"/>
                </a:solidFill>
                <a:effectLst/>
                <a:latin typeface="Consolas" panose="020B0609020204030204" pitchFamily="49" charset="0"/>
              </a:rPr>
              <a:t>models</a:t>
            </a:r>
            <a:r>
              <a:rPr lang="fr-BE" sz="1000" b="0" dirty="0">
                <a:solidFill>
                  <a:srgbClr val="000000"/>
                </a:solidFill>
                <a:effectLst/>
                <a:latin typeface="Consolas" panose="020B0609020204030204" pitchFamily="49" charset="0"/>
              </a:rPr>
              <a:t> = </a:t>
            </a:r>
            <a:r>
              <a:rPr lang="fr-BE" sz="1000" b="0" dirty="0" err="1">
                <a:solidFill>
                  <a:srgbClr val="000000"/>
                </a:solidFill>
                <a:effectLst/>
                <a:latin typeface="Consolas" panose="020B0609020204030204" pitchFamily="49" charset="0"/>
              </a:rPr>
              <a:t>xmlrpc.client.ServerProxy</a:t>
            </a:r>
            <a:r>
              <a:rPr lang="fr-BE" sz="1000" b="0" dirty="0">
                <a:solidFill>
                  <a:srgbClr val="000000"/>
                </a:solidFill>
                <a:effectLst/>
                <a:latin typeface="Consolas" panose="020B0609020204030204" pitchFamily="49" charset="0"/>
              </a:rPr>
              <a:t>( </a:t>
            </a:r>
            <a:r>
              <a:rPr lang="fr-BE" sz="1000" b="0" dirty="0">
                <a:solidFill>
                  <a:srgbClr val="A31515"/>
                </a:solidFill>
                <a:effectLst/>
                <a:latin typeface="Consolas" panose="020B0609020204030204" pitchFamily="49" charset="0"/>
              </a:rPr>
              <a:t>'</a:t>
            </a:r>
            <a:r>
              <a:rPr lang="fr-BE" sz="1000" b="0" dirty="0">
                <a:solidFill>
                  <a:srgbClr val="0000FF"/>
                </a:solidFill>
                <a:effectLst/>
                <a:latin typeface="Consolas" panose="020B0609020204030204" pitchFamily="49" charset="0"/>
              </a:rPr>
              <a:t>{}</a:t>
            </a:r>
            <a:r>
              <a:rPr lang="fr-BE" sz="1000" b="0" dirty="0">
                <a:solidFill>
                  <a:srgbClr val="A31515"/>
                </a:solidFill>
                <a:effectLst/>
                <a:latin typeface="Consolas" panose="020B0609020204030204" pitchFamily="49" charset="0"/>
              </a:rPr>
              <a:t>/</a:t>
            </a:r>
            <a:r>
              <a:rPr lang="fr-BE" sz="1000" b="0" dirty="0" err="1">
                <a:solidFill>
                  <a:srgbClr val="A31515"/>
                </a:solidFill>
                <a:effectLst/>
                <a:latin typeface="Consolas" panose="020B0609020204030204" pitchFamily="49" charset="0"/>
              </a:rPr>
              <a:t>xmlrpc</a:t>
            </a:r>
            <a:r>
              <a:rPr lang="fr-BE" sz="1000" b="0" dirty="0">
                <a:solidFill>
                  <a:srgbClr val="A31515"/>
                </a:solidFill>
                <a:effectLst/>
                <a:latin typeface="Consolas" panose="020B0609020204030204" pitchFamily="49" charset="0"/>
              </a:rPr>
              <a:t>/2/</a:t>
            </a:r>
            <a:r>
              <a:rPr lang="fr-BE" sz="1000" b="0" dirty="0" err="1">
                <a:solidFill>
                  <a:srgbClr val="A31515"/>
                </a:solidFill>
                <a:effectLst/>
                <a:latin typeface="Consolas" panose="020B0609020204030204" pitchFamily="49" charset="0"/>
              </a:rPr>
              <a:t>object</a:t>
            </a:r>
            <a:r>
              <a:rPr lang="fr-BE" sz="1000" b="0" dirty="0">
                <a:solidFill>
                  <a:srgbClr val="A31515"/>
                </a:solidFill>
                <a:effectLst/>
                <a:latin typeface="Consolas" panose="020B0609020204030204" pitchFamily="49" charset="0"/>
              </a:rPr>
              <a:t>'</a:t>
            </a:r>
            <a:r>
              <a:rPr lang="fr-BE" sz="1000" b="0" dirty="0">
                <a:solidFill>
                  <a:srgbClr val="000000"/>
                </a:solidFill>
                <a:effectLst/>
                <a:latin typeface="Consolas" panose="020B0609020204030204" pitchFamily="49" charset="0"/>
              </a:rPr>
              <a:t>.format(connexion.url))</a:t>
            </a:r>
          </a:p>
          <a:p>
            <a:r>
              <a:rPr lang="fr-BE" sz="1000" b="0" dirty="0">
                <a:solidFill>
                  <a:srgbClr val="000000"/>
                </a:solidFill>
                <a:effectLst/>
                <a:latin typeface="Consolas" panose="020B0609020204030204" pitchFamily="49" charset="0"/>
              </a:rPr>
              <a:t>            </a:t>
            </a:r>
            <a:r>
              <a:rPr lang="fr-BE" sz="1000" b="0" dirty="0" err="1">
                <a:solidFill>
                  <a:srgbClr val="000000"/>
                </a:solidFill>
                <a:effectLst/>
                <a:latin typeface="Consolas" panose="020B0609020204030204" pitchFamily="49" charset="0"/>
              </a:rPr>
              <a:t>uid</a:t>
            </a:r>
            <a:r>
              <a:rPr lang="fr-BE" sz="1000" b="0" dirty="0">
                <a:solidFill>
                  <a:srgbClr val="000000"/>
                </a:solidFill>
                <a:effectLst/>
                <a:latin typeface="Consolas" panose="020B0609020204030204" pitchFamily="49" charset="0"/>
              </a:rPr>
              <a:t> = </a:t>
            </a:r>
            <a:r>
              <a:rPr lang="fr-BE" sz="1000" b="0" dirty="0" err="1">
                <a:solidFill>
                  <a:srgbClr val="000000"/>
                </a:solidFill>
                <a:effectLst/>
                <a:latin typeface="Consolas" panose="020B0609020204030204" pitchFamily="49" charset="0"/>
              </a:rPr>
              <a:t>connexion.connect</a:t>
            </a:r>
            <a:r>
              <a:rPr lang="fr-BE" sz="1000" b="0" dirty="0">
                <a:solidFill>
                  <a:srgbClr val="000000"/>
                </a:solidFill>
                <a:effectLst/>
                <a:latin typeface="Consolas" panose="020B0609020204030204" pitchFamily="49" charset="0"/>
              </a:rPr>
              <a:t>()</a:t>
            </a:r>
            <a:br>
              <a:rPr lang="fr-BE" sz="1000" b="0" dirty="0">
                <a:solidFill>
                  <a:srgbClr val="000000"/>
                </a:solidFill>
                <a:effectLst/>
                <a:latin typeface="Consolas" panose="020B0609020204030204" pitchFamily="49" charset="0"/>
              </a:rPr>
            </a:br>
            <a:r>
              <a:rPr lang="fr-BE" sz="1000" b="0" dirty="0">
                <a:solidFill>
                  <a:srgbClr val="000000"/>
                </a:solidFill>
                <a:effectLst/>
                <a:latin typeface="Consolas" panose="020B0609020204030204" pitchFamily="49" charset="0"/>
              </a:rPr>
              <a:t>            </a:t>
            </a:r>
            <a:r>
              <a:rPr lang="fr-BE" sz="1000" b="0" dirty="0" err="1">
                <a:solidFill>
                  <a:srgbClr val="000000"/>
                </a:solidFill>
                <a:effectLst/>
                <a:latin typeface="Consolas" panose="020B0609020204030204" pitchFamily="49" charset="0"/>
              </a:rPr>
              <a:t>name</a:t>
            </a:r>
            <a:r>
              <a:rPr lang="fr-BE" sz="1000" b="0" dirty="0">
                <a:solidFill>
                  <a:srgbClr val="000000"/>
                </a:solidFill>
                <a:effectLst/>
                <a:latin typeface="Consolas" panose="020B0609020204030204" pitchFamily="49" charset="0"/>
              </a:rPr>
              <a:t> = </a:t>
            </a:r>
            <a:r>
              <a:rPr lang="fr-BE" sz="1000" b="0" dirty="0" err="1">
                <a:solidFill>
                  <a:srgbClr val="000000"/>
                </a:solidFill>
                <a:effectLst/>
                <a:latin typeface="Consolas" panose="020B0609020204030204" pitchFamily="49" charset="0"/>
              </a:rPr>
              <a:t>form.cleaned_data</a:t>
            </a:r>
            <a:r>
              <a:rPr lang="fr-BE" sz="1000" b="0" dirty="0">
                <a:solidFill>
                  <a:srgbClr val="000000"/>
                </a:solidFill>
                <a:effectLst/>
                <a:latin typeface="Consolas" panose="020B0609020204030204" pitchFamily="49" charset="0"/>
              </a:rPr>
              <a:t>[</a:t>
            </a:r>
            <a:r>
              <a:rPr lang="fr-BE" sz="1000" b="0" dirty="0">
                <a:solidFill>
                  <a:srgbClr val="A31515"/>
                </a:solidFill>
                <a:effectLst/>
                <a:latin typeface="Consolas" panose="020B0609020204030204" pitchFamily="49" charset="0"/>
              </a:rPr>
              <a:t>'</a:t>
            </a:r>
            <a:r>
              <a:rPr lang="fr-BE" sz="1000" b="0" dirty="0" err="1">
                <a:solidFill>
                  <a:srgbClr val="A31515"/>
                </a:solidFill>
                <a:effectLst/>
                <a:latin typeface="Consolas" panose="020B0609020204030204" pitchFamily="49" charset="0"/>
              </a:rPr>
              <a:t>name</a:t>
            </a:r>
            <a:r>
              <a:rPr lang="fr-BE" sz="1000" b="0" dirty="0">
                <a:solidFill>
                  <a:srgbClr val="A31515"/>
                </a:solidFill>
                <a:effectLst/>
                <a:latin typeface="Consolas" panose="020B0609020204030204" pitchFamily="49" charset="0"/>
              </a:rPr>
              <a:t>'</a:t>
            </a:r>
            <a:r>
              <a:rPr lang="fr-BE" sz="1000" b="0" dirty="0">
                <a:solidFill>
                  <a:srgbClr val="000000"/>
                </a:solidFill>
                <a:effectLst/>
                <a:latin typeface="Consolas" panose="020B0609020204030204" pitchFamily="49" charset="0"/>
              </a:rPr>
              <a:t>]</a:t>
            </a:r>
          </a:p>
          <a:p>
            <a:r>
              <a:rPr lang="fr-BE" sz="1000" b="0" dirty="0">
                <a:solidFill>
                  <a:srgbClr val="000000"/>
                </a:solidFill>
                <a:effectLst/>
                <a:latin typeface="Consolas" panose="020B0609020204030204" pitchFamily="49" charset="0"/>
              </a:rPr>
              <a:t>            </a:t>
            </a:r>
            <a:r>
              <a:rPr lang="fr-BE" sz="1000" b="0" dirty="0" err="1">
                <a:solidFill>
                  <a:srgbClr val="000000"/>
                </a:solidFill>
                <a:effectLst/>
                <a:latin typeface="Consolas" panose="020B0609020204030204" pitchFamily="49" charset="0"/>
              </a:rPr>
              <a:t>amount</a:t>
            </a:r>
            <a:r>
              <a:rPr lang="fr-BE" sz="1000" b="0" dirty="0">
                <a:solidFill>
                  <a:srgbClr val="000000"/>
                </a:solidFill>
                <a:effectLst/>
                <a:latin typeface="Consolas" panose="020B0609020204030204" pitchFamily="49" charset="0"/>
              </a:rPr>
              <a:t> = </a:t>
            </a:r>
            <a:r>
              <a:rPr lang="fr-BE" sz="1000" b="0" dirty="0" err="1">
                <a:solidFill>
                  <a:srgbClr val="000000"/>
                </a:solidFill>
                <a:effectLst/>
                <a:latin typeface="Consolas" panose="020B0609020204030204" pitchFamily="49" charset="0"/>
              </a:rPr>
              <a:t>form.cleaned_data</a:t>
            </a:r>
            <a:r>
              <a:rPr lang="fr-BE" sz="1000" b="0" dirty="0">
                <a:solidFill>
                  <a:srgbClr val="000000"/>
                </a:solidFill>
                <a:effectLst/>
                <a:latin typeface="Consolas" panose="020B0609020204030204" pitchFamily="49" charset="0"/>
              </a:rPr>
              <a:t>[</a:t>
            </a:r>
            <a:r>
              <a:rPr lang="fr-BE" sz="1000" b="0" dirty="0">
                <a:solidFill>
                  <a:srgbClr val="A31515"/>
                </a:solidFill>
                <a:effectLst/>
                <a:latin typeface="Consolas" panose="020B0609020204030204" pitchFamily="49" charset="0"/>
              </a:rPr>
              <a:t>'</a:t>
            </a:r>
            <a:r>
              <a:rPr lang="fr-BE" sz="1000" b="0" dirty="0" err="1">
                <a:solidFill>
                  <a:srgbClr val="A31515"/>
                </a:solidFill>
                <a:effectLst/>
                <a:latin typeface="Consolas" panose="020B0609020204030204" pitchFamily="49" charset="0"/>
              </a:rPr>
              <a:t>amount</a:t>
            </a:r>
            <a:r>
              <a:rPr lang="fr-BE" sz="1000" b="0" dirty="0">
                <a:solidFill>
                  <a:srgbClr val="A31515"/>
                </a:solidFill>
                <a:effectLst/>
                <a:latin typeface="Consolas" panose="020B0609020204030204" pitchFamily="49" charset="0"/>
              </a:rPr>
              <a:t>'</a:t>
            </a:r>
            <a:r>
              <a:rPr lang="fr-BE" sz="1000" b="0" dirty="0">
                <a:solidFill>
                  <a:srgbClr val="000000"/>
                </a:solidFill>
                <a:effectLst/>
                <a:latin typeface="Consolas" panose="020B0609020204030204" pitchFamily="49" charset="0"/>
              </a:rPr>
              <a:t>]</a:t>
            </a:r>
            <a:br>
              <a:rPr lang="fr-BE" sz="1000" b="0" dirty="0">
                <a:solidFill>
                  <a:srgbClr val="000000"/>
                </a:solidFill>
                <a:effectLst/>
                <a:latin typeface="Consolas" panose="020B0609020204030204" pitchFamily="49" charset="0"/>
              </a:rPr>
            </a:br>
            <a:r>
              <a:rPr lang="fr-BE" sz="1000" b="0" dirty="0">
                <a:solidFill>
                  <a:srgbClr val="000000"/>
                </a:solidFill>
                <a:effectLst/>
                <a:latin typeface="Consolas" panose="020B0609020204030204" pitchFamily="49" charset="0"/>
              </a:rPr>
              <a:t>            </a:t>
            </a:r>
            <a:r>
              <a:rPr lang="fr-BE" sz="1000" b="0" dirty="0" err="1">
                <a:solidFill>
                  <a:srgbClr val="000000"/>
                </a:solidFill>
                <a:effectLst/>
                <a:latin typeface="Consolas" panose="020B0609020204030204" pitchFamily="49" charset="0"/>
              </a:rPr>
              <a:t>partner</a:t>
            </a:r>
            <a:r>
              <a:rPr lang="fr-BE" sz="1000" b="0" dirty="0">
                <a:solidFill>
                  <a:srgbClr val="000000"/>
                </a:solidFill>
                <a:effectLst/>
                <a:latin typeface="Consolas" panose="020B0609020204030204" pitchFamily="49" charset="0"/>
              </a:rPr>
              <a:t> = </a:t>
            </a:r>
            <a:r>
              <a:rPr lang="fr-BE" sz="1000" b="0" dirty="0" err="1">
                <a:solidFill>
                  <a:srgbClr val="000000"/>
                </a:solidFill>
                <a:effectLst/>
                <a:latin typeface="Consolas" panose="020B0609020204030204" pitchFamily="49" charset="0"/>
              </a:rPr>
              <a:t>models.execute_kw</a:t>
            </a:r>
            <a:r>
              <a:rPr lang="fr-BE" sz="1000" b="0" dirty="0">
                <a:solidFill>
                  <a:srgbClr val="000000"/>
                </a:solidFill>
                <a:effectLst/>
                <a:latin typeface="Consolas" panose="020B0609020204030204" pitchFamily="49" charset="0"/>
              </a:rPr>
              <a:t>( </a:t>
            </a:r>
            <a:r>
              <a:rPr lang="fr-BE" sz="1000" b="0" dirty="0" err="1">
                <a:solidFill>
                  <a:srgbClr val="000000"/>
                </a:solidFill>
                <a:effectLst/>
                <a:latin typeface="Consolas" panose="020B0609020204030204" pitchFamily="49" charset="0"/>
              </a:rPr>
              <a:t>connexion.db</a:t>
            </a:r>
            <a:r>
              <a:rPr lang="fr-BE" sz="1000" b="0" dirty="0">
                <a:solidFill>
                  <a:srgbClr val="000000"/>
                </a:solidFill>
                <a:effectLst/>
                <a:latin typeface="Consolas" panose="020B0609020204030204" pitchFamily="49" charset="0"/>
              </a:rPr>
              <a:t>, </a:t>
            </a:r>
            <a:r>
              <a:rPr lang="fr-BE" sz="1000" b="0" dirty="0" err="1">
                <a:solidFill>
                  <a:srgbClr val="000000"/>
                </a:solidFill>
                <a:effectLst/>
                <a:latin typeface="Consolas" panose="020B0609020204030204" pitchFamily="49" charset="0"/>
              </a:rPr>
              <a:t>uid</a:t>
            </a:r>
            <a:r>
              <a:rPr lang="fr-BE" sz="1000" b="0" dirty="0">
                <a:solidFill>
                  <a:srgbClr val="000000"/>
                </a:solidFill>
                <a:effectLst/>
                <a:latin typeface="Consolas" panose="020B0609020204030204" pitchFamily="49" charset="0"/>
              </a:rPr>
              <a:t>, </a:t>
            </a:r>
            <a:r>
              <a:rPr lang="fr-BE" sz="1000" b="0" dirty="0" err="1">
                <a:solidFill>
                  <a:srgbClr val="000000"/>
                </a:solidFill>
                <a:effectLst/>
                <a:latin typeface="Consolas" panose="020B0609020204030204" pitchFamily="49" charset="0"/>
              </a:rPr>
              <a:t>connexion.password</a:t>
            </a:r>
            <a:r>
              <a:rPr lang="fr-BE" sz="1000" b="0" dirty="0">
                <a:solidFill>
                  <a:srgbClr val="000000"/>
                </a:solidFill>
                <a:effectLst/>
                <a:latin typeface="Consolas" panose="020B0609020204030204" pitchFamily="49" charset="0"/>
              </a:rPr>
              <a:t>, </a:t>
            </a:r>
            <a:r>
              <a:rPr lang="fr-BE" sz="1000" b="0" dirty="0">
                <a:solidFill>
                  <a:srgbClr val="A31515"/>
                </a:solidFill>
                <a:effectLst/>
                <a:latin typeface="Consolas" panose="020B0609020204030204" pitchFamily="49" charset="0"/>
              </a:rPr>
              <a:t>'</a:t>
            </a:r>
            <a:r>
              <a:rPr lang="fr-BE" sz="1000" b="0" dirty="0" err="1">
                <a:solidFill>
                  <a:srgbClr val="A31515"/>
                </a:solidFill>
                <a:effectLst/>
                <a:latin typeface="Consolas" panose="020B0609020204030204" pitchFamily="49" charset="0"/>
              </a:rPr>
              <a:t>res.partner</a:t>
            </a:r>
            <a:r>
              <a:rPr lang="fr-BE" sz="1000" b="0" dirty="0">
                <a:solidFill>
                  <a:srgbClr val="A31515"/>
                </a:solidFill>
                <a:effectLst/>
                <a:latin typeface="Consolas" panose="020B0609020204030204" pitchFamily="49" charset="0"/>
              </a:rPr>
              <a:t>'</a:t>
            </a:r>
            <a:r>
              <a:rPr lang="fr-BE" sz="1000" b="0" dirty="0">
                <a:solidFill>
                  <a:srgbClr val="000000"/>
                </a:solidFill>
                <a:effectLst/>
                <a:latin typeface="Consolas" panose="020B0609020204030204" pitchFamily="49" charset="0"/>
              </a:rPr>
              <a:t>, </a:t>
            </a:r>
            <a:r>
              <a:rPr lang="fr-BE" sz="1000" b="0" dirty="0">
                <a:solidFill>
                  <a:srgbClr val="A31515"/>
                </a:solidFill>
                <a:effectLst/>
                <a:latin typeface="Consolas" panose="020B0609020204030204" pitchFamily="49" charset="0"/>
              </a:rPr>
              <a:t>'</a:t>
            </a:r>
            <a:r>
              <a:rPr lang="fr-BE" sz="1000" b="0" dirty="0" err="1">
                <a:solidFill>
                  <a:srgbClr val="A31515"/>
                </a:solidFill>
                <a:effectLst/>
                <a:latin typeface="Consolas" panose="020B0609020204030204" pitchFamily="49" charset="0"/>
              </a:rPr>
              <a:t>search_read</a:t>
            </a:r>
            <a:r>
              <a:rPr lang="fr-BE" sz="1000" b="0" dirty="0">
                <a:solidFill>
                  <a:srgbClr val="A31515"/>
                </a:solidFill>
                <a:effectLst/>
                <a:latin typeface="Consolas" panose="020B0609020204030204" pitchFamily="49" charset="0"/>
              </a:rPr>
              <a:t>'</a:t>
            </a:r>
            <a:r>
              <a:rPr lang="fr-BE" sz="1000" b="0" dirty="0">
                <a:solidFill>
                  <a:srgbClr val="000000"/>
                </a:solidFill>
                <a:effectLst/>
                <a:latin typeface="Consolas" panose="020B0609020204030204" pitchFamily="49" charset="0"/>
              </a:rPr>
              <a:t>, [[[</a:t>
            </a:r>
            <a:r>
              <a:rPr lang="fr-BE" sz="1000" b="0" dirty="0">
                <a:solidFill>
                  <a:srgbClr val="A31515"/>
                </a:solidFill>
                <a:effectLst/>
                <a:latin typeface="Consolas" panose="020B0609020204030204" pitchFamily="49" charset="0"/>
              </a:rPr>
              <a:t>'</a:t>
            </a:r>
            <a:r>
              <a:rPr lang="fr-BE" sz="1000" b="0" dirty="0" err="1">
                <a:solidFill>
                  <a:srgbClr val="A31515"/>
                </a:solidFill>
                <a:effectLst/>
                <a:latin typeface="Consolas" panose="020B0609020204030204" pitchFamily="49" charset="0"/>
              </a:rPr>
              <a:t>name</a:t>
            </a:r>
            <a:r>
              <a:rPr lang="fr-BE" sz="1000" b="0" dirty="0">
                <a:solidFill>
                  <a:srgbClr val="A31515"/>
                </a:solidFill>
                <a:effectLst/>
                <a:latin typeface="Consolas" panose="020B0609020204030204" pitchFamily="49" charset="0"/>
              </a:rPr>
              <a:t>'</a:t>
            </a:r>
            <a:r>
              <a:rPr lang="fr-BE" sz="1000" b="0" dirty="0">
                <a:solidFill>
                  <a:srgbClr val="000000"/>
                </a:solidFill>
                <a:effectLst/>
                <a:latin typeface="Consolas" panose="020B0609020204030204" pitchFamily="49" charset="0"/>
              </a:rPr>
              <a:t>, </a:t>
            </a:r>
            <a:r>
              <a:rPr lang="fr-BE" sz="1000" b="0" dirty="0">
                <a:solidFill>
                  <a:srgbClr val="A31515"/>
                </a:solidFill>
                <a:effectLst/>
                <a:latin typeface="Consolas" panose="020B0609020204030204" pitchFamily="49" charset="0"/>
              </a:rPr>
              <a:t>'='</a:t>
            </a:r>
            <a:r>
              <a:rPr lang="fr-BE" sz="1000" b="0" dirty="0">
                <a:solidFill>
                  <a:srgbClr val="000000"/>
                </a:solidFill>
                <a:effectLst/>
                <a:latin typeface="Consolas" panose="020B0609020204030204" pitchFamily="49" charset="0"/>
              </a:rPr>
              <a:t>, </a:t>
            </a:r>
            <a:r>
              <a:rPr lang="fr-BE" sz="1000" b="0" dirty="0" err="1">
                <a:solidFill>
                  <a:srgbClr val="000000"/>
                </a:solidFill>
                <a:effectLst/>
                <a:latin typeface="Consolas" panose="020B0609020204030204" pitchFamily="49" charset="0"/>
              </a:rPr>
              <a:t>name</a:t>
            </a:r>
            <a:r>
              <a:rPr lang="fr-BE" sz="1000" b="0" dirty="0">
                <a:solidFill>
                  <a:srgbClr val="000000"/>
                </a:solidFill>
                <a:effectLst/>
                <a:latin typeface="Consolas" panose="020B0609020204030204" pitchFamily="49" charset="0"/>
              </a:rPr>
              <a:t>]]])</a:t>
            </a:r>
          </a:p>
          <a:p>
            <a:r>
              <a:rPr lang="fr-BE" sz="1000" b="0" dirty="0">
                <a:solidFill>
                  <a:srgbClr val="000000"/>
                </a:solidFill>
                <a:effectLst/>
                <a:latin typeface="Consolas" panose="020B0609020204030204" pitchFamily="49" charset="0"/>
              </a:rPr>
              <a:t>            </a:t>
            </a:r>
            <a:r>
              <a:rPr lang="fr-BE" sz="1000" b="0" dirty="0">
                <a:solidFill>
                  <a:srgbClr val="AF00DB"/>
                </a:solidFill>
                <a:effectLst/>
                <a:latin typeface="Consolas" panose="020B0609020204030204" pitchFamily="49" charset="0"/>
              </a:rPr>
              <a:t>if</a:t>
            </a:r>
            <a:r>
              <a:rPr lang="fr-BE" sz="1000" b="0" dirty="0">
                <a:solidFill>
                  <a:srgbClr val="000000"/>
                </a:solidFill>
                <a:effectLst/>
                <a:latin typeface="Consolas" panose="020B0609020204030204" pitchFamily="49" charset="0"/>
              </a:rPr>
              <a:t> </a:t>
            </a:r>
            <a:r>
              <a:rPr lang="fr-BE" sz="1000" b="0" dirty="0">
                <a:solidFill>
                  <a:srgbClr val="0000FF"/>
                </a:solidFill>
                <a:effectLst/>
                <a:latin typeface="Consolas" panose="020B0609020204030204" pitchFamily="49" charset="0"/>
              </a:rPr>
              <a:t>not</a:t>
            </a:r>
            <a:r>
              <a:rPr lang="fr-BE" sz="1000" b="0" dirty="0">
                <a:solidFill>
                  <a:srgbClr val="000000"/>
                </a:solidFill>
                <a:effectLst/>
                <a:latin typeface="Consolas" panose="020B0609020204030204" pitchFamily="49" charset="0"/>
              </a:rPr>
              <a:t> </a:t>
            </a:r>
            <a:r>
              <a:rPr lang="fr-BE" sz="1000" b="0" dirty="0" err="1">
                <a:solidFill>
                  <a:srgbClr val="000000"/>
                </a:solidFill>
                <a:effectLst/>
                <a:latin typeface="Consolas" panose="020B0609020204030204" pitchFamily="49" charset="0"/>
              </a:rPr>
              <a:t>partner</a:t>
            </a:r>
            <a:r>
              <a:rPr lang="fr-BE" sz="1000" b="0" dirty="0">
                <a:solidFill>
                  <a:srgbClr val="000000"/>
                </a:solidFill>
                <a:effectLst/>
                <a:latin typeface="Consolas" panose="020B0609020204030204" pitchFamily="49" charset="0"/>
              </a:rPr>
              <a:t>:</a:t>
            </a:r>
          </a:p>
          <a:p>
            <a:r>
              <a:rPr lang="fr-BE" sz="1000" b="0" dirty="0">
                <a:solidFill>
                  <a:srgbClr val="000000"/>
                </a:solidFill>
                <a:effectLst/>
                <a:latin typeface="Consolas" panose="020B0609020204030204" pitchFamily="49" charset="0"/>
              </a:rPr>
              <a:t>                </a:t>
            </a:r>
            <a:r>
              <a:rPr lang="fr-BE" sz="1000" b="0" dirty="0" err="1">
                <a:solidFill>
                  <a:srgbClr val="000000"/>
                </a:solidFill>
                <a:effectLst/>
                <a:latin typeface="Consolas" panose="020B0609020204030204" pitchFamily="49" charset="0"/>
              </a:rPr>
              <a:t>partner</a:t>
            </a:r>
            <a:r>
              <a:rPr lang="fr-BE" sz="1000" b="0" dirty="0">
                <a:solidFill>
                  <a:srgbClr val="000000"/>
                </a:solidFill>
                <a:effectLst/>
                <a:latin typeface="Consolas" panose="020B0609020204030204" pitchFamily="49" charset="0"/>
              </a:rPr>
              <a:t> = </a:t>
            </a:r>
            <a:r>
              <a:rPr lang="fr-BE" sz="1000" b="0" dirty="0" err="1">
                <a:solidFill>
                  <a:srgbClr val="000000"/>
                </a:solidFill>
                <a:effectLst/>
                <a:latin typeface="Consolas" panose="020B0609020204030204" pitchFamily="49" charset="0"/>
              </a:rPr>
              <a:t>models.execute_kw</a:t>
            </a:r>
            <a:r>
              <a:rPr lang="fr-BE" sz="1000" b="0" dirty="0">
                <a:solidFill>
                  <a:srgbClr val="000000"/>
                </a:solidFill>
                <a:effectLst/>
                <a:latin typeface="Consolas" panose="020B0609020204030204" pitchFamily="49" charset="0"/>
              </a:rPr>
              <a:t>(</a:t>
            </a:r>
            <a:r>
              <a:rPr lang="fr-BE" sz="1000" b="0" dirty="0" err="1">
                <a:solidFill>
                  <a:srgbClr val="000000"/>
                </a:solidFill>
                <a:effectLst/>
                <a:latin typeface="Consolas" panose="020B0609020204030204" pitchFamily="49" charset="0"/>
              </a:rPr>
              <a:t>connexion.db</a:t>
            </a:r>
            <a:r>
              <a:rPr lang="fr-BE" sz="1000" b="0" dirty="0">
                <a:solidFill>
                  <a:srgbClr val="000000"/>
                </a:solidFill>
                <a:effectLst/>
                <a:latin typeface="Consolas" panose="020B0609020204030204" pitchFamily="49" charset="0"/>
              </a:rPr>
              <a:t>, </a:t>
            </a:r>
            <a:r>
              <a:rPr lang="fr-BE" sz="1000" b="0" dirty="0" err="1">
                <a:solidFill>
                  <a:srgbClr val="000000"/>
                </a:solidFill>
                <a:effectLst/>
                <a:latin typeface="Consolas" panose="020B0609020204030204" pitchFamily="49" charset="0"/>
              </a:rPr>
              <a:t>uid</a:t>
            </a:r>
            <a:r>
              <a:rPr lang="fr-BE" sz="1000" b="0" dirty="0">
                <a:solidFill>
                  <a:srgbClr val="000000"/>
                </a:solidFill>
                <a:effectLst/>
                <a:latin typeface="Consolas" panose="020B0609020204030204" pitchFamily="49" charset="0"/>
              </a:rPr>
              <a:t>, </a:t>
            </a:r>
            <a:r>
              <a:rPr lang="fr-BE" sz="1000" b="0" dirty="0" err="1">
                <a:solidFill>
                  <a:srgbClr val="000000"/>
                </a:solidFill>
                <a:effectLst/>
                <a:latin typeface="Consolas" panose="020B0609020204030204" pitchFamily="49" charset="0"/>
              </a:rPr>
              <a:t>connexion.password</a:t>
            </a:r>
            <a:r>
              <a:rPr lang="fr-BE" sz="1000" b="0" dirty="0">
                <a:solidFill>
                  <a:srgbClr val="000000"/>
                </a:solidFill>
                <a:effectLst/>
                <a:latin typeface="Consolas" panose="020B0609020204030204" pitchFamily="49" charset="0"/>
              </a:rPr>
              <a:t>, </a:t>
            </a:r>
            <a:r>
              <a:rPr lang="fr-BE" sz="1000" b="0" dirty="0">
                <a:solidFill>
                  <a:srgbClr val="A31515"/>
                </a:solidFill>
                <a:effectLst/>
                <a:latin typeface="Consolas" panose="020B0609020204030204" pitchFamily="49" charset="0"/>
              </a:rPr>
              <a:t>'</a:t>
            </a:r>
            <a:r>
              <a:rPr lang="fr-BE" sz="1000" b="0" dirty="0" err="1">
                <a:solidFill>
                  <a:srgbClr val="A31515"/>
                </a:solidFill>
                <a:effectLst/>
                <a:latin typeface="Consolas" panose="020B0609020204030204" pitchFamily="49" charset="0"/>
              </a:rPr>
              <a:t>res.partner</a:t>
            </a:r>
            <a:r>
              <a:rPr lang="fr-BE" sz="1000" b="0" dirty="0">
                <a:solidFill>
                  <a:srgbClr val="A31515"/>
                </a:solidFill>
                <a:effectLst/>
                <a:latin typeface="Consolas" panose="020B0609020204030204" pitchFamily="49" charset="0"/>
              </a:rPr>
              <a:t>'</a:t>
            </a:r>
            <a:r>
              <a:rPr lang="fr-BE" sz="1000" b="0" dirty="0">
                <a:solidFill>
                  <a:srgbClr val="000000"/>
                </a:solidFill>
                <a:effectLst/>
                <a:latin typeface="Consolas" panose="020B0609020204030204" pitchFamily="49" charset="0"/>
              </a:rPr>
              <a:t>, </a:t>
            </a:r>
            <a:r>
              <a:rPr lang="fr-BE" sz="1000" b="0" dirty="0">
                <a:solidFill>
                  <a:srgbClr val="A31515"/>
                </a:solidFill>
                <a:effectLst/>
                <a:latin typeface="Consolas" panose="020B0609020204030204" pitchFamily="49" charset="0"/>
              </a:rPr>
              <a:t>'</a:t>
            </a:r>
            <a:r>
              <a:rPr lang="fr-BE" sz="1000" b="0" dirty="0" err="1">
                <a:solidFill>
                  <a:srgbClr val="A31515"/>
                </a:solidFill>
                <a:effectLst/>
                <a:latin typeface="Consolas" panose="020B0609020204030204" pitchFamily="49" charset="0"/>
              </a:rPr>
              <a:t>create</a:t>
            </a:r>
            <a:r>
              <a:rPr lang="fr-BE" sz="1000" b="0" dirty="0">
                <a:solidFill>
                  <a:srgbClr val="A31515"/>
                </a:solidFill>
                <a:effectLst/>
                <a:latin typeface="Consolas" panose="020B0609020204030204" pitchFamily="49" charset="0"/>
              </a:rPr>
              <a:t>'</a:t>
            </a:r>
            <a:r>
              <a:rPr lang="fr-BE" sz="1000" b="0" dirty="0">
                <a:solidFill>
                  <a:srgbClr val="000000"/>
                </a:solidFill>
                <a:effectLst/>
                <a:latin typeface="Consolas" panose="020B0609020204030204" pitchFamily="49" charset="0"/>
              </a:rPr>
              <a:t>, [{</a:t>
            </a:r>
          </a:p>
          <a:p>
            <a:r>
              <a:rPr lang="fr-BE" sz="1000" b="0" dirty="0">
                <a:solidFill>
                  <a:srgbClr val="000000"/>
                </a:solidFill>
                <a:effectLst/>
                <a:latin typeface="Consolas" panose="020B0609020204030204" pitchFamily="49" charset="0"/>
              </a:rPr>
              <a:t>                    </a:t>
            </a:r>
            <a:r>
              <a:rPr lang="fr-BE" sz="1000" b="0" dirty="0">
                <a:solidFill>
                  <a:srgbClr val="A31515"/>
                </a:solidFill>
                <a:effectLst/>
                <a:latin typeface="Consolas" panose="020B0609020204030204" pitchFamily="49" charset="0"/>
              </a:rPr>
              <a:t>'</a:t>
            </a:r>
            <a:r>
              <a:rPr lang="fr-BE" sz="1000" b="0" dirty="0" err="1">
                <a:solidFill>
                  <a:srgbClr val="A31515"/>
                </a:solidFill>
                <a:effectLst/>
                <a:latin typeface="Consolas" panose="020B0609020204030204" pitchFamily="49" charset="0"/>
              </a:rPr>
              <a:t>name</a:t>
            </a:r>
            <a:r>
              <a:rPr lang="fr-BE" sz="1000" b="0" dirty="0">
                <a:solidFill>
                  <a:srgbClr val="A31515"/>
                </a:solidFill>
                <a:effectLst/>
                <a:latin typeface="Consolas" panose="020B0609020204030204" pitchFamily="49" charset="0"/>
              </a:rPr>
              <a:t>'</a:t>
            </a:r>
            <a:r>
              <a:rPr lang="fr-BE" sz="1000" b="0" dirty="0">
                <a:solidFill>
                  <a:srgbClr val="000000"/>
                </a:solidFill>
                <a:effectLst/>
                <a:latin typeface="Consolas" panose="020B0609020204030204" pitchFamily="49" charset="0"/>
              </a:rPr>
              <a:t>: </a:t>
            </a:r>
            <a:r>
              <a:rPr lang="fr-BE" sz="1000" b="0" dirty="0" err="1">
                <a:solidFill>
                  <a:srgbClr val="000000"/>
                </a:solidFill>
                <a:effectLst/>
                <a:latin typeface="Consolas" panose="020B0609020204030204" pitchFamily="49" charset="0"/>
              </a:rPr>
              <a:t>name</a:t>
            </a:r>
            <a:r>
              <a:rPr lang="fr-BE" sz="1000" b="0" dirty="0">
                <a:solidFill>
                  <a:srgbClr val="000000"/>
                </a:solidFill>
                <a:effectLst/>
                <a:latin typeface="Consolas" panose="020B0609020204030204" pitchFamily="49" charset="0"/>
              </a:rPr>
              <a:t>, }])</a:t>
            </a:r>
          </a:p>
          <a:p>
            <a:r>
              <a:rPr lang="fr-BE" sz="1000" b="0" dirty="0">
                <a:solidFill>
                  <a:srgbClr val="000000"/>
                </a:solidFill>
                <a:effectLst/>
                <a:latin typeface="Consolas" panose="020B0609020204030204" pitchFamily="49" charset="0"/>
              </a:rPr>
              <a:t>                </a:t>
            </a:r>
            <a:r>
              <a:rPr lang="fr-BE" sz="1000" b="0" dirty="0" err="1">
                <a:solidFill>
                  <a:srgbClr val="000000"/>
                </a:solidFill>
                <a:effectLst/>
                <a:latin typeface="Consolas" panose="020B0609020204030204" pitchFamily="49" charset="0"/>
              </a:rPr>
              <a:t>partner_id</a:t>
            </a:r>
            <a:r>
              <a:rPr lang="fr-BE" sz="1000" b="0" dirty="0">
                <a:solidFill>
                  <a:srgbClr val="000000"/>
                </a:solidFill>
                <a:effectLst/>
                <a:latin typeface="Consolas" panose="020B0609020204030204" pitchFamily="49" charset="0"/>
              </a:rPr>
              <a:t> = </a:t>
            </a:r>
            <a:r>
              <a:rPr lang="fr-BE" sz="1000" b="0" dirty="0" err="1">
                <a:solidFill>
                  <a:srgbClr val="000000"/>
                </a:solidFill>
                <a:effectLst/>
                <a:latin typeface="Consolas" panose="020B0609020204030204" pitchFamily="49" charset="0"/>
              </a:rPr>
              <a:t>partner</a:t>
            </a:r>
            <a:endParaRPr lang="fr-BE" sz="1000" b="0" dirty="0">
              <a:solidFill>
                <a:srgbClr val="000000"/>
              </a:solidFill>
              <a:effectLst/>
              <a:latin typeface="Consolas" panose="020B0609020204030204" pitchFamily="49" charset="0"/>
            </a:endParaRPr>
          </a:p>
          <a:p>
            <a:r>
              <a:rPr lang="fr-BE" sz="1000" b="0" dirty="0">
                <a:solidFill>
                  <a:srgbClr val="000000"/>
                </a:solidFill>
                <a:effectLst/>
                <a:latin typeface="Consolas" panose="020B0609020204030204" pitchFamily="49" charset="0"/>
              </a:rPr>
              <a:t>            </a:t>
            </a:r>
            <a:r>
              <a:rPr lang="fr-BE" sz="1000" b="0" dirty="0" err="1">
                <a:solidFill>
                  <a:srgbClr val="AF00DB"/>
                </a:solidFill>
                <a:effectLst/>
                <a:latin typeface="Consolas" panose="020B0609020204030204" pitchFamily="49" charset="0"/>
              </a:rPr>
              <a:t>else</a:t>
            </a:r>
            <a:r>
              <a:rPr lang="fr-BE" sz="1000" b="0" dirty="0">
                <a:solidFill>
                  <a:srgbClr val="000000"/>
                </a:solidFill>
                <a:effectLst/>
                <a:latin typeface="Consolas" panose="020B0609020204030204" pitchFamily="49" charset="0"/>
              </a:rPr>
              <a:t>:</a:t>
            </a:r>
          </a:p>
          <a:p>
            <a:r>
              <a:rPr lang="fr-BE" sz="1000" b="0" dirty="0">
                <a:solidFill>
                  <a:srgbClr val="000000"/>
                </a:solidFill>
                <a:effectLst/>
                <a:latin typeface="Consolas" panose="020B0609020204030204" pitchFamily="49" charset="0"/>
              </a:rPr>
              <a:t>                </a:t>
            </a:r>
            <a:r>
              <a:rPr lang="fr-BE" sz="1000" b="0" dirty="0" err="1">
                <a:solidFill>
                  <a:srgbClr val="000000"/>
                </a:solidFill>
                <a:effectLst/>
                <a:latin typeface="Consolas" panose="020B0609020204030204" pitchFamily="49" charset="0"/>
              </a:rPr>
              <a:t>partner_id</a:t>
            </a:r>
            <a:r>
              <a:rPr lang="fr-BE" sz="1000" b="0" dirty="0">
                <a:solidFill>
                  <a:srgbClr val="000000"/>
                </a:solidFill>
                <a:effectLst/>
                <a:latin typeface="Consolas" panose="020B0609020204030204" pitchFamily="49" charset="0"/>
              </a:rPr>
              <a:t> = </a:t>
            </a:r>
            <a:r>
              <a:rPr lang="fr-BE" sz="1000" b="0" dirty="0" err="1">
                <a:solidFill>
                  <a:srgbClr val="000000"/>
                </a:solidFill>
                <a:effectLst/>
                <a:latin typeface="Consolas" panose="020B0609020204030204" pitchFamily="49" charset="0"/>
              </a:rPr>
              <a:t>partner</a:t>
            </a:r>
            <a:r>
              <a:rPr lang="fr-BE" sz="1000" b="0" dirty="0">
                <a:solidFill>
                  <a:srgbClr val="000000"/>
                </a:solidFill>
                <a:effectLst/>
                <a:latin typeface="Consolas" panose="020B0609020204030204" pitchFamily="49" charset="0"/>
              </a:rPr>
              <a:t>[</a:t>
            </a:r>
            <a:r>
              <a:rPr lang="fr-BE" sz="1000" b="0" dirty="0">
                <a:solidFill>
                  <a:srgbClr val="098658"/>
                </a:solidFill>
                <a:effectLst/>
                <a:latin typeface="Consolas" panose="020B0609020204030204" pitchFamily="49" charset="0"/>
              </a:rPr>
              <a:t>0</a:t>
            </a:r>
            <a:r>
              <a:rPr lang="fr-BE" sz="1000" b="0" dirty="0">
                <a:solidFill>
                  <a:srgbClr val="000000"/>
                </a:solidFill>
                <a:effectLst/>
                <a:latin typeface="Consolas" panose="020B0609020204030204" pitchFamily="49" charset="0"/>
              </a:rPr>
              <a:t>][</a:t>
            </a:r>
            <a:r>
              <a:rPr lang="fr-BE" sz="1000" b="0" dirty="0">
                <a:solidFill>
                  <a:srgbClr val="A31515"/>
                </a:solidFill>
                <a:effectLst/>
                <a:latin typeface="Consolas" panose="020B0609020204030204" pitchFamily="49" charset="0"/>
              </a:rPr>
              <a:t>'id’</a:t>
            </a:r>
            <a:r>
              <a:rPr lang="fr-BE" sz="1000" b="0" dirty="0">
                <a:solidFill>
                  <a:srgbClr val="000000"/>
                </a:solidFill>
                <a:effectLst/>
                <a:latin typeface="Consolas" panose="020B0609020204030204" pitchFamily="49" charset="0"/>
              </a:rPr>
              <a:t>]</a:t>
            </a:r>
          </a:p>
          <a:p>
            <a:br>
              <a:rPr lang="fr-BE" sz="1000" b="0" dirty="0">
                <a:solidFill>
                  <a:srgbClr val="000000"/>
                </a:solidFill>
                <a:effectLst/>
                <a:latin typeface="Consolas" panose="020B0609020204030204" pitchFamily="49" charset="0"/>
              </a:rPr>
            </a:br>
            <a:r>
              <a:rPr lang="fr-BE" sz="1000" b="0" dirty="0">
                <a:solidFill>
                  <a:srgbClr val="000000"/>
                </a:solidFill>
                <a:effectLst/>
                <a:latin typeface="Consolas" panose="020B0609020204030204" pitchFamily="49" charset="0"/>
              </a:rPr>
              <a:t>            </a:t>
            </a:r>
            <a:r>
              <a:rPr lang="fr-BE" sz="1000" b="0" dirty="0" err="1">
                <a:solidFill>
                  <a:srgbClr val="000000"/>
                </a:solidFill>
                <a:effectLst/>
                <a:latin typeface="Consolas" panose="020B0609020204030204" pitchFamily="49" charset="0"/>
              </a:rPr>
              <a:t>models.execute_kw</a:t>
            </a:r>
            <a:r>
              <a:rPr lang="fr-BE" sz="1000" b="0" dirty="0">
                <a:solidFill>
                  <a:srgbClr val="000000"/>
                </a:solidFill>
                <a:effectLst/>
                <a:latin typeface="Consolas" panose="020B0609020204030204" pitchFamily="49" charset="0"/>
              </a:rPr>
              <a:t>(</a:t>
            </a:r>
            <a:r>
              <a:rPr lang="fr-BE" sz="1000" b="0" dirty="0" err="1">
                <a:solidFill>
                  <a:srgbClr val="000000"/>
                </a:solidFill>
                <a:effectLst/>
                <a:latin typeface="Consolas" panose="020B0609020204030204" pitchFamily="49" charset="0"/>
              </a:rPr>
              <a:t>connexion.db</a:t>
            </a:r>
            <a:r>
              <a:rPr lang="fr-BE" sz="1000" b="0" dirty="0">
                <a:solidFill>
                  <a:srgbClr val="000000"/>
                </a:solidFill>
                <a:effectLst/>
                <a:latin typeface="Consolas" panose="020B0609020204030204" pitchFamily="49" charset="0"/>
              </a:rPr>
              <a:t>, </a:t>
            </a:r>
            <a:r>
              <a:rPr lang="fr-BE" sz="1000" b="0" dirty="0" err="1">
                <a:solidFill>
                  <a:srgbClr val="000000"/>
                </a:solidFill>
                <a:effectLst/>
                <a:latin typeface="Consolas" panose="020B0609020204030204" pitchFamily="49" charset="0"/>
              </a:rPr>
              <a:t>uid</a:t>
            </a:r>
            <a:r>
              <a:rPr lang="fr-BE" sz="1000" b="0" dirty="0">
                <a:solidFill>
                  <a:srgbClr val="000000"/>
                </a:solidFill>
                <a:effectLst/>
                <a:latin typeface="Consolas" panose="020B0609020204030204" pitchFamily="49" charset="0"/>
              </a:rPr>
              <a:t>, </a:t>
            </a:r>
            <a:r>
              <a:rPr lang="fr-BE" sz="1000" b="0" dirty="0" err="1">
                <a:solidFill>
                  <a:srgbClr val="000000"/>
                </a:solidFill>
                <a:effectLst/>
                <a:latin typeface="Consolas" panose="020B0609020204030204" pitchFamily="49" charset="0"/>
              </a:rPr>
              <a:t>connexion.password</a:t>
            </a:r>
            <a:r>
              <a:rPr lang="fr-BE" sz="1000" b="0" dirty="0">
                <a:solidFill>
                  <a:srgbClr val="000000"/>
                </a:solidFill>
                <a:effectLst/>
                <a:latin typeface="Consolas" panose="020B0609020204030204" pitchFamily="49" charset="0"/>
              </a:rPr>
              <a:t>, </a:t>
            </a:r>
            <a:r>
              <a:rPr lang="fr-BE" sz="1000" b="0" dirty="0">
                <a:solidFill>
                  <a:srgbClr val="A31515"/>
                </a:solidFill>
                <a:effectLst/>
                <a:latin typeface="Consolas" panose="020B0609020204030204" pitchFamily="49" charset="0"/>
              </a:rPr>
              <a:t>'</a:t>
            </a:r>
            <a:r>
              <a:rPr lang="fr-BE" sz="1000" b="0" dirty="0" err="1">
                <a:solidFill>
                  <a:srgbClr val="A31515"/>
                </a:solidFill>
                <a:effectLst/>
                <a:latin typeface="Consolas" panose="020B0609020204030204" pitchFamily="49" charset="0"/>
              </a:rPr>
              <a:t>realtor.appartement</a:t>
            </a:r>
            <a:r>
              <a:rPr lang="fr-BE" sz="1000" b="0" dirty="0">
                <a:solidFill>
                  <a:srgbClr val="A31515"/>
                </a:solidFill>
                <a:effectLst/>
                <a:latin typeface="Consolas" panose="020B0609020204030204" pitchFamily="49" charset="0"/>
              </a:rPr>
              <a:t>'</a:t>
            </a:r>
            <a:r>
              <a:rPr lang="fr-BE" sz="1000" b="0" dirty="0">
                <a:solidFill>
                  <a:srgbClr val="000000"/>
                </a:solidFill>
                <a:effectLst/>
                <a:latin typeface="Consolas" panose="020B0609020204030204" pitchFamily="49" charset="0"/>
              </a:rPr>
              <a:t>, </a:t>
            </a:r>
            <a:r>
              <a:rPr lang="fr-BE" sz="1000" b="0" dirty="0">
                <a:solidFill>
                  <a:srgbClr val="A31515"/>
                </a:solidFill>
                <a:effectLst/>
                <a:latin typeface="Consolas" panose="020B0609020204030204" pitchFamily="49" charset="0"/>
              </a:rPr>
              <a:t>'</a:t>
            </a:r>
            <a:r>
              <a:rPr lang="fr-BE" sz="1000" b="0" dirty="0" err="1">
                <a:solidFill>
                  <a:srgbClr val="A31515"/>
                </a:solidFill>
                <a:effectLst/>
                <a:latin typeface="Consolas" panose="020B0609020204030204" pitchFamily="49" charset="0"/>
              </a:rPr>
              <a:t>write</a:t>
            </a:r>
            <a:r>
              <a:rPr lang="fr-BE" sz="1000" b="0" dirty="0">
                <a:solidFill>
                  <a:srgbClr val="A31515"/>
                </a:solidFill>
                <a:effectLst/>
                <a:latin typeface="Consolas" panose="020B0609020204030204" pitchFamily="49" charset="0"/>
              </a:rPr>
              <a:t>’</a:t>
            </a:r>
            <a:r>
              <a:rPr lang="fr-BE" sz="1000" b="0" dirty="0">
                <a:solidFill>
                  <a:srgbClr val="000000"/>
                </a:solidFill>
                <a:effectLst/>
                <a:latin typeface="Consolas" panose="020B0609020204030204" pitchFamily="49" charset="0"/>
              </a:rPr>
              <a:t>,  [[apartment.id], {</a:t>
            </a:r>
            <a:r>
              <a:rPr lang="fr-BE" sz="1000" b="0" dirty="0">
                <a:solidFill>
                  <a:srgbClr val="A31515"/>
                </a:solidFill>
                <a:effectLst/>
                <a:latin typeface="Consolas" panose="020B0609020204030204" pitchFamily="49" charset="0"/>
              </a:rPr>
              <a:t>'</a:t>
            </a:r>
            <a:r>
              <a:rPr lang="fr-BE" sz="1000" b="0" dirty="0" err="1">
                <a:solidFill>
                  <a:srgbClr val="A31515"/>
                </a:solidFill>
                <a:effectLst/>
                <a:latin typeface="Consolas" panose="020B0609020204030204" pitchFamily="49" charset="0"/>
              </a:rPr>
              <a:t>bestOfferName</a:t>
            </a:r>
            <a:r>
              <a:rPr lang="fr-BE" sz="1000" b="0" dirty="0">
                <a:solidFill>
                  <a:srgbClr val="A31515"/>
                </a:solidFill>
                <a:effectLst/>
                <a:latin typeface="Consolas" panose="020B0609020204030204" pitchFamily="49" charset="0"/>
              </a:rPr>
              <a:t>'</a:t>
            </a:r>
            <a:r>
              <a:rPr lang="fr-BE" sz="1000" b="0" dirty="0">
                <a:solidFill>
                  <a:srgbClr val="000000"/>
                </a:solidFill>
                <a:effectLst/>
                <a:latin typeface="Consolas" panose="020B0609020204030204" pitchFamily="49" charset="0"/>
              </a:rPr>
              <a:t>: </a:t>
            </a:r>
            <a:r>
              <a:rPr lang="fr-BE" sz="1000" b="0" dirty="0" err="1">
                <a:solidFill>
                  <a:srgbClr val="000000"/>
                </a:solidFill>
                <a:effectLst/>
                <a:latin typeface="Consolas" panose="020B0609020204030204" pitchFamily="49" charset="0"/>
              </a:rPr>
              <a:t>partner_id</a:t>
            </a:r>
            <a:r>
              <a:rPr lang="fr-BE" sz="1000" b="0" dirty="0">
                <a:solidFill>
                  <a:srgbClr val="000000"/>
                </a:solidFill>
                <a:effectLst/>
                <a:latin typeface="Consolas" panose="020B0609020204030204" pitchFamily="49" charset="0"/>
              </a:rPr>
              <a:t>, </a:t>
            </a:r>
            <a:r>
              <a:rPr lang="fr-BE" sz="1000" b="0" dirty="0">
                <a:solidFill>
                  <a:srgbClr val="A31515"/>
                </a:solidFill>
                <a:effectLst/>
                <a:latin typeface="Consolas" panose="020B0609020204030204" pitchFamily="49" charset="0"/>
              </a:rPr>
              <a:t>'</a:t>
            </a:r>
            <a:r>
              <a:rPr lang="fr-BE" sz="1000" b="0" dirty="0" err="1">
                <a:solidFill>
                  <a:srgbClr val="A31515"/>
                </a:solidFill>
                <a:effectLst/>
                <a:latin typeface="Consolas" panose="020B0609020204030204" pitchFamily="49" charset="0"/>
              </a:rPr>
              <a:t>bestOfferAmount</a:t>
            </a:r>
            <a:r>
              <a:rPr lang="fr-BE" sz="1000" b="0" dirty="0">
                <a:solidFill>
                  <a:srgbClr val="A31515"/>
                </a:solidFill>
                <a:effectLst/>
                <a:latin typeface="Consolas" panose="020B0609020204030204" pitchFamily="49" charset="0"/>
              </a:rPr>
              <a:t>'</a:t>
            </a:r>
            <a:r>
              <a:rPr lang="fr-BE" sz="1000" b="0" dirty="0">
                <a:solidFill>
                  <a:srgbClr val="000000"/>
                </a:solidFill>
                <a:effectLst/>
                <a:latin typeface="Consolas" panose="020B0609020204030204" pitchFamily="49" charset="0"/>
              </a:rPr>
              <a:t>: </a:t>
            </a:r>
            <a:r>
              <a:rPr lang="fr-BE" sz="1000" b="0" dirty="0" err="1">
                <a:solidFill>
                  <a:srgbClr val="267F99"/>
                </a:solidFill>
                <a:effectLst/>
                <a:latin typeface="Consolas" panose="020B0609020204030204" pitchFamily="49" charset="0"/>
              </a:rPr>
              <a:t>int</a:t>
            </a:r>
            <a:r>
              <a:rPr lang="fr-BE" sz="1000" b="0" dirty="0">
                <a:solidFill>
                  <a:srgbClr val="000000"/>
                </a:solidFill>
                <a:effectLst/>
                <a:latin typeface="Consolas" panose="020B0609020204030204" pitchFamily="49" charset="0"/>
              </a:rPr>
              <a:t>(</a:t>
            </a:r>
            <a:r>
              <a:rPr lang="fr-BE" sz="1000" b="0" dirty="0" err="1">
                <a:solidFill>
                  <a:srgbClr val="000000"/>
                </a:solidFill>
                <a:effectLst/>
                <a:latin typeface="Consolas" panose="020B0609020204030204" pitchFamily="49" charset="0"/>
              </a:rPr>
              <a:t>amount</a:t>
            </a:r>
            <a:r>
              <a:rPr lang="fr-BE" sz="10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061520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F540B644-24D2-4BBE-7584-2C461506AB98}"/>
              </a:ext>
            </a:extLst>
          </p:cNvPr>
          <p:cNvSpPr>
            <a:spLocks noGrp="1"/>
          </p:cNvSpPr>
          <p:nvPr>
            <p:ph type="title"/>
          </p:nvPr>
        </p:nvSpPr>
        <p:spPr>
          <a:xfrm>
            <a:off x="685801" y="609600"/>
            <a:ext cx="10131425" cy="1456267"/>
          </a:xfrm>
        </p:spPr>
        <p:txBody>
          <a:bodyPr/>
          <a:lstStyle/>
          <a:p>
            <a:r>
              <a:rPr lang="en-US" dirty="0"/>
              <a:t>DB </a:t>
            </a:r>
            <a:r>
              <a:rPr lang="en-US" dirty="0" err="1"/>
              <a:t>ODOO_connexion</a:t>
            </a:r>
            <a:endParaRPr lang="en-US" dirty="0"/>
          </a:p>
        </p:txBody>
      </p:sp>
      <p:pic>
        <p:nvPicPr>
          <p:cNvPr id="8" name="Espace réservé du contenu 5">
            <a:extLst>
              <a:ext uri="{FF2B5EF4-FFF2-40B4-BE49-F238E27FC236}">
                <a16:creationId xmlns:a16="http://schemas.microsoft.com/office/drawing/2014/main" id="{919844E7-C8C5-3A4D-0DDE-0EFD29B4D611}"/>
              </a:ext>
            </a:extLst>
          </p:cNvPr>
          <p:cNvPicPr>
            <a:picLocks noGrp="1" noChangeAspect="1"/>
          </p:cNvPicPr>
          <p:nvPr>
            <p:ph idx="1"/>
          </p:nvPr>
        </p:nvPicPr>
        <p:blipFill>
          <a:blip r:embed="rId2"/>
          <a:stretch>
            <a:fillRect/>
          </a:stretch>
        </p:blipFill>
        <p:spPr>
          <a:xfrm>
            <a:off x="685801" y="2624219"/>
            <a:ext cx="10131425" cy="2684828"/>
          </a:xfrm>
          <a:noFill/>
        </p:spPr>
      </p:pic>
    </p:spTree>
    <p:extLst>
      <p:ext uri="{BB962C8B-B14F-4D97-AF65-F5344CB8AC3E}">
        <p14:creationId xmlns:p14="http://schemas.microsoft.com/office/powerpoint/2010/main" val="212808002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F540B644-24D2-4BBE-7584-2C461506AB98}"/>
              </a:ext>
            </a:extLst>
          </p:cNvPr>
          <p:cNvSpPr>
            <a:spLocks noGrp="1"/>
          </p:cNvSpPr>
          <p:nvPr>
            <p:ph type="title"/>
          </p:nvPr>
        </p:nvSpPr>
        <p:spPr>
          <a:xfrm>
            <a:off x="685801" y="609600"/>
            <a:ext cx="10131425" cy="1456267"/>
          </a:xfrm>
        </p:spPr>
        <p:txBody>
          <a:bodyPr anchor="ctr">
            <a:normAutofit/>
          </a:bodyPr>
          <a:lstStyle/>
          <a:p>
            <a:r>
              <a:rPr lang="en-US" dirty="0"/>
              <a:t>DB ODOO_APPARTEMENT</a:t>
            </a:r>
          </a:p>
        </p:txBody>
      </p:sp>
      <p:pic>
        <p:nvPicPr>
          <p:cNvPr id="5" name="Image 4">
            <a:extLst>
              <a:ext uri="{FF2B5EF4-FFF2-40B4-BE49-F238E27FC236}">
                <a16:creationId xmlns:a16="http://schemas.microsoft.com/office/drawing/2014/main" id="{813AF01F-03D0-6A68-FD4C-3029B5612CD7}"/>
              </a:ext>
            </a:extLst>
          </p:cNvPr>
          <p:cNvPicPr>
            <a:picLocks noChangeAspect="1"/>
          </p:cNvPicPr>
          <p:nvPr/>
        </p:nvPicPr>
        <p:blipFill>
          <a:blip r:embed="rId2"/>
          <a:stretch>
            <a:fillRect/>
          </a:stretch>
        </p:blipFill>
        <p:spPr>
          <a:xfrm>
            <a:off x="685801" y="3295427"/>
            <a:ext cx="10131425" cy="1342412"/>
          </a:xfrm>
          <a:prstGeom prst="rect">
            <a:avLst/>
          </a:prstGeom>
          <a:noFill/>
        </p:spPr>
      </p:pic>
    </p:spTree>
    <p:extLst>
      <p:ext uri="{BB962C8B-B14F-4D97-AF65-F5344CB8AC3E}">
        <p14:creationId xmlns:p14="http://schemas.microsoft.com/office/powerpoint/2010/main" val="4684522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F540B644-24D2-4BBE-7584-2C461506AB98}"/>
              </a:ext>
            </a:extLst>
          </p:cNvPr>
          <p:cNvSpPr>
            <a:spLocks noGrp="1"/>
          </p:cNvSpPr>
          <p:nvPr>
            <p:ph type="title"/>
          </p:nvPr>
        </p:nvSpPr>
        <p:spPr>
          <a:xfrm>
            <a:off x="685801" y="609600"/>
            <a:ext cx="10131425" cy="1456267"/>
          </a:xfrm>
        </p:spPr>
        <p:txBody>
          <a:bodyPr anchor="ctr">
            <a:normAutofit/>
          </a:bodyPr>
          <a:lstStyle/>
          <a:p>
            <a:r>
              <a:rPr lang="en-US" dirty="0"/>
              <a:t>DB DJANGO.AUTH_USER</a:t>
            </a:r>
          </a:p>
        </p:txBody>
      </p:sp>
      <p:pic>
        <p:nvPicPr>
          <p:cNvPr id="3" name="Image 2">
            <a:extLst>
              <a:ext uri="{FF2B5EF4-FFF2-40B4-BE49-F238E27FC236}">
                <a16:creationId xmlns:a16="http://schemas.microsoft.com/office/drawing/2014/main" id="{AD653871-172A-8A4C-848F-6EAE62C206EE}"/>
              </a:ext>
            </a:extLst>
          </p:cNvPr>
          <p:cNvPicPr>
            <a:picLocks noChangeAspect="1"/>
          </p:cNvPicPr>
          <p:nvPr/>
        </p:nvPicPr>
        <p:blipFill>
          <a:blip r:embed="rId2"/>
          <a:stretch>
            <a:fillRect/>
          </a:stretch>
        </p:blipFill>
        <p:spPr>
          <a:xfrm>
            <a:off x="685801" y="3396740"/>
            <a:ext cx="10131425" cy="1139786"/>
          </a:xfrm>
          <a:prstGeom prst="rect">
            <a:avLst/>
          </a:prstGeom>
          <a:noFill/>
        </p:spPr>
      </p:pic>
    </p:spTree>
    <p:extLst>
      <p:ext uri="{BB962C8B-B14F-4D97-AF65-F5344CB8AC3E}">
        <p14:creationId xmlns:p14="http://schemas.microsoft.com/office/powerpoint/2010/main" val="72926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B3D34D0A-1F24-4C22-F023-95490B9A5E0A}"/>
              </a:ext>
            </a:extLst>
          </p:cNvPr>
          <p:cNvSpPr>
            <a:spLocks noGrp="1"/>
          </p:cNvSpPr>
          <p:nvPr>
            <p:ph type="title"/>
          </p:nvPr>
        </p:nvSpPr>
        <p:spPr>
          <a:xfrm>
            <a:off x="685801" y="609600"/>
            <a:ext cx="10131425" cy="1456267"/>
          </a:xfrm>
        </p:spPr>
        <p:txBody>
          <a:bodyPr/>
          <a:lstStyle/>
          <a:p>
            <a:r>
              <a:rPr lang="en-US" dirty="0"/>
              <a:t>Avant validation de la livraison</a:t>
            </a:r>
          </a:p>
        </p:txBody>
      </p:sp>
      <p:pic>
        <p:nvPicPr>
          <p:cNvPr id="5" name="Espace réservé du contenu 4">
            <a:extLst>
              <a:ext uri="{FF2B5EF4-FFF2-40B4-BE49-F238E27FC236}">
                <a16:creationId xmlns:a16="http://schemas.microsoft.com/office/drawing/2014/main" id="{F8C044EF-5346-D779-FF37-53203B64B554}"/>
              </a:ext>
            </a:extLst>
          </p:cNvPr>
          <p:cNvPicPr>
            <a:picLocks noGrp="1" noChangeAspect="1"/>
          </p:cNvPicPr>
          <p:nvPr>
            <p:ph idx="1"/>
          </p:nvPr>
        </p:nvPicPr>
        <p:blipFill>
          <a:blip r:embed="rId2"/>
          <a:stretch>
            <a:fillRect/>
          </a:stretch>
        </p:blipFill>
        <p:spPr>
          <a:xfrm>
            <a:off x="685801" y="2358271"/>
            <a:ext cx="10131425" cy="3216725"/>
          </a:xfrm>
          <a:noFill/>
        </p:spPr>
      </p:pic>
    </p:spTree>
    <p:extLst>
      <p:ext uri="{BB962C8B-B14F-4D97-AF65-F5344CB8AC3E}">
        <p14:creationId xmlns:p14="http://schemas.microsoft.com/office/powerpoint/2010/main" val="166788238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B3D34D0A-1F24-4C22-F023-95490B9A5E0A}"/>
              </a:ext>
            </a:extLst>
          </p:cNvPr>
          <p:cNvSpPr>
            <a:spLocks noGrp="1"/>
          </p:cNvSpPr>
          <p:nvPr>
            <p:ph type="title"/>
          </p:nvPr>
        </p:nvSpPr>
        <p:spPr>
          <a:xfrm>
            <a:off x="685801" y="609600"/>
            <a:ext cx="10131425" cy="1456267"/>
          </a:xfrm>
        </p:spPr>
        <p:txBody>
          <a:bodyPr anchor="ctr">
            <a:normAutofit/>
          </a:bodyPr>
          <a:lstStyle/>
          <a:p>
            <a:r>
              <a:rPr lang="en-US" dirty="0"/>
              <a:t>APRES validation de la livraison</a:t>
            </a:r>
          </a:p>
        </p:txBody>
      </p:sp>
      <p:pic>
        <p:nvPicPr>
          <p:cNvPr id="6" name="Image 5">
            <a:extLst>
              <a:ext uri="{FF2B5EF4-FFF2-40B4-BE49-F238E27FC236}">
                <a16:creationId xmlns:a16="http://schemas.microsoft.com/office/drawing/2014/main" id="{23A633C0-1288-97A8-797C-19292CC9D816}"/>
              </a:ext>
            </a:extLst>
          </p:cNvPr>
          <p:cNvPicPr>
            <a:picLocks noChangeAspect="1"/>
          </p:cNvPicPr>
          <p:nvPr/>
        </p:nvPicPr>
        <p:blipFill>
          <a:blip r:embed="rId2"/>
          <a:stretch>
            <a:fillRect/>
          </a:stretch>
        </p:blipFill>
        <p:spPr>
          <a:xfrm>
            <a:off x="685801" y="2358271"/>
            <a:ext cx="10131425" cy="3216725"/>
          </a:xfrm>
          <a:prstGeom prst="rect">
            <a:avLst/>
          </a:prstGeom>
          <a:noFill/>
        </p:spPr>
      </p:pic>
    </p:spTree>
    <p:extLst>
      <p:ext uri="{BB962C8B-B14F-4D97-AF65-F5344CB8AC3E}">
        <p14:creationId xmlns:p14="http://schemas.microsoft.com/office/powerpoint/2010/main" val="283199526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descr="points lumineux">
            <a:extLst>
              <a:ext uri="{FF2B5EF4-FFF2-40B4-BE49-F238E27FC236}">
                <a16:creationId xmlns:a16="http://schemas.microsoft.com/office/drawing/2014/main" id="{20A520D0-11CF-4639-8537-F56A8A2FDCFD}"/>
              </a:ext>
            </a:extLst>
          </p:cNvPr>
          <p:cNvPicPr>
            <a:picLocks noChangeAspect="1"/>
          </p:cNvPicPr>
          <p:nvPr/>
        </p:nvPicPr>
        <p:blipFill rotWithShape="1">
          <a:blip r:embed="rId3">
            <a:alphaModFix amt="20000"/>
            <a:extLst>
              <a:ext uri="{28A0092B-C50C-407E-A947-70E740481C1C}">
                <a14:useLocalDpi xmlns:a14="http://schemas.microsoft.com/office/drawing/2010/main"/>
              </a:ext>
            </a:extLst>
          </a:blip>
          <a:srcRect/>
          <a:stretch/>
        </p:blipFill>
        <p:spPr>
          <a:xfrm>
            <a:off x="20" y="10"/>
            <a:ext cx="12191980" cy="6857990"/>
          </a:xfrm>
          <a:prstGeom prst="rect">
            <a:avLst/>
          </a:prstGeom>
        </p:spPr>
      </p:pic>
      <p:sp>
        <p:nvSpPr>
          <p:cNvPr id="2" name="Titre 1">
            <a:extLst>
              <a:ext uri="{FF2B5EF4-FFF2-40B4-BE49-F238E27FC236}">
                <a16:creationId xmlns:a16="http://schemas.microsoft.com/office/drawing/2014/main" id="{D44BCB7C-A6FC-4118-9027-468ECFDE6455}"/>
              </a:ext>
            </a:extLst>
          </p:cNvPr>
          <p:cNvSpPr>
            <a:spLocks noGrp="1"/>
          </p:cNvSpPr>
          <p:nvPr>
            <p:ph type="ctrTitle"/>
          </p:nvPr>
        </p:nvSpPr>
        <p:spPr>
          <a:xfrm>
            <a:off x="3962399" y="2573867"/>
            <a:ext cx="7197726" cy="2421464"/>
          </a:xfrm>
        </p:spPr>
        <p:txBody>
          <a:bodyPr rtlCol="0">
            <a:normAutofit/>
          </a:bodyPr>
          <a:lstStyle/>
          <a:p>
            <a:pPr rtl="0"/>
            <a:r>
              <a:rPr lang="fr-FR"/>
              <a:t>Merci!</a:t>
            </a:r>
          </a:p>
        </p:txBody>
      </p:sp>
      <p:sp>
        <p:nvSpPr>
          <p:cNvPr id="3" name="Sous-titre 2">
            <a:extLst>
              <a:ext uri="{FF2B5EF4-FFF2-40B4-BE49-F238E27FC236}">
                <a16:creationId xmlns:a16="http://schemas.microsoft.com/office/drawing/2014/main" id="{4B64FA72-B055-4AE3-A6FD-8071BD687CBE}"/>
              </a:ext>
            </a:extLst>
          </p:cNvPr>
          <p:cNvSpPr>
            <a:spLocks noGrp="1"/>
          </p:cNvSpPr>
          <p:nvPr>
            <p:ph type="subTitle" idx="1"/>
          </p:nvPr>
        </p:nvSpPr>
        <p:spPr>
          <a:xfrm>
            <a:off x="3962399" y="4995332"/>
            <a:ext cx="7197726" cy="1405467"/>
          </a:xfrm>
        </p:spPr>
        <p:txBody>
          <a:bodyPr rtlCol="0">
            <a:normAutofit/>
          </a:bodyPr>
          <a:lstStyle/>
          <a:p>
            <a:pPr rtl="0"/>
            <a:r>
              <a:rPr lang="fr-FR" dirty="0">
                <a:solidFill>
                  <a:schemeClr val="accent1">
                    <a:lumMod val="40000"/>
                    <a:lumOff val="60000"/>
                  </a:schemeClr>
                </a:solidFill>
              </a:rPr>
              <a:t>52075@etu.he2b.be</a:t>
            </a:r>
          </a:p>
        </p:txBody>
      </p:sp>
    </p:spTree>
    <p:extLst>
      <p:ext uri="{BB962C8B-B14F-4D97-AF65-F5344CB8AC3E}">
        <p14:creationId xmlns:p14="http://schemas.microsoft.com/office/powerpoint/2010/main" val="29399308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3CC8CBD-AB97-37B9-966B-F2751B16577E}"/>
              </a:ext>
            </a:extLst>
          </p:cNvPr>
          <p:cNvSpPr>
            <a:spLocks noGrp="1"/>
          </p:cNvSpPr>
          <p:nvPr>
            <p:ph type="title"/>
          </p:nvPr>
        </p:nvSpPr>
        <p:spPr/>
        <p:txBody>
          <a:bodyPr/>
          <a:lstStyle/>
          <a:p>
            <a:r>
              <a:rPr lang="fr-FR" dirty="0"/>
              <a:t>2. Architecture du projet</a:t>
            </a:r>
            <a:endParaRPr lang="fr-BE" dirty="0"/>
          </a:p>
        </p:txBody>
      </p:sp>
      <p:sp>
        <p:nvSpPr>
          <p:cNvPr id="3" name="Espace réservé du contenu 2">
            <a:extLst>
              <a:ext uri="{FF2B5EF4-FFF2-40B4-BE49-F238E27FC236}">
                <a16:creationId xmlns:a16="http://schemas.microsoft.com/office/drawing/2014/main" id="{2A870A18-28AC-6DC2-F88B-AED988B17920}"/>
              </a:ext>
            </a:extLst>
          </p:cNvPr>
          <p:cNvSpPr>
            <a:spLocks noGrp="1"/>
          </p:cNvSpPr>
          <p:nvPr>
            <p:ph idx="1"/>
          </p:nvPr>
        </p:nvSpPr>
        <p:spPr/>
        <p:txBody>
          <a:bodyPr/>
          <a:lstStyle/>
          <a:p>
            <a:r>
              <a:rPr lang="fr-FR" dirty="0"/>
              <a:t>ODOO</a:t>
            </a:r>
          </a:p>
          <a:p>
            <a:r>
              <a:rPr lang="fr-FR" dirty="0"/>
              <a:t>Connexion serveur ODOO</a:t>
            </a:r>
          </a:p>
          <a:p>
            <a:r>
              <a:rPr lang="fr-FR" dirty="0"/>
              <a:t>Django</a:t>
            </a:r>
            <a:endParaRPr lang="fr-BE" dirty="0"/>
          </a:p>
        </p:txBody>
      </p:sp>
    </p:spTree>
    <p:extLst>
      <p:ext uri="{BB962C8B-B14F-4D97-AF65-F5344CB8AC3E}">
        <p14:creationId xmlns:p14="http://schemas.microsoft.com/office/powerpoint/2010/main" val="34856319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C7BE2EF-5C1C-1347-FED6-F91155E27F66}"/>
              </a:ext>
            </a:extLst>
          </p:cNvPr>
          <p:cNvSpPr>
            <a:spLocks noGrp="1"/>
          </p:cNvSpPr>
          <p:nvPr>
            <p:ph type="title"/>
          </p:nvPr>
        </p:nvSpPr>
        <p:spPr/>
        <p:txBody>
          <a:bodyPr/>
          <a:lstStyle/>
          <a:p>
            <a:r>
              <a:rPr lang="fr-FR" dirty="0"/>
              <a:t>2. Architecture du projet</a:t>
            </a:r>
            <a:endParaRPr lang="fr-BE" dirty="0"/>
          </a:p>
        </p:txBody>
      </p:sp>
      <p:sp>
        <p:nvSpPr>
          <p:cNvPr id="3" name="Espace réservé du contenu 2">
            <a:extLst>
              <a:ext uri="{FF2B5EF4-FFF2-40B4-BE49-F238E27FC236}">
                <a16:creationId xmlns:a16="http://schemas.microsoft.com/office/drawing/2014/main" id="{B99A9322-2AB3-0A7D-A64E-51A15C1C3A31}"/>
              </a:ext>
            </a:extLst>
          </p:cNvPr>
          <p:cNvSpPr>
            <a:spLocks noGrp="1"/>
          </p:cNvSpPr>
          <p:nvPr>
            <p:ph idx="1"/>
          </p:nvPr>
        </p:nvSpPr>
        <p:spPr/>
        <p:txBody>
          <a:bodyPr>
            <a:normAutofit fontScale="92500" lnSpcReduction="10000"/>
          </a:bodyPr>
          <a:lstStyle/>
          <a:p>
            <a:pPr>
              <a:buFont typeface="Wingdings" panose="05000000000000000000" pitchFamily="2" charset="2"/>
              <a:buChar char="Ø"/>
            </a:pPr>
            <a:r>
              <a:rPr lang="fr-FR" dirty="0"/>
              <a:t>ODOO</a:t>
            </a:r>
          </a:p>
          <a:p>
            <a:pPr lvl="1">
              <a:buFont typeface="Wingdings" panose="05000000000000000000" pitchFamily="2" charset="2"/>
              <a:buChar char="Ø"/>
            </a:pPr>
            <a:r>
              <a:rPr lang="fr-FR" dirty="0">
                <a:solidFill>
                  <a:schemeClr val="accent3"/>
                </a:solidFill>
              </a:rPr>
              <a:t>B.O APPARTEMENT</a:t>
            </a:r>
          </a:p>
          <a:p>
            <a:pPr lvl="1">
              <a:buFont typeface="Wingdings" panose="05000000000000000000" pitchFamily="2" charset="2"/>
              <a:buChar char="Ø"/>
            </a:pPr>
            <a:r>
              <a:rPr lang="fr-FR" dirty="0">
                <a:solidFill>
                  <a:schemeClr val="accent1"/>
                </a:solidFill>
              </a:rPr>
              <a:t>B.O PRODUCT.TEMPLATE || B.O PRODUCT.PRODUCT</a:t>
            </a:r>
          </a:p>
          <a:p>
            <a:pPr lvl="2">
              <a:buFont typeface="Wingdings" panose="05000000000000000000" pitchFamily="2" charset="2"/>
              <a:buChar char="Ø"/>
            </a:pPr>
            <a:r>
              <a:rPr lang="fr-FR" dirty="0"/>
              <a:t>REF. </a:t>
            </a:r>
            <a:r>
              <a:rPr lang="fr-FR" dirty="0">
                <a:solidFill>
                  <a:schemeClr val="accent3"/>
                </a:solidFill>
              </a:rPr>
              <a:t>B.O APPARTEMENT</a:t>
            </a:r>
          </a:p>
          <a:p>
            <a:pPr lvl="1">
              <a:buFont typeface="Wingdings" panose="05000000000000000000" pitchFamily="2" charset="2"/>
              <a:buChar char="Ø"/>
            </a:pPr>
            <a:r>
              <a:rPr lang="fr-FR" dirty="0">
                <a:solidFill>
                  <a:schemeClr val="accent5"/>
                </a:solidFill>
              </a:rPr>
              <a:t>B.O STOCK.INVENTORY</a:t>
            </a:r>
          </a:p>
          <a:p>
            <a:pPr lvl="2">
              <a:buFont typeface="Wingdings" panose="05000000000000000000" pitchFamily="2" charset="2"/>
              <a:buChar char="Ø"/>
            </a:pPr>
            <a:r>
              <a:rPr lang="fr-FR" dirty="0"/>
              <a:t>PRODUCT_IDS</a:t>
            </a:r>
          </a:p>
          <a:p>
            <a:pPr lvl="3">
              <a:buFont typeface="Wingdings" panose="05000000000000000000" pitchFamily="2" charset="2"/>
              <a:buChar char="Ø"/>
            </a:pPr>
            <a:r>
              <a:rPr lang="fr-FR" dirty="0"/>
              <a:t>REFS. </a:t>
            </a:r>
            <a:r>
              <a:rPr lang="fr-FR" dirty="0">
                <a:solidFill>
                  <a:schemeClr val="accent1"/>
                </a:solidFill>
              </a:rPr>
              <a:t>PRODUCT.PRODUCT || PRODUCT.TEMPLATE</a:t>
            </a:r>
          </a:p>
          <a:p>
            <a:pPr lvl="1">
              <a:buFont typeface="Wingdings" panose="05000000000000000000" pitchFamily="2" charset="2"/>
              <a:buChar char="Ø"/>
            </a:pPr>
            <a:r>
              <a:rPr lang="fr-FR" dirty="0"/>
              <a:t>STOCK.INVENTORY.LINE</a:t>
            </a:r>
          </a:p>
          <a:p>
            <a:pPr lvl="2">
              <a:buFont typeface="Wingdings" panose="05000000000000000000" pitchFamily="2" charset="2"/>
              <a:buChar char="Ø"/>
            </a:pPr>
            <a:r>
              <a:rPr lang="fr-FR" dirty="0"/>
              <a:t>PRODUCT_ID</a:t>
            </a:r>
          </a:p>
          <a:p>
            <a:pPr lvl="3">
              <a:buFont typeface="Wingdings" panose="05000000000000000000" pitchFamily="2" charset="2"/>
              <a:buChar char="Ø"/>
            </a:pPr>
            <a:r>
              <a:rPr lang="fr-FR" dirty="0"/>
              <a:t>REF. </a:t>
            </a:r>
            <a:r>
              <a:rPr lang="fr-FR" dirty="0">
                <a:solidFill>
                  <a:schemeClr val="accent1"/>
                </a:solidFill>
              </a:rPr>
              <a:t>PRODUCT.PRODUCT || PRODUCT.TEMPLATE</a:t>
            </a:r>
          </a:p>
          <a:p>
            <a:pPr lvl="2">
              <a:buFont typeface="Wingdings" panose="05000000000000000000" pitchFamily="2" charset="2"/>
              <a:buChar char="Ø"/>
            </a:pPr>
            <a:r>
              <a:rPr lang="fr-FR" dirty="0"/>
              <a:t>REF. </a:t>
            </a:r>
            <a:r>
              <a:rPr lang="fr-FR" dirty="0">
                <a:solidFill>
                  <a:schemeClr val="accent5"/>
                </a:solidFill>
              </a:rPr>
              <a:t>B.O STOCK.INVENTORY</a:t>
            </a:r>
          </a:p>
        </p:txBody>
      </p:sp>
    </p:spTree>
    <p:extLst>
      <p:ext uri="{BB962C8B-B14F-4D97-AF65-F5344CB8AC3E}">
        <p14:creationId xmlns:p14="http://schemas.microsoft.com/office/powerpoint/2010/main" val="17103662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C7BE2EF-5C1C-1347-FED6-F91155E27F66}"/>
              </a:ext>
            </a:extLst>
          </p:cNvPr>
          <p:cNvSpPr>
            <a:spLocks noGrp="1"/>
          </p:cNvSpPr>
          <p:nvPr>
            <p:ph type="title"/>
          </p:nvPr>
        </p:nvSpPr>
        <p:spPr/>
        <p:txBody>
          <a:bodyPr/>
          <a:lstStyle/>
          <a:p>
            <a:r>
              <a:rPr lang="fr-FR" dirty="0"/>
              <a:t>2. Architecture du projet</a:t>
            </a:r>
            <a:endParaRPr lang="fr-BE" dirty="0"/>
          </a:p>
        </p:txBody>
      </p:sp>
      <p:sp>
        <p:nvSpPr>
          <p:cNvPr id="3" name="Espace réservé du contenu 2">
            <a:extLst>
              <a:ext uri="{FF2B5EF4-FFF2-40B4-BE49-F238E27FC236}">
                <a16:creationId xmlns:a16="http://schemas.microsoft.com/office/drawing/2014/main" id="{B99A9322-2AB3-0A7D-A64E-51A15C1C3A31}"/>
              </a:ext>
            </a:extLst>
          </p:cNvPr>
          <p:cNvSpPr>
            <a:spLocks noGrp="1"/>
          </p:cNvSpPr>
          <p:nvPr>
            <p:ph idx="1"/>
          </p:nvPr>
        </p:nvSpPr>
        <p:spPr/>
        <p:txBody>
          <a:bodyPr>
            <a:normAutofit/>
          </a:bodyPr>
          <a:lstStyle/>
          <a:p>
            <a:pPr>
              <a:buFont typeface="Wingdings" panose="05000000000000000000" pitchFamily="2" charset="2"/>
              <a:buChar char="Ø"/>
            </a:pPr>
            <a:r>
              <a:rPr lang="fr-FR" dirty="0"/>
              <a:t>Connexion serveur ODOO</a:t>
            </a:r>
          </a:p>
          <a:p>
            <a:pPr lvl="1">
              <a:buFont typeface="Wingdings" panose="05000000000000000000" pitchFamily="2" charset="2"/>
              <a:buChar char="Ø"/>
            </a:pPr>
            <a:r>
              <a:rPr lang="fr-BE" dirty="0"/>
              <a:t>Appels XML-RPC</a:t>
            </a:r>
          </a:p>
          <a:p>
            <a:pPr lvl="2">
              <a:buFont typeface="Wingdings" panose="05000000000000000000" pitchFamily="2" charset="2"/>
              <a:buChar char="Ø"/>
            </a:pPr>
            <a:r>
              <a:rPr lang="fr-FR" dirty="0"/>
              <a:t>API</a:t>
            </a:r>
          </a:p>
          <a:p>
            <a:pPr lvl="2">
              <a:buFont typeface="Wingdings" panose="05000000000000000000" pitchFamily="2" charset="2"/>
              <a:buChar char="Ø"/>
            </a:pPr>
            <a:endParaRPr lang="fr-FR" dirty="0"/>
          </a:p>
          <a:p>
            <a:pPr lvl="2">
              <a:buFont typeface="Wingdings" panose="05000000000000000000" pitchFamily="2" charset="2"/>
              <a:buChar char="Ø"/>
            </a:pPr>
            <a:endParaRPr lang="fr-FR" dirty="0"/>
          </a:p>
          <a:p>
            <a:pPr marL="914400" lvl="2" indent="0">
              <a:buNone/>
            </a:pPr>
            <a:endParaRPr lang="fr-FR" dirty="0"/>
          </a:p>
          <a:p>
            <a:pPr marL="914400" lvl="2" indent="0">
              <a:buNone/>
            </a:pPr>
            <a:endParaRPr lang="fr-FR" dirty="0"/>
          </a:p>
          <a:p>
            <a:pPr marL="914400" lvl="2" indent="0">
              <a:buNone/>
            </a:pPr>
            <a:endParaRPr lang="fr-FR" dirty="0"/>
          </a:p>
          <a:p>
            <a:pPr marL="914400" lvl="2" indent="0">
              <a:buNone/>
            </a:pPr>
            <a:endParaRPr lang="fr-FR" dirty="0"/>
          </a:p>
          <a:p>
            <a:pPr marL="914400" lvl="2" indent="0">
              <a:buNone/>
            </a:pPr>
            <a:endParaRPr lang="fr-FR" dirty="0"/>
          </a:p>
        </p:txBody>
      </p:sp>
      <p:sp>
        <p:nvSpPr>
          <p:cNvPr id="4" name="Rectangle 3">
            <a:extLst>
              <a:ext uri="{FF2B5EF4-FFF2-40B4-BE49-F238E27FC236}">
                <a16:creationId xmlns:a16="http://schemas.microsoft.com/office/drawing/2014/main" id="{2F4D1299-AA9F-E0D6-EA13-274185B89264}"/>
              </a:ext>
            </a:extLst>
          </p:cNvPr>
          <p:cNvSpPr/>
          <p:nvPr/>
        </p:nvSpPr>
        <p:spPr>
          <a:xfrm>
            <a:off x="1002082" y="3563133"/>
            <a:ext cx="2467628" cy="807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fr-FR" dirty="0"/>
              <a:t>SCRIPT</a:t>
            </a:r>
            <a:endParaRPr lang="fr-BE" dirty="0"/>
          </a:p>
        </p:txBody>
      </p:sp>
      <p:sp>
        <p:nvSpPr>
          <p:cNvPr id="6" name="Rectangle 5">
            <a:extLst>
              <a:ext uri="{FF2B5EF4-FFF2-40B4-BE49-F238E27FC236}">
                <a16:creationId xmlns:a16="http://schemas.microsoft.com/office/drawing/2014/main" id="{E1B01FB7-A3D0-014F-C48C-2AD931D5FAE9}"/>
              </a:ext>
            </a:extLst>
          </p:cNvPr>
          <p:cNvSpPr/>
          <p:nvPr/>
        </p:nvSpPr>
        <p:spPr>
          <a:xfrm>
            <a:off x="4862187" y="3563133"/>
            <a:ext cx="2467628" cy="807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fr-FR" dirty="0"/>
              <a:t>SERVEUR ODOO</a:t>
            </a:r>
            <a:endParaRPr lang="fr-BE" dirty="0"/>
          </a:p>
        </p:txBody>
      </p:sp>
      <p:sp>
        <p:nvSpPr>
          <p:cNvPr id="8" name="Rectangle 7">
            <a:extLst>
              <a:ext uri="{FF2B5EF4-FFF2-40B4-BE49-F238E27FC236}">
                <a16:creationId xmlns:a16="http://schemas.microsoft.com/office/drawing/2014/main" id="{891270F6-FBEA-93CE-AA00-1BD5FFDF189C}"/>
              </a:ext>
            </a:extLst>
          </p:cNvPr>
          <p:cNvSpPr/>
          <p:nvPr/>
        </p:nvSpPr>
        <p:spPr>
          <a:xfrm>
            <a:off x="8722292" y="3563133"/>
            <a:ext cx="2467628" cy="807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fr-FR" dirty="0"/>
              <a:t>DB ODOO</a:t>
            </a:r>
            <a:endParaRPr lang="fr-BE" dirty="0"/>
          </a:p>
        </p:txBody>
      </p:sp>
      <p:cxnSp>
        <p:nvCxnSpPr>
          <p:cNvPr id="12" name="Connecteur droit 11">
            <a:extLst>
              <a:ext uri="{FF2B5EF4-FFF2-40B4-BE49-F238E27FC236}">
                <a16:creationId xmlns:a16="http://schemas.microsoft.com/office/drawing/2014/main" id="{1FBAEBC9-A385-DE1F-3D17-2F5966A436D1}"/>
              </a:ext>
            </a:extLst>
          </p:cNvPr>
          <p:cNvCxnSpPr>
            <a:stCxn id="4" idx="3"/>
            <a:endCxn id="6" idx="1"/>
          </p:cNvCxnSpPr>
          <p:nvPr/>
        </p:nvCxnSpPr>
        <p:spPr>
          <a:xfrm>
            <a:off x="3469710" y="3966633"/>
            <a:ext cx="1392477"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13" name="Connecteur droit 12">
            <a:extLst>
              <a:ext uri="{FF2B5EF4-FFF2-40B4-BE49-F238E27FC236}">
                <a16:creationId xmlns:a16="http://schemas.microsoft.com/office/drawing/2014/main" id="{2D2A3FAC-D18C-E3C0-B703-05E987118D0D}"/>
              </a:ext>
            </a:extLst>
          </p:cNvPr>
          <p:cNvCxnSpPr>
            <a:cxnSpLocks/>
            <a:stCxn id="6" idx="3"/>
            <a:endCxn id="8" idx="1"/>
          </p:cNvCxnSpPr>
          <p:nvPr/>
        </p:nvCxnSpPr>
        <p:spPr>
          <a:xfrm>
            <a:off x="7329815" y="3966633"/>
            <a:ext cx="1392477" cy="0"/>
          </a:xfrm>
          <a:prstGeom prst="line">
            <a:avLst/>
          </a:prstGeom>
          <a:ln w="381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978899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C7BE2EF-5C1C-1347-FED6-F91155E27F66}"/>
              </a:ext>
            </a:extLst>
          </p:cNvPr>
          <p:cNvSpPr>
            <a:spLocks noGrp="1"/>
          </p:cNvSpPr>
          <p:nvPr>
            <p:ph type="title"/>
          </p:nvPr>
        </p:nvSpPr>
        <p:spPr/>
        <p:txBody>
          <a:bodyPr/>
          <a:lstStyle/>
          <a:p>
            <a:r>
              <a:rPr lang="fr-FR" dirty="0"/>
              <a:t>2. Architecture du projet</a:t>
            </a:r>
            <a:endParaRPr lang="fr-BE" dirty="0"/>
          </a:p>
        </p:txBody>
      </p:sp>
      <p:sp>
        <p:nvSpPr>
          <p:cNvPr id="3" name="Espace réservé du contenu 2">
            <a:extLst>
              <a:ext uri="{FF2B5EF4-FFF2-40B4-BE49-F238E27FC236}">
                <a16:creationId xmlns:a16="http://schemas.microsoft.com/office/drawing/2014/main" id="{B99A9322-2AB3-0A7D-A64E-51A15C1C3A31}"/>
              </a:ext>
            </a:extLst>
          </p:cNvPr>
          <p:cNvSpPr>
            <a:spLocks noGrp="1"/>
          </p:cNvSpPr>
          <p:nvPr>
            <p:ph idx="1"/>
          </p:nvPr>
        </p:nvSpPr>
        <p:spPr/>
        <p:txBody>
          <a:bodyPr>
            <a:normAutofit/>
          </a:bodyPr>
          <a:lstStyle/>
          <a:p>
            <a:pPr>
              <a:buFont typeface="Wingdings" panose="05000000000000000000" pitchFamily="2" charset="2"/>
              <a:buChar char="Ø"/>
            </a:pPr>
            <a:r>
              <a:rPr lang="fr-FR" dirty="0"/>
              <a:t>Connexion serveur ODOO</a:t>
            </a:r>
          </a:p>
          <a:p>
            <a:pPr lvl="1">
              <a:buFont typeface="Wingdings" panose="05000000000000000000" pitchFamily="2" charset="2"/>
              <a:buChar char="Ø"/>
            </a:pPr>
            <a:r>
              <a:rPr lang="fr-BE" dirty="0"/>
              <a:t>Appels XML-RPC</a:t>
            </a:r>
          </a:p>
          <a:p>
            <a:pPr lvl="2">
              <a:buFont typeface="Wingdings" panose="05000000000000000000" pitchFamily="2" charset="2"/>
              <a:buChar char="Ø"/>
            </a:pPr>
            <a:r>
              <a:rPr lang="fr-FR" dirty="0"/>
              <a:t>API</a:t>
            </a:r>
          </a:p>
          <a:p>
            <a:pPr lvl="3">
              <a:buFont typeface="Wingdings" panose="05000000000000000000" pitchFamily="2" charset="2"/>
              <a:buChar char="Ø"/>
            </a:pPr>
            <a:r>
              <a:rPr lang="fr-FR" dirty="0"/>
              <a:t>DJANGO</a:t>
            </a:r>
          </a:p>
          <a:p>
            <a:pPr lvl="2">
              <a:buFont typeface="Wingdings" panose="05000000000000000000" pitchFamily="2" charset="2"/>
              <a:buChar char="Ø"/>
            </a:pPr>
            <a:endParaRPr lang="fr-FR" dirty="0"/>
          </a:p>
          <a:p>
            <a:pPr lvl="2">
              <a:buFont typeface="Wingdings" panose="05000000000000000000" pitchFamily="2" charset="2"/>
              <a:buChar char="Ø"/>
            </a:pPr>
            <a:endParaRPr lang="fr-FR" dirty="0"/>
          </a:p>
          <a:p>
            <a:pPr marL="914400" lvl="2" indent="0">
              <a:buNone/>
            </a:pPr>
            <a:endParaRPr lang="fr-FR" dirty="0"/>
          </a:p>
          <a:p>
            <a:pPr marL="914400" lvl="2" indent="0">
              <a:buNone/>
            </a:pPr>
            <a:endParaRPr lang="fr-FR" dirty="0"/>
          </a:p>
          <a:p>
            <a:pPr marL="914400" lvl="2" indent="0">
              <a:buNone/>
            </a:pPr>
            <a:endParaRPr lang="fr-FR" dirty="0"/>
          </a:p>
          <a:p>
            <a:pPr marL="914400" lvl="2" indent="0">
              <a:buNone/>
            </a:pPr>
            <a:endParaRPr lang="fr-FR" dirty="0"/>
          </a:p>
          <a:p>
            <a:pPr marL="914400" lvl="2" indent="0">
              <a:buNone/>
            </a:pPr>
            <a:endParaRPr lang="fr-FR" dirty="0"/>
          </a:p>
        </p:txBody>
      </p:sp>
      <p:sp>
        <p:nvSpPr>
          <p:cNvPr id="4" name="Rectangle 3">
            <a:extLst>
              <a:ext uri="{FF2B5EF4-FFF2-40B4-BE49-F238E27FC236}">
                <a16:creationId xmlns:a16="http://schemas.microsoft.com/office/drawing/2014/main" id="{2F4D1299-AA9F-E0D6-EA13-274185B89264}"/>
              </a:ext>
            </a:extLst>
          </p:cNvPr>
          <p:cNvSpPr/>
          <p:nvPr/>
        </p:nvSpPr>
        <p:spPr>
          <a:xfrm>
            <a:off x="5145567" y="3525033"/>
            <a:ext cx="2467628" cy="807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fr-FR" dirty="0"/>
              <a:t>SERVEUR DJANGO</a:t>
            </a:r>
            <a:endParaRPr lang="fr-BE" dirty="0"/>
          </a:p>
        </p:txBody>
      </p:sp>
      <p:sp>
        <p:nvSpPr>
          <p:cNvPr id="6" name="Rectangle 5">
            <a:extLst>
              <a:ext uri="{FF2B5EF4-FFF2-40B4-BE49-F238E27FC236}">
                <a16:creationId xmlns:a16="http://schemas.microsoft.com/office/drawing/2014/main" id="{E1B01FB7-A3D0-014F-C48C-2AD931D5FAE9}"/>
              </a:ext>
            </a:extLst>
          </p:cNvPr>
          <p:cNvSpPr/>
          <p:nvPr/>
        </p:nvSpPr>
        <p:spPr>
          <a:xfrm>
            <a:off x="9447715" y="3525033"/>
            <a:ext cx="2467628" cy="807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fr-FR" dirty="0"/>
              <a:t>SERVEUR ODOO</a:t>
            </a:r>
            <a:endParaRPr lang="fr-BE" dirty="0"/>
          </a:p>
        </p:txBody>
      </p:sp>
      <p:sp>
        <p:nvSpPr>
          <p:cNvPr id="8" name="Rectangle 7">
            <a:extLst>
              <a:ext uri="{FF2B5EF4-FFF2-40B4-BE49-F238E27FC236}">
                <a16:creationId xmlns:a16="http://schemas.microsoft.com/office/drawing/2014/main" id="{891270F6-FBEA-93CE-AA00-1BD5FFDF189C}"/>
              </a:ext>
            </a:extLst>
          </p:cNvPr>
          <p:cNvSpPr/>
          <p:nvPr/>
        </p:nvSpPr>
        <p:spPr>
          <a:xfrm>
            <a:off x="9447715" y="5311499"/>
            <a:ext cx="2467628" cy="807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fr-FR" dirty="0"/>
              <a:t>DB ODOO</a:t>
            </a:r>
            <a:endParaRPr lang="fr-BE" dirty="0"/>
          </a:p>
        </p:txBody>
      </p:sp>
      <p:sp>
        <p:nvSpPr>
          <p:cNvPr id="5" name="Rectangle 4">
            <a:extLst>
              <a:ext uri="{FF2B5EF4-FFF2-40B4-BE49-F238E27FC236}">
                <a16:creationId xmlns:a16="http://schemas.microsoft.com/office/drawing/2014/main" id="{F9DB5855-C76D-D201-5C4D-06B0AE2FA099}"/>
              </a:ext>
            </a:extLst>
          </p:cNvPr>
          <p:cNvSpPr/>
          <p:nvPr/>
        </p:nvSpPr>
        <p:spPr>
          <a:xfrm>
            <a:off x="843419" y="3525033"/>
            <a:ext cx="2467628" cy="807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fr-FR" dirty="0"/>
              <a:t>USER</a:t>
            </a:r>
            <a:endParaRPr lang="fr-BE" dirty="0"/>
          </a:p>
        </p:txBody>
      </p:sp>
      <p:cxnSp>
        <p:nvCxnSpPr>
          <p:cNvPr id="9" name="Connecteur droit avec flèche 8">
            <a:extLst>
              <a:ext uri="{FF2B5EF4-FFF2-40B4-BE49-F238E27FC236}">
                <a16:creationId xmlns:a16="http://schemas.microsoft.com/office/drawing/2014/main" id="{7B29DF7F-FF78-1A43-4826-152555F43C0F}"/>
              </a:ext>
            </a:extLst>
          </p:cNvPr>
          <p:cNvCxnSpPr>
            <a:stCxn id="4" idx="3"/>
            <a:endCxn id="6" idx="1"/>
          </p:cNvCxnSpPr>
          <p:nvPr/>
        </p:nvCxnSpPr>
        <p:spPr>
          <a:xfrm>
            <a:off x="7613195" y="3928533"/>
            <a:ext cx="1834520"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2" name="Connecteur droit 11">
            <a:extLst>
              <a:ext uri="{FF2B5EF4-FFF2-40B4-BE49-F238E27FC236}">
                <a16:creationId xmlns:a16="http://schemas.microsoft.com/office/drawing/2014/main" id="{2A908187-E8CB-23B1-9DB9-249368AEBB9A}"/>
              </a:ext>
            </a:extLst>
          </p:cNvPr>
          <p:cNvCxnSpPr>
            <a:cxnSpLocks/>
            <a:endCxn id="4" idx="1"/>
          </p:cNvCxnSpPr>
          <p:nvPr/>
        </p:nvCxnSpPr>
        <p:spPr>
          <a:xfrm>
            <a:off x="3311047" y="3928533"/>
            <a:ext cx="1834520"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13" name="Connecteur droit 12">
            <a:extLst>
              <a:ext uri="{FF2B5EF4-FFF2-40B4-BE49-F238E27FC236}">
                <a16:creationId xmlns:a16="http://schemas.microsoft.com/office/drawing/2014/main" id="{0784A265-C233-6C80-1469-BD37BB1F840B}"/>
              </a:ext>
            </a:extLst>
          </p:cNvPr>
          <p:cNvCxnSpPr>
            <a:cxnSpLocks/>
            <a:stCxn id="6" idx="2"/>
            <a:endCxn id="8" idx="0"/>
          </p:cNvCxnSpPr>
          <p:nvPr/>
        </p:nvCxnSpPr>
        <p:spPr>
          <a:xfrm>
            <a:off x="10681529" y="4332033"/>
            <a:ext cx="0" cy="979466"/>
          </a:xfrm>
          <a:prstGeom prst="line">
            <a:avLst/>
          </a:prstGeom>
          <a:ln w="381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4068442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C7BE2EF-5C1C-1347-FED6-F91155E27F66}"/>
              </a:ext>
            </a:extLst>
          </p:cNvPr>
          <p:cNvSpPr>
            <a:spLocks noGrp="1"/>
          </p:cNvSpPr>
          <p:nvPr>
            <p:ph type="title"/>
          </p:nvPr>
        </p:nvSpPr>
        <p:spPr/>
        <p:txBody>
          <a:bodyPr/>
          <a:lstStyle/>
          <a:p>
            <a:r>
              <a:rPr lang="fr-FR" dirty="0"/>
              <a:t>2. Architecture du projet</a:t>
            </a:r>
            <a:endParaRPr lang="fr-BE" dirty="0"/>
          </a:p>
        </p:txBody>
      </p:sp>
      <p:sp>
        <p:nvSpPr>
          <p:cNvPr id="3" name="Espace réservé du contenu 2">
            <a:extLst>
              <a:ext uri="{FF2B5EF4-FFF2-40B4-BE49-F238E27FC236}">
                <a16:creationId xmlns:a16="http://schemas.microsoft.com/office/drawing/2014/main" id="{B99A9322-2AB3-0A7D-A64E-51A15C1C3A31}"/>
              </a:ext>
            </a:extLst>
          </p:cNvPr>
          <p:cNvSpPr>
            <a:spLocks noGrp="1"/>
          </p:cNvSpPr>
          <p:nvPr>
            <p:ph idx="1"/>
          </p:nvPr>
        </p:nvSpPr>
        <p:spPr/>
        <p:txBody>
          <a:bodyPr>
            <a:normAutofit/>
          </a:bodyPr>
          <a:lstStyle/>
          <a:p>
            <a:pPr>
              <a:buFont typeface="Wingdings" panose="05000000000000000000" pitchFamily="2" charset="2"/>
              <a:buChar char="Ø"/>
            </a:pPr>
            <a:r>
              <a:rPr lang="fr-FR" dirty="0"/>
              <a:t>DJANGO</a:t>
            </a:r>
          </a:p>
          <a:p>
            <a:pPr lvl="1">
              <a:buFont typeface="Wingdings" panose="05000000000000000000" pitchFamily="2" charset="2"/>
              <a:buChar char="Ø"/>
            </a:pPr>
            <a:r>
              <a:rPr lang="fr-FR" dirty="0"/>
              <a:t>APP CONNEXION</a:t>
            </a:r>
          </a:p>
          <a:p>
            <a:pPr lvl="2">
              <a:buFont typeface="Wingdings" panose="05000000000000000000" pitchFamily="2" charset="2"/>
              <a:buChar char="Ø"/>
            </a:pPr>
            <a:r>
              <a:rPr lang="fr-FR" dirty="0"/>
              <a:t>FORM</a:t>
            </a:r>
          </a:p>
          <a:p>
            <a:pPr lvl="3">
              <a:buFont typeface="Wingdings" panose="05000000000000000000" pitchFamily="2" charset="2"/>
              <a:buChar char="Ø"/>
            </a:pPr>
            <a:r>
              <a:rPr lang="fr-FR" dirty="0"/>
              <a:t>SEND</a:t>
            </a:r>
          </a:p>
          <a:p>
            <a:pPr lvl="4">
              <a:buFont typeface="Wingdings" panose="05000000000000000000" pitchFamily="2" charset="2"/>
              <a:buChar char="Ø"/>
            </a:pPr>
            <a:r>
              <a:rPr lang="fr-FR" dirty="0"/>
              <a:t>Connexion XML RPC</a:t>
            </a:r>
          </a:p>
          <a:p>
            <a:pPr lvl="5">
              <a:buFont typeface="Wingdings" panose="05000000000000000000" pitchFamily="2" charset="2"/>
              <a:buChar char="Ø"/>
            </a:pPr>
            <a:r>
              <a:rPr lang="fr-FR" dirty="0"/>
              <a:t>Création un user Django </a:t>
            </a:r>
          </a:p>
          <a:p>
            <a:pPr lvl="6">
              <a:buFont typeface="Wingdings" panose="05000000000000000000" pitchFamily="2" charset="2"/>
              <a:buChar char="Ø"/>
            </a:pPr>
            <a:r>
              <a:rPr lang="fr-FR" dirty="0"/>
              <a:t>DB.</a:t>
            </a:r>
            <a:r>
              <a:rPr lang="fr-BE" b="0" dirty="0">
                <a:effectLst/>
                <a:latin typeface="Consolas" panose="020B0609020204030204" pitchFamily="49" charset="0"/>
              </a:rPr>
              <a:t> </a:t>
            </a:r>
            <a:r>
              <a:rPr lang="fr-BE" b="0" dirty="0" err="1">
                <a:effectLst/>
                <a:latin typeface="Consolas" panose="020B0609020204030204" pitchFamily="49" charset="0"/>
              </a:rPr>
              <a:t>auth_user</a:t>
            </a:r>
            <a:endParaRPr lang="fr-FR" dirty="0"/>
          </a:p>
          <a:p>
            <a:pPr lvl="6">
              <a:buFont typeface="Wingdings" panose="05000000000000000000" pitchFamily="2" charset="2"/>
              <a:buChar char="Ø"/>
            </a:pPr>
            <a:r>
              <a:rPr lang="fr-FR" dirty="0"/>
              <a:t>Lance session </a:t>
            </a:r>
            <a:r>
              <a:rPr lang="fr-FR" dirty="0" err="1"/>
              <a:t>Djangp</a:t>
            </a:r>
            <a:endParaRPr lang="fr-FR" dirty="0"/>
          </a:p>
          <a:p>
            <a:pPr lvl="7">
              <a:buFont typeface="Wingdings" panose="05000000000000000000" pitchFamily="2" charset="2"/>
              <a:buChar char="Ø"/>
            </a:pPr>
            <a:r>
              <a:rPr lang="fr-FR" dirty="0"/>
              <a:t>Créer un user ODOO</a:t>
            </a:r>
          </a:p>
          <a:p>
            <a:pPr lvl="7">
              <a:buFont typeface="Wingdings" panose="05000000000000000000" pitchFamily="2" charset="2"/>
              <a:buChar char="Ø"/>
            </a:pPr>
            <a:r>
              <a:rPr lang="fr-FR" dirty="0"/>
              <a:t>DB. </a:t>
            </a:r>
            <a:r>
              <a:rPr lang="fr-BE" b="0" dirty="0" err="1">
                <a:effectLst/>
                <a:latin typeface="Consolas" panose="020B0609020204030204" pitchFamily="49" charset="0"/>
              </a:rPr>
              <a:t>odooConnexion_odooconnexion</a:t>
            </a:r>
            <a:endParaRPr lang="fr-FR" dirty="0"/>
          </a:p>
          <a:p>
            <a:pPr lvl="1">
              <a:buFont typeface="Wingdings" panose="05000000000000000000" pitchFamily="2" charset="2"/>
              <a:buChar char="Ø"/>
            </a:pPr>
            <a:r>
              <a:rPr lang="fr-FR" dirty="0"/>
              <a:t>APP APPARTEMENT</a:t>
            </a:r>
          </a:p>
        </p:txBody>
      </p:sp>
    </p:spTree>
    <p:extLst>
      <p:ext uri="{BB962C8B-B14F-4D97-AF65-F5344CB8AC3E}">
        <p14:creationId xmlns:p14="http://schemas.microsoft.com/office/powerpoint/2010/main" val="27486699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C7BE2EF-5C1C-1347-FED6-F91155E27F66}"/>
              </a:ext>
            </a:extLst>
          </p:cNvPr>
          <p:cNvSpPr>
            <a:spLocks noGrp="1"/>
          </p:cNvSpPr>
          <p:nvPr>
            <p:ph type="title"/>
          </p:nvPr>
        </p:nvSpPr>
        <p:spPr/>
        <p:txBody>
          <a:bodyPr/>
          <a:lstStyle/>
          <a:p>
            <a:r>
              <a:rPr lang="fr-FR" dirty="0"/>
              <a:t>2. Architecture du projet</a:t>
            </a:r>
            <a:endParaRPr lang="fr-BE" dirty="0"/>
          </a:p>
        </p:txBody>
      </p:sp>
      <p:sp>
        <p:nvSpPr>
          <p:cNvPr id="3" name="Espace réservé du contenu 2">
            <a:extLst>
              <a:ext uri="{FF2B5EF4-FFF2-40B4-BE49-F238E27FC236}">
                <a16:creationId xmlns:a16="http://schemas.microsoft.com/office/drawing/2014/main" id="{B99A9322-2AB3-0A7D-A64E-51A15C1C3A31}"/>
              </a:ext>
            </a:extLst>
          </p:cNvPr>
          <p:cNvSpPr>
            <a:spLocks noGrp="1"/>
          </p:cNvSpPr>
          <p:nvPr>
            <p:ph idx="1"/>
          </p:nvPr>
        </p:nvSpPr>
        <p:spPr/>
        <p:txBody>
          <a:bodyPr>
            <a:normAutofit/>
          </a:bodyPr>
          <a:lstStyle/>
          <a:p>
            <a:pPr>
              <a:buFont typeface="Wingdings" panose="05000000000000000000" pitchFamily="2" charset="2"/>
              <a:buChar char="Ø"/>
            </a:pPr>
            <a:r>
              <a:rPr lang="fr-FR" dirty="0"/>
              <a:t>DJANGO</a:t>
            </a:r>
          </a:p>
          <a:p>
            <a:pPr lvl="1">
              <a:buFont typeface="Wingdings" panose="05000000000000000000" pitchFamily="2" charset="2"/>
              <a:buChar char="Ø"/>
            </a:pPr>
            <a:r>
              <a:rPr lang="fr-FR" dirty="0"/>
              <a:t>APP APPARTEMENT</a:t>
            </a:r>
          </a:p>
          <a:p>
            <a:pPr lvl="2">
              <a:buFont typeface="Wingdings" panose="05000000000000000000" pitchFamily="2" charset="2"/>
              <a:buChar char="Ø"/>
            </a:pPr>
            <a:r>
              <a:rPr lang="fr-FR" dirty="0"/>
              <a:t>NEED SESSION DJANGO</a:t>
            </a:r>
          </a:p>
          <a:p>
            <a:pPr lvl="2">
              <a:buFont typeface="Wingdings" panose="05000000000000000000" pitchFamily="2" charset="2"/>
              <a:buChar char="Ø"/>
            </a:pPr>
            <a:r>
              <a:rPr lang="fr-BE" b="1" dirty="0">
                <a:solidFill>
                  <a:schemeClr val="accent1"/>
                </a:solidFill>
                <a:effectLst/>
                <a:latin typeface="Consolas" panose="020B0609020204030204" pitchFamily="49" charset="0"/>
              </a:rPr>
              <a:t>@login_required</a:t>
            </a:r>
            <a:endParaRPr lang="fr-FR" b="1" dirty="0">
              <a:solidFill>
                <a:schemeClr val="accent1"/>
              </a:solidFill>
            </a:endParaRPr>
          </a:p>
          <a:p>
            <a:pPr lvl="3">
              <a:buFont typeface="Wingdings" panose="05000000000000000000" pitchFamily="2" charset="2"/>
              <a:buChar char="Ø"/>
            </a:pPr>
            <a:r>
              <a:rPr lang="fr-FR" dirty="0"/>
              <a:t>GET UID </a:t>
            </a:r>
            <a:r>
              <a:rPr lang="fr-FR" dirty="0" err="1"/>
              <a:t>from</a:t>
            </a:r>
            <a:r>
              <a:rPr lang="fr-FR" dirty="0"/>
              <a:t> session var</a:t>
            </a:r>
          </a:p>
          <a:p>
            <a:pPr lvl="4">
              <a:buFont typeface="Wingdings" panose="05000000000000000000" pitchFamily="2" charset="2"/>
              <a:buChar char="Ø"/>
            </a:pPr>
            <a:r>
              <a:rPr lang="fr-FR" dirty="0"/>
              <a:t>XML RPC </a:t>
            </a:r>
            <a:r>
              <a:rPr lang="fr-FR" dirty="0" err="1"/>
              <a:t>Request</a:t>
            </a:r>
            <a:endParaRPr lang="fr-FR" dirty="0"/>
          </a:p>
          <a:p>
            <a:pPr lvl="5">
              <a:buFont typeface="Wingdings" panose="05000000000000000000" pitchFamily="2" charset="2"/>
              <a:buChar char="Ø"/>
            </a:pPr>
            <a:r>
              <a:rPr lang="fr-FR" dirty="0"/>
              <a:t>Afficher les appartements</a:t>
            </a:r>
          </a:p>
          <a:p>
            <a:pPr lvl="5">
              <a:buFont typeface="Wingdings" panose="05000000000000000000" pitchFamily="2" charset="2"/>
              <a:buChar char="Ø"/>
            </a:pPr>
            <a:r>
              <a:rPr lang="fr-FR" dirty="0"/>
              <a:t>Créer une offre</a:t>
            </a:r>
          </a:p>
          <a:p>
            <a:pPr lvl="6">
              <a:buFont typeface="Wingdings" panose="05000000000000000000" pitchFamily="2" charset="2"/>
              <a:buChar char="Ø"/>
            </a:pPr>
            <a:r>
              <a:rPr lang="fr-FR" dirty="0"/>
              <a:t>Test sur données</a:t>
            </a:r>
          </a:p>
          <a:p>
            <a:pPr lvl="2">
              <a:buFont typeface="Wingdings" panose="05000000000000000000" pitchFamily="2" charset="2"/>
              <a:buChar char="Ø"/>
            </a:pPr>
            <a:endParaRPr lang="fr-FR" dirty="0"/>
          </a:p>
          <a:p>
            <a:pPr lvl="1">
              <a:buFont typeface="Wingdings" panose="05000000000000000000" pitchFamily="2" charset="2"/>
              <a:buChar char="Ø"/>
            </a:pPr>
            <a:endParaRPr lang="fr-FR" dirty="0"/>
          </a:p>
        </p:txBody>
      </p:sp>
    </p:spTree>
    <p:extLst>
      <p:ext uri="{BB962C8B-B14F-4D97-AF65-F5344CB8AC3E}">
        <p14:creationId xmlns:p14="http://schemas.microsoft.com/office/powerpoint/2010/main" val="3197608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éleste">
  <a:themeElements>
    <a:clrScheme name="Celestial">
      <a:dk1>
        <a:sysClr val="windowText" lastClr="000000"/>
      </a:dk1>
      <a:lt1>
        <a:sysClr val="window" lastClr="FFFFFF"/>
      </a:lt1>
      <a:dk2>
        <a:srgbClr val="3F296A"/>
      </a:dk2>
      <a:lt2>
        <a:srgbClr val="EBEBEB"/>
      </a:lt2>
      <a:accent1>
        <a:srgbClr val="E84574"/>
      </a:accent1>
      <a:accent2>
        <a:srgbClr val="798FF2"/>
      </a:accent2>
      <a:accent3>
        <a:srgbClr val="95C369"/>
      </a:accent3>
      <a:accent4>
        <a:srgbClr val="EE875A"/>
      </a:accent4>
      <a:accent5>
        <a:srgbClr val="C363E8"/>
      </a:accent5>
      <a:accent6>
        <a:srgbClr val="6AADC8"/>
      </a:accent6>
      <a:hlink>
        <a:srgbClr val="FE80C7"/>
      </a:hlink>
      <a:folHlink>
        <a:srgbClr val="FBA3EC"/>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Office_50521259_TF22566005_Win32" id="{BF8FD16A-3FAC-433F-A48A-A2EB331D1E2D}" vid="{A5A5BF87-E7EB-41AE-967D-B0F667867484}"/>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6234FD92D1872F498034CC216907C522" ma:contentTypeVersion="2" ma:contentTypeDescription="Create a new document." ma:contentTypeScope="" ma:versionID="12a51ab023f46cd3daec05bd21ac7858">
  <xsd:schema xmlns:xsd="http://www.w3.org/2001/XMLSchema" xmlns:xs="http://www.w3.org/2001/XMLSchema" xmlns:p="http://schemas.microsoft.com/office/2006/metadata/properties" xmlns:ns3="9048ee9c-8448-4fae-9991-0d5ffc1a286c" targetNamespace="http://schemas.microsoft.com/office/2006/metadata/properties" ma:root="true" ma:fieldsID="716bce4685a888786e5f29fa7f63aa9f" ns3:_="">
    <xsd:import namespace="9048ee9c-8448-4fae-9991-0d5ffc1a286c"/>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048ee9c-8448-4fae-9991-0d5ffc1a286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F08B90B-70ED-4539-9C14-FB2728D9064F}">
  <ds:schemaRefs>
    <ds:schemaRef ds:uri="http://schemas.microsoft.com/office/2006/metadata/properties"/>
    <ds:schemaRef ds:uri="http://purl.org/dc/dcmitype/"/>
    <ds:schemaRef ds:uri="http://purl.org/dc/terms/"/>
    <ds:schemaRef ds:uri="9048ee9c-8448-4fae-9991-0d5ffc1a286c"/>
    <ds:schemaRef ds:uri="http://schemas.openxmlformats.org/package/2006/metadata/core-properties"/>
    <ds:schemaRef ds:uri="http://www.w3.org/XML/1998/namespace"/>
    <ds:schemaRef ds:uri="http://schemas.microsoft.com/office/2006/documentManagement/types"/>
    <ds:schemaRef ds:uri="http://schemas.microsoft.com/office/infopath/2007/PartnerControls"/>
    <ds:schemaRef ds:uri="http://purl.org/dc/elements/1.1/"/>
  </ds:schemaRefs>
</ds:datastoreItem>
</file>

<file path=customXml/itemProps2.xml><?xml version="1.0" encoding="utf-8"?>
<ds:datastoreItem xmlns:ds="http://schemas.openxmlformats.org/officeDocument/2006/customXml" ds:itemID="{BE78CC11-51F7-4DF2-BE76-8609624E232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048ee9c-8448-4fae-9991-0d5ffc1a286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0D51BCB-0419-432E-B7F1-25548446A6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Conception futuriste</Template>
  <TotalTime>1516</TotalTime>
  <Words>1951</Words>
  <Application>Microsoft Office PowerPoint</Application>
  <PresentationFormat>Grand écran</PresentationFormat>
  <Paragraphs>232</Paragraphs>
  <Slides>39</Slides>
  <Notes>5</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39</vt:i4>
      </vt:variant>
    </vt:vector>
  </HeadingPairs>
  <TitlesOfParts>
    <vt:vector size="45" baseType="lpstr">
      <vt:lpstr>Arial</vt:lpstr>
      <vt:lpstr>Calibri</vt:lpstr>
      <vt:lpstr>Calibri Light</vt:lpstr>
      <vt:lpstr>Consolas</vt:lpstr>
      <vt:lpstr>Wingdings</vt:lpstr>
      <vt:lpstr>Céleste</vt:lpstr>
      <vt:lpstr>Gestion Immobilière</vt:lpstr>
      <vt:lpstr>Table des matières</vt:lpstr>
      <vt:lpstr>1. Répartition des tâches</vt:lpstr>
      <vt:lpstr>2. Architecture du projet</vt:lpstr>
      <vt:lpstr>2. Architecture du projet</vt:lpstr>
      <vt:lpstr>2. Architecture du projet</vt:lpstr>
      <vt:lpstr>2. Architecture du projet</vt:lpstr>
      <vt:lpstr>2. Architecture du projet</vt:lpstr>
      <vt:lpstr>2. Architecture du projet</vt:lpstr>
      <vt:lpstr>3. Points importants</vt:lpstr>
      <vt:lpstr>3. Points importants</vt:lpstr>
      <vt:lpstr>Simulation</vt:lpstr>
      <vt:lpstr>Présentation PowerPoint</vt:lpstr>
      <vt:lpstr>Product Template</vt:lpstr>
      <vt:lpstr>Ajout d’un Product TEMPLATE </vt:lpstr>
      <vt:lpstr>Création d’une reception d’appartement</vt:lpstr>
      <vt:lpstr>Sauvegarde</vt:lpstr>
      <vt:lpstr>Sauvegarde</vt:lpstr>
      <vt:lpstr>Avant validation de la livraison</vt:lpstr>
      <vt:lpstr>Validation</vt:lpstr>
      <vt:lpstr>APRES validation de la livraison</vt:lpstr>
      <vt:lpstr>APP Connexion</vt:lpstr>
      <vt:lpstr>Appartements</vt:lpstr>
      <vt:lpstr>Q &amp; A</vt:lpstr>
      <vt:lpstr>ODOO.DEMO.STOCK</vt:lpstr>
      <vt:lpstr>Django.Connexion_view</vt:lpstr>
      <vt:lpstr>Django.Connexion_model</vt:lpstr>
      <vt:lpstr>Django.Connexion_FORM</vt:lpstr>
      <vt:lpstr>Django.SHOW_APPARTMENT</vt:lpstr>
      <vt:lpstr>Django.appartement_model</vt:lpstr>
      <vt:lpstr>Django.SHOW_DETAIL_ONE_APPARTMENT</vt:lpstr>
      <vt:lpstr>Django.OFFER_FORM</vt:lpstr>
      <vt:lpstr>Django.MAKE_OFFER</vt:lpstr>
      <vt:lpstr>DB ODOO_connexion</vt:lpstr>
      <vt:lpstr>DB ODOO_APPARTEMENT</vt:lpstr>
      <vt:lpstr>DB DJANGO.AUTH_USER</vt:lpstr>
      <vt:lpstr>Avant validation de la livraison</vt:lpstr>
      <vt:lpstr>APRES validation de la livraison</vt:lpstr>
      <vt:lpstr>Merci!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Gestion Immobilière</dc:title>
  <dc:creator>Yassine FERRAJ</dc:creator>
  <cp:lastModifiedBy>Yassine FERRAJ</cp:lastModifiedBy>
  <cp:revision>2</cp:revision>
  <dcterms:created xsi:type="dcterms:W3CDTF">2023-01-19T18:58:33Z</dcterms:created>
  <dcterms:modified xsi:type="dcterms:W3CDTF">2023-01-24T21:51:34Z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0x0101006234FD92D1872F498034CC216907C522</vt:lpwstr>
  </property>
</Properties>
</file>