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sldIdLst>
    <p:sldId id="256" r:id="rId2"/>
    <p:sldId id="257" r:id="rId3"/>
    <p:sldId id="273" r:id="rId4"/>
    <p:sldId id="263" r:id="rId5"/>
    <p:sldId id="260" r:id="rId6"/>
    <p:sldId id="261" r:id="rId7"/>
    <p:sldId id="272" r:id="rId8"/>
    <p:sldId id="259" r:id="rId9"/>
    <p:sldId id="274" r:id="rId10"/>
    <p:sldId id="275" r:id="rId11"/>
    <p:sldId id="264" r:id="rId12"/>
    <p:sldId id="262" r:id="rId13"/>
    <p:sldId id="278" r:id="rId14"/>
    <p:sldId id="279" r:id="rId15"/>
    <p:sldId id="280" r:id="rId16"/>
    <p:sldId id="281" r:id="rId17"/>
    <p:sldId id="266" r:id="rId18"/>
    <p:sldId id="276" r:id="rId19"/>
    <p:sldId id="277" r:id="rId20"/>
    <p:sldId id="269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E8F75-9660-4EEF-9601-04D7C40FFFA6}" type="datetimeFigureOut">
              <a:rPr lang="fr-FR" smtClean="0"/>
              <a:t>15/01/2020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EB938-0BD9-465B-86C7-B76A6AB89A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06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6C98D-6A48-4C68-80ED-D1B6C3F1E90B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79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68CFF-E5E5-4595-8222-769C60DBB382}" type="datetime1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816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6E6E-3F6E-434E-AFED-3AF175C1D259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21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01B57-1C96-41C7-8F5D-B514F47714C4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116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0C011-489E-450B-A05F-D0DACCF849A8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232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43F-94CB-48DE-9FC8-BBCF45251A13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121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899B3-96BA-41F4-A396-7BDC437D8EF3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11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03794-1E20-4E03-8B0E-9877710CB273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4056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AE725-CE08-466F-9ED3-0123ACF6A680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556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F02D6-A857-4F03-BF43-FAED38C3D923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66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9E55-B234-4FE5-8B53-E797393E940B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31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AC32A-8343-443C-9B98-6D8527417316}" type="datetime1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4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974A-8557-4C1B-A749-0317B90A7FBF}" type="datetime1">
              <a:rPr lang="fr-FR" smtClean="0"/>
              <a:t>15/01/2020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25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991A6-7AB3-4AB5-B026-C76541B4AEB6}" type="datetime1">
              <a:rPr lang="fr-FR" smtClean="0"/>
              <a:t>15/01/2020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74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F084-A3C1-41D8-B48B-7EAC60A45AC7}" type="datetime1">
              <a:rPr lang="fr-FR" smtClean="0"/>
              <a:t>15/01/2020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31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86CE2-3621-4168-B450-8B9039845E6B}" type="datetime1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45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8161-14BA-417A-9278-F06B019A4F54}" type="datetime1">
              <a:rPr lang="fr-FR" smtClean="0"/>
              <a:t>15/01/2020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30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D21FAC8-646D-43FB-A582-F0D5D52FC36F}" type="datetime1">
              <a:rPr lang="fr-FR" smtClean="0"/>
              <a:t>15/01/2020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2D9CF9C-75C7-4692-80AB-B953C2248F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9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.uq.edu.au/MASCOS/Multi-Agent04/Fleetwood.pdf?fbclid=IwAR1IX38aK7DAsqNiLrCnJY22Jso7e9qXL9iIkiEJx72KWt6jKp9q20tPcIw" TargetMode="External"/><Relationship Id="rId2" Type="http://schemas.openxmlformats.org/officeDocument/2006/relationships/hyperlink" Target="https://hal.archives-ouvertes.fr/hal-00864898/document?fbclid=IwAR3xyZThVh-OLnb91pcrK2z68J8eGGk71jW6wx308LAJVjn4jC1NeH5G-GI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thienle2401/Differential-Evolution-Java-Implementation" TargetMode="External"/><Relationship Id="rId4" Type="http://schemas.openxmlformats.org/officeDocument/2006/relationships/hyperlink" Target="https://gist.github.com/pablormier/0caff10a5f76e87857b44f63757729b0#file-differential_evolution-py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24B5CC-7186-48A3-B1A0-C077FEF2E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1" y="723120"/>
            <a:ext cx="8574622" cy="2616199"/>
          </a:xfrm>
        </p:spPr>
        <p:txBody>
          <a:bodyPr>
            <a:normAutofit/>
          </a:bodyPr>
          <a:lstStyle/>
          <a:p>
            <a:r>
              <a:rPr lang="fr-FR" sz="6600" b="1" dirty="0" err="1"/>
              <a:t>Differential</a:t>
            </a:r>
            <a:r>
              <a:rPr lang="fr-FR" sz="6600" b="1" dirty="0"/>
              <a:t> Evolution </a:t>
            </a:r>
            <a:r>
              <a:rPr lang="fr-FR" sz="6600" b="1" dirty="0" err="1"/>
              <a:t>Algorithm</a:t>
            </a:r>
            <a:endParaRPr lang="fr-FR" sz="6600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063DC-A827-4087-96D7-77230EED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93" y="5014516"/>
            <a:ext cx="10813830" cy="1412917"/>
          </a:xfrm>
        </p:spPr>
        <p:txBody>
          <a:bodyPr>
            <a:normAutofit/>
          </a:bodyPr>
          <a:lstStyle/>
          <a:p>
            <a:r>
              <a:rPr lang="fr-FR" sz="2000" b="1" dirty="0"/>
              <a:t>		    Projet IA</a:t>
            </a:r>
          </a:p>
          <a:p>
            <a:endParaRPr lang="fr-FR" sz="2000" dirty="0"/>
          </a:p>
          <a:p>
            <a:r>
              <a:rPr lang="fr-FR" sz="1800" dirty="0"/>
              <a:t>Victor Brungard – Léandre Demuth – Yassine </a:t>
            </a:r>
            <a:r>
              <a:rPr lang="fr-FR" sz="1800" dirty="0" err="1"/>
              <a:t>Goeller</a:t>
            </a:r>
            <a:r>
              <a:rPr lang="fr-FR" sz="1800" dirty="0"/>
              <a:t> – Victor Sauter</a:t>
            </a:r>
          </a:p>
        </p:txBody>
      </p:sp>
    </p:spTree>
    <p:extLst>
      <p:ext uri="{BB962C8B-B14F-4D97-AF65-F5344CB8AC3E}">
        <p14:creationId xmlns:p14="http://schemas.microsoft.com/office/powerpoint/2010/main" val="4137932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C51FE-BD8D-4F96-8CB8-039E8996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D2391F-7956-4A8B-B083-657A5C5F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75877"/>
            <a:ext cx="10018713" cy="3124201"/>
          </a:xfrm>
        </p:spPr>
        <p:txBody>
          <a:bodyPr/>
          <a:lstStyle/>
          <a:p>
            <a:r>
              <a:rPr lang="fr-FR" dirty="0"/>
              <a:t>Communication : Messenger</a:t>
            </a:r>
          </a:p>
          <a:p>
            <a:r>
              <a:rPr lang="fr-FR" dirty="0"/>
              <a:t>Réunions hebdomadaires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6BBE56-59D2-44F9-A548-20664D9D1D50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</a:t>
            </a:r>
            <a:r>
              <a:rPr lang="fr-FR" sz="2400" b="1" dirty="0"/>
              <a:t>Organisation</a:t>
            </a:r>
            <a:r>
              <a:rPr lang="fr-FR" sz="2400" dirty="0"/>
              <a:t> – Programme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88AC902-1FBB-4125-A219-3F881544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088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BA6E2-BB79-45CE-9D26-F440ED69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87" y="2766218"/>
            <a:ext cx="6905626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Le programme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1C8B8A-6771-4C54-8C0A-799F80443080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</a:t>
            </a:r>
            <a:r>
              <a:rPr lang="fr-FR" sz="2400" b="1" dirty="0"/>
              <a:t>Programme</a:t>
            </a:r>
            <a:r>
              <a:rPr lang="fr-FR" sz="2400" dirty="0"/>
              <a:t> – Résultats – Problèmes/Solutions 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8ED3B79F-D795-4A6F-AA3B-EDBE93C4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273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7A83C-5C0D-4067-8F97-DB4CBB1D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F2020A-42EC-443F-A7BD-077DF97C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2724678"/>
            <a:ext cx="10018713" cy="312420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4 classes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SetUpParams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 err="1"/>
              <a:t>Algorithm</a:t>
            </a:r>
            <a:endParaRPr lang="fr-FR" dirty="0"/>
          </a:p>
          <a:p>
            <a:pPr>
              <a:buFontTx/>
              <a:buChar char="-"/>
            </a:pPr>
            <a:endParaRPr lang="fr-FR" dirty="0"/>
          </a:p>
          <a:p>
            <a:pPr>
              <a:buFontTx/>
              <a:buChar char="-"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63E09FD-6F6A-4520-85DE-AA57E12888E3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</a:t>
            </a:r>
            <a:r>
              <a:rPr lang="fr-FR" sz="2400" b="1" dirty="0"/>
              <a:t>Programme</a:t>
            </a:r>
            <a:r>
              <a:rPr lang="fr-FR" sz="2400" dirty="0"/>
              <a:t>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8C81264-14B7-483D-91B1-DAD10DC6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894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14EB0-0F85-4CEA-A737-C8FBE1C2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86E6C-9658-4868-B265-3B55E9B4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Initialisation dimension</a:t>
            </a:r>
          </a:p>
          <a:p>
            <a:r>
              <a:rPr lang="fr-FR" dirty="0" err="1"/>
              <a:t>fit_fonction</a:t>
            </a:r>
            <a:endParaRPr lang="fr-FR" dirty="0"/>
          </a:p>
          <a:p>
            <a:r>
              <a:rPr lang="fr-FR" dirty="0"/>
              <a:t>Implémentation des 6 fonctions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82BA07-09F0-43E4-85A1-149581C629FE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</a:t>
            </a:r>
            <a:r>
              <a:rPr lang="fr-FR" sz="2400" b="1" dirty="0"/>
              <a:t>Programme</a:t>
            </a:r>
            <a:r>
              <a:rPr lang="fr-FR" sz="2400" dirty="0"/>
              <a:t>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A205864-9942-4BBA-9851-3485B452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278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14EB0-0F85-4CEA-A737-C8FBE1C2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86E6C-9658-4868-B265-3B55E9B4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la fitness </a:t>
            </a:r>
          </a:p>
          <a:p>
            <a:r>
              <a:rPr lang="fr-FR" dirty="0"/>
              <a:t>Retourne la fitness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82BA07-09F0-43E4-85A1-149581C629FE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</a:t>
            </a:r>
            <a:r>
              <a:rPr lang="fr-FR" sz="2400" b="1" dirty="0"/>
              <a:t>Programme</a:t>
            </a:r>
            <a:r>
              <a:rPr lang="fr-FR" sz="2400" dirty="0"/>
              <a:t>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A205864-9942-4BBA-9851-3485B452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009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14EB0-0F85-4CEA-A737-C8FBE1C2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SetUpParams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86E6C-9658-4868-B265-3B55E9B4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Initialise tous les paramètres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82BA07-09F0-43E4-85A1-149581C629FE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</a:t>
            </a:r>
            <a:r>
              <a:rPr lang="fr-FR" sz="2400" b="1" dirty="0"/>
              <a:t>Programme</a:t>
            </a:r>
            <a:r>
              <a:rPr lang="fr-FR" sz="2400" dirty="0"/>
              <a:t>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A205864-9942-4BBA-9851-3485B452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001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14EB0-0F85-4CEA-A737-C8FBE1C2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Algorithm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86E6C-9658-4868-B265-3B55E9B4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Initialise la population</a:t>
            </a:r>
          </a:p>
          <a:p>
            <a:r>
              <a:rPr lang="fr-FR" dirty="0"/>
              <a:t>Mutation de chacun des individus</a:t>
            </a:r>
          </a:p>
          <a:p>
            <a:r>
              <a:rPr lang="fr-FR" dirty="0" err="1"/>
              <a:t>Recombination</a:t>
            </a:r>
            <a:endParaRPr lang="fr-FR" dirty="0"/>
          </a:p>
          <a:p>
            <a:r>
              <a:rPr lang="fr-FR" dirty="0"/>
              <a:t>Sélection</a:t>
            </a:r>
          </a:p>
          <a:p>
            <a:r>
              <a:rPr lang="fr-FR" dirty="0"/>
              <a:t>Evalue la population</a:t>
            </a:r>
          </a:p>
          <a:p>
            <a:r>
              <a:rPr lang="fr-FR" dirty="0"/>
              <a:t>Renvoie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382BA07-09F0-43E4-85A1-149581C629FE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</a:t>
            </a:r>
            <a:r>
              <a:rPr lang="fr-FR" sz="2400" b="1" dirty="0"/>
              <a:t>Programme</a:t>
            </a:r>
            <a:r>
              <a:rPr lang="fr-FR" sz="2400" dirty="0"/>
              <a:t>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CA205864-9942-4BBA-9851-3485B452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461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B2533CCB-8675-4150-8FB6-02650839D6F1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Programme – Résultats – </a:t>
            </a:r>
            <a:r>
              <a:rPr lang="fr-FR" sz="2400" b="1" dirty="0"/>
              <a:t>Problèmes/Solutions </a:t>
            </a: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9D6D0482-8F90-4907-9A75-C3EE6D4A9E8E}"/>
              </a:ext>
            </a:extLst>
          </p:cNvPr>
          <p:cNvSpPr txBox="1">
            <a:spLocks/>
          </p:cNvSpPr>
          <p:nvPr/>
        </p:nvSpPr>
        <p:spPr>
          <a:xfrm>
            <a:off x="3452858" y="2766218"/>
            <a:ext cx="5286283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8000" dirty="0"/>
              <a:t>Problèmes rencontrés et solutions</a:t>
            </a:r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5EFA92D-168A-47BA-A3FC-B029777CD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3000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B155C-0258-49C6-9F82-E589D339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0B2EA3-9282-4346-B6DC-84A4505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Pointeurs</a:t>
            </a:r>
          </a:p>
          <a:p>
            <a:r>
              <a:rPr lang="fr-FR" dirty="0"/>
              <a:t>Compréhension des formules mathématiques</a:t>
            </a:r>
          </a:p>
          <a:p>
            <a:r>
              <a:rPr lang="fr-FR" dirty="0"/>
              <a:t>Tester les fonctions 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4F1D47-CA07-40DD-968C-9761271FFBCA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Programme – Résultats – </a:t>
            </a:r>
            <a:r>
              <a:rPr lang="fr-FR" sz="2400" b="1" dirty="0"/>
              <a:t>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74E5F12-02A3-4F47-9148-C76ADAD1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0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5350B-D240-4C6D-98F6-8C511C31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2B4033-07A5-4D88-9C26-B742EDD6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Grâce aux réunions</a:t>
            </a:r>
          </a:p>
          <a:p>
            <a:r>
              <a:rPr lang="fr-FR" dirty="0"/>
              <a:t>Résolution sur papier des fonctions</a:t>
            </a:r>
          </a:p>
          <a:p>
            <a:r>
              <a:rPr lang="fr-FR" dirty="0"/>
              <a:t>Comparaison de nos résultats avec les résultats du programme littéraire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70658D5-6752-415A-BD41-E7E5B80186BF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Organisation – Programme – Résultats – </a:t>
            </a:r>
            <a:r>
              <a:rPr lang="fr-FR" sz="2400" b="1" dirty="0"/>
              <a:t>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320E879C-1A50-455F-8AA2-B5CA7C22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768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E7FB06-D519-4547-9D31-3A3844FA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992080"/>
          </a:xfrm>
        </p:spPr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2F212B-419C-4D09-AE34-5EDC01CFB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949" y="2035574"/>
            <a:ext cx="10018713" cy="3761544"/>
          </a:xfrm>
        </p:spPr>
        <p:txBody>
          <a:bodyPr>
            <a:normAutofit fontScale="92500" lnSpcReduction="20000"/>
          </a:bodyPr>
          <a:lstStyle/>
          <a:p>
            <a:r>
              <a:rPr lang="fr-FR" sz="3200" dirty="0"/>
              <a:t>Introduction</a:t>
            </a:r>
          </a:p>
          <a:p>
            <a:r>
              <a:rPr lang="fr-FR" sz="3200" dirty="0"/>
              <a:t>Préambule</a:t>
            </a:r>
          </a:p>
          <a:p>
            <a:r>
              <a:rPr lang="fr-FR" sz="3200" dirty="0"/>
              <a:t>Organisation du travail</a:t>
            </a:r>
          </a:p>
          <a:p>
            <a:r>
              <a:rPr lang="fr-FR" sz="3200" dirty="0"/>
              <a:t>Le programme</a:t>
            </a:r>
          </a:p>
          <a:p>
            <a:r>
              <a:rPr lang="fr-FR" sz="3200" dirty="0"/>
              <a:t>Résultat obtenus</a:t>
            </a:r>
          </a:p>
          <a:p>
            <a:r>
              <a:rPr lang="fr-FR" sz="3200" dirty="0"/>
              <a:t>Problèmes rencontrés et solutions</a:t>
            </a:r>
          </a:p>
          <a:p>
            <a:r>
              <a:rPr lang="fr-FR" sz="3200" dirty="0"/>
              <a:t>Conclusion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9C32B89-6592-4EC9-BA31-A05C99B1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34438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BA6E2-BB79-45CE-9D26-F440ED69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858" y="2766218"/>
            <a:ext cx="5286283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Conclusion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D666DC-CFC6-46E9-AF3E-14DA8296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7175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05FCC-FFEE-4582-AC32-03A7AD65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1348B-9022-4A60-BE99-BBBEFEDEF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https://hal.archives-ouvertes.fr/hal-00864898/document?fbclid=IwAR3xyZThVh-OLnb91pcrK2z68J8eGGk71jW6wx308LAJVjn4jC1NeH5G-GI</a:t>
            </a:r>
            <a:endParaRPr lang="fr-FR" dirty="0"/>
          </a:p>
          <a:p>
            <a:r>
              <a:rPr lang="fr-FR" dirty="0">
                <a:hlinkClick r:id="rId3"/>
              </a:rPr>
              <a:t>https://www.maths.uq.edu.au/MASCOS/Multi-Agent04/Fleetwood.pdf?fbclid=IwAR1IX38aK7DAsqNiLrCnJY22Jso7e9qXL9iIkiEJx72KWt6jKp9q20tPcIw</a:t>
            </a:r>
            <a:endParaRPr lang="fr-FR" dirty="0"/>
          </a:p>
          <a:p>
            <a:r>
              <a:rPr lang="fr-FR" dirty="0">
                <a:hlinkClick r:id="rId4"/>
              </a:rPr>
              <a:t>https://gist.github.com/pablormier/0caff10a5f76e87857b44f63757729b0#file-differential_evolution-py</a:t>
            </a:r>
            <a:endParaRPr lang="fr-FR" dirty="0"/>
          </a:p>
          <a:p>
            <a:r>
              <a:rPr lang="fr-FR" dirty="0">
                <a:hlinkClick r:id="rId5"/>
              </a:rPr>
              <a:t>https://github.com/thienle2401/Differential-Evolution-Java-Implementation</a:t>
            </a:r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D7210DB9-46B9-46FF-93C5-4DDE1FF9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45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BA6E2-BB79-45CE-9D26-F440ED69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804" y="2766218"/>
            <a:ext cx="6108392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Préambule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7CE06C-EAE2-4FBB-9912-AD3849372365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Préambule</a:t>
            </a:r>
            <a:r>
              <a:rPr lang="fr-FR" sz="2400" dirty="0"/>
              <a:t> – Organisation – Programme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D7DC4173-1ED3-4D60-A14D-DE8AC73F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909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B8DC3-7A3A-4DEA-9629-CDFD85E3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41298"/>
            <a:ext cx="10018713" cy="1752599"/>
          </a:xfrm>
        </p:spPr>
        <p:txBody>
          <a:bodyPr/>
          <a:lstStyle/>
          <a:p>
            <a:r>
              <a:rPr lang="fr-FR" dirty="0"/>
              <a:t>Code externe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112B69-ABE7-46A7-BDA0-118889C86BD0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Préambule</a:t>
            </a:r>
            <a:r>
              <a:rPr lang="fr-FR" sz="2400" dirty="0"/>
              <a:t> – Organisation – Programme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EF031896-488B-4B2F-B896-97EE0967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4</a:t>
            </a:fld>
            <a:endParaRPr lang="fr-FR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2EFACEAE-E247-4E90-9601-417A3F356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75877"/>
            <a:ext cx="10018713" cy="3124201"/>
          </a:xfrm>
        </p:spPr>
        <p:txBody>
          <a:bodyPr/>
          <a:lstStyle/>
          <a:p>
            <a:r>
              <a:rPr lang="fr-FR" dirty="0"/>
              <a:t>Programme en python : compréhension facile du code </a:t>
            </a:r>
          </a:p>
          <a:p>
            <a:r>
              <a:rPr lang="fr-FR" dirty="0"/>
              <a:t>Programme en Java : utilisé comme programme littéraire pour comparer les résultats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2288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BA6E2-BB79-45CE-9D26-F440ED69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804" y="2766218"/>
            <a:ext cx="610839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sz="8000" dirty="0"/>
              <a:t>L’algorithme DEA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7CE06C-EAE2-4FBB-9912-AD3849372365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Préambule</a:t>
            </a:r>
            <a:r>
              <a:rPr lang="fr-FR" sz="2400" dirty="0"/>
              <a:t> – Organisation – Programme – Résultats – Problèmes/Solutions 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721A7DA-C6C7-4CE3-9511-332294FFE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263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DB9E0-9DB2-4ACB-B3A8-8D780543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différentielle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3AE94F-8607-4905-B526-EA4EC2BD3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111" y="2556002"/>
            <a:ext cx="10018713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L’évolution différentielle permet de trouver le minimum de toute fonction mathématique multi-dimensionnelle, à partir d’une population (généré aléatoirement dans notre cas).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CF4430A-36A6-4D64-8C94-BD84B46EFD6B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Préambule</a:t>
            </a:r>
            <a:r>
              <a:rPr lang="fr-FR" sz="2400" dirty="0"/>
              <a:t> – Organisation – Programme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89C3CDC9-CED6-484D-81E5-B797A5CE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09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FF5BEA-D94C-4E4A-A52F-D0B720F9C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Procédures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B9A01E3-7DD1-4BFC-9CE1-35820D43C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00" y="2556002"/>
            <a:ext cx="9445723" cy="24679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739E42E-0B89-41C7-A249-B3E34667200E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Préambule</a:t>
            </a:r>
            <a:r>
              <a:rPr lang="fr-FR" sz="2400" dirty="0"/>
              <a:t> – Organisation – Programme – Résultats – Problèmes/Solutions 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7CEA5355-966A-4C94-B019-B6BCD0DE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5688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:a16="http://schemas.microsoft.com/office/drawing/2014/main" id="{30B3805A-6D5D-4CAB-8045-A5EC76F4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différentielle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C8951C-E610-4DA9-8A20-1BBFAD7A485B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Préambule</a:t>
            </a:r>
            <a:r>
              <a:rPr lang="fr-FR" sz="2400" dirty="0"/>
              <a:t> – Organisation – Programme – Résultats – Problèmes/Solutions 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AD31898-1A7A-4EC7-B37E-E3BB8E09D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667" y="2782522"/>
            <a:ext cx="4543425" cy="44767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3D6743-174E-4853-ABBD-DA23C7D86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667" y="3429000"/>
            <a:ext cx="6943192" cy="126406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7D0112C-C2C7-41E2-B75D-E0A3F9E646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11"/>
          <a:stretch/>
        </p:blipFill>
        <p:spPr>
          <a:xfrm>
            <a:off x="4097667" y="4891867"/>
            <a:ext cx="5778001" cy="11430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CBFCA63-921B-4781-96B8-154F3CAE6477}"/>
              </a:ext>
            </a:extLst>
          </p:cNvPr>
          <p:cNvSpPr txBox="1"/>
          <p:nvPr/>
        </p:nvSpPr>
        <p:spPr>
          <a:xfrm>
            <a:off x="2414726" y="2768532"/>
            <a:ext cx="15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Mutation 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1367F05-1265-453A-B53F-52993D1E2EAA}"/>
              </a:ext>
            </a:extLst>
          </p:cNvPr>
          <p:cNvSpPr txBox="1"/>
          <p:nvPr/>
        </p:nvSpPr>
        <p:spPr>
          <a:xfrm>
            <a:off x="1722268" y="3830199"/>
            <a:ext cx="2254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Reconbination</a:t>
            </a:r>
            <a:r>
              <a:rPr lang="fr-FR" sz="2400" dirty="0"/>
              <a:t> :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927022F-7AA0-4A57-9393-E283D0A62F1B}"/>
              </a:ext>
            </a:extLst>
          </p:cNvPr>
          <p:cNvSpPr txBox="1"/>
          <p:nvPr/>
        </p:nvSpPr>
        <p:spPr>
          <a:xfrm>
            <a:off x="2316332" y="5215077"/>
            <a:ext cx="156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Selection</a:t>
            </a:r>
            <a:r>
              <a:rPr lang="fr-FR" sz="2400" dirty="0"/>
              <a:t> : </a:t>
            </a:r>
          </a:p>
        </p:txBody>
      </p:sp>
      <p:sp>
        <p:nvSpPr>
          <p:cNvPr id="16" name="Espace réservé du numéro de diapositive 3">
            <a:extLst>
              <a:ext uri="{FF2B5EF4-FFF2-40B4-BE49-F238E27FC236}">
                <a16:creationId xmlns:a16="http://schemas.microsoft.com/office/drawing/2014/main" id="{BD1924EA-68DF-40E6-8643-930EC95A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0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BA6E2-BB79-45CE-9D26-F440ED69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187" y="2766218"/>
            <a:ext cx="6905626" cy="1325563"/>
          </a:xfrm>
        </p:spPr>
        <p:txBody>
          <a:bodyPr>
            <a:normAutofit/>
          </a:bodyPr>
          <a:lstStyle/>
          <a:p>
            <a:pPr algn="ctr"/>
            <a:r>
              <a:rPr lang="fr-FR" sz="8000" dirty="0"/>
              <a:t>Organisation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1C8B8A-6771-4C54-8C0A-799F80443080}"/>
              </a:ext>
            </a:extLst>
          </p:cNvPr>
          <p:cNvSpPr txBox="1"/>
          <p:nvPr/>
        </p:nvSpPr>
        <p:spPr>
          <a:xfrm>
            <a:off x="914400" y="106532"/>
            <a:ext cx="1167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Préambule – </a:t>
            </a:r>
            <a:r>
              <a:rPr lang="fr-FR" sz="2400" b="1" dirty="0"/>
              <a:t>Organisation</a:t>
            </a:r>
            <a:r>
              <a:rPr lang="fr-FR" sz="2400" dirty="0"/>
              <a:t> – Programme – Résultats – Problèmes/Solutions 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44435651-B5F0-43B9-9A74-42089BFC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2D9CF9C-75C7-4692-80AB-B953C2248F29}" type="slidenum">
              <a:rPr lang="fr-FR" sz="2400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862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TM03457496[[fn=Parallaxe]]</Template>
  <TotalTime>217</TotalTime>
  <Words>442</Words>
  <Application>Microsoft Office PowerPoint</Application>
  <PresentationFormat>Grand écran</PresentationFormat>
  <Paragraphs>103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Parallaxe</vt:lpstr>
      <vt:lpstr>Differential Evolution Algorithm</vt:lpstr>
      <vt:lpstr>Sommaire</vt:lpstr>
      <vt:lpstr>Préambule</vt:lpstr>
      <vt:lpstr>Code externe</vt:lpstr>
      <vt:lpstr>L’algorithme DEA</vt:lpstr>
      <vt:lpstr>Evolution différentielle</vt:lpstr>
      <vt:lpstr>Procédures</vt:lpstr>
      <vt:lpstr>Evolution différentielle</vt:lpstr>
      <vt:lpstr>Organisation</vt:lpstr>
      <vt:lpstr>Méthodes de travail</vt:lpstr>
      <vt:lpstr>Le programme</vt:lpstr>
      <vt:lpstr>La structure</vt:lpstr>
      <vt:lpstr>Classe Problem</vt:lpstr>
      <vt:lpstr>Classe Solution</vt:lpstr>
      <vt:lpstr>Classe SetUpParams</vt:lpstr>
      <vt:lpstr>Classe Algorithm</vt:lpstr>
      <vt:lpstr>Présentation PowerPoint</vt:lpstr>
      <vt:lpstr>Problèmes</vt:lpstr>
      <vt:lpstr>Solutions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Evolution Algorithm</dc:title>
  <dc:creator>Victor Brungard</dc:creator>
  <cp:lastModifiedBy>Victor Brungard</cp:lastModifiedBy>
  <cp:revision>26</cp:revision>
  <dcterms:created xsi:type="dcterms:W3CDTF">2019-12-09T10:24:39Z</dcterms:created>
  <dcterms:modified xsi:type="dcterms:W3CDTF">2020-01-15T17:53:25Z</dcterms:modified>
</cp:coreProperties>
</file>