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7924-FA1C-4C61-A5F7-38A8150F2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42E8AB-1C4B-4E66-8C2D-514C7CFC5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72ADCE-6EFD-497B-8E35-15A6FDF4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ADDE9-D3A2-4FE0-BF8F-EA9B36CB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55E1D-3CDC-47E8-AD6C-413C6D10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11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85656-43AF-4337-8205-8724ED01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851F14-3070-465D-920A-66F99CC8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77E30-FF9A-4BF6-A662-C23A9B20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BADD3-69A0-45AB-8742-F082EFE6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99F5D1-C819-4C12-BD85-8193D336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8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EC4AC3-CA77-4FF5-9BCC-090F00597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93E5ED-86BA-46F7-8405-9ADD3EC6D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F89DC-6B8D-4CC2-99BA-1A29C536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1DBC3-91CF-4986-B73D-25B7A4A4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FD6BF-143F-4141-B54F-7F2A9CBE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7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E3B20-398D-4FED-9F3F-9E22F6A6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A14D3-079D-409F-B29D-A1766059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32F56F-BED5-4057-9068-F3C5FD8E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86280-D89C-437A-B7D2-E53A61EC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CB1368-04C1-4660-A8A4-FE4EB625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6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D710A-A90A-4411-9D5A-D7026876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B6AF6-BDBF-4ECB-A8F9-A182C59D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DFCBB2-3056-4FA4-B7FD-FC59AF00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862E4-60B2-4210-B257-EC7EDCCE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22E82-8C98-4D4C-9566-7AFD472B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17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C1888-D233-47D1-82E0-E019B05D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8C71F4-9F88-4C37-B304-FFAFA18F4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C58376-9F38-41B9-A84E-8924953BE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CB5487-7C61-400D-BC41-20CEE93F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B93B07-4B0D-4598-960B-72684B48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2B29A7-C9D8-41BC-9A57-CEF4357C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23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760FD-AD39-46BB-8269-5120D07E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F2A54-AFBF-40A4-B122-7A6E3FA2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1BA54-502A-4A40-8A16-24AC899AC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99E2E7-3A89-4BBB-9C35-2CCC9D649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4A5B95-44D0-40C1-BD4A-6FC5B2D22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97A418-58EF-4B62-B4D4-D8443BF2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A77741-ED0B-453E-AA8E-687BCA66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74AF2E-2AED-4616-B794-397433AC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38ABD-20FD-427D-A2BB-E1347D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6B2014-5AC0-44CB-9370-488B6404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38FF66-937F-4F2A-B0E1-AF39D201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A783A4-57E7-4EF7-BD91-1E8A8B79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9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14584D-AA4F-433B-94D0-2450C33F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0B25C9-4EAB-44F5-AF84-97CAB73A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E91414-34AD-45FC-B912-840C7DC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29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C9244-23DA-45C8-A554-10323C50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BA8A6-F334-44BA-AD36-9FF428DD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286F0E-8F43-4218-B1B8-714D8A578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E6CAC3-4FBE-404B-899E-F2CE26C6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83D6BE-CBD7-4465-AD04-EDD67FD9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17671A-0D32-429B-94D2-9B1D882A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0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FA7D6-68DC-4391-A976-83C99DF1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FF3737-D414-497D-8253-68DB6710D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0DAC30-FA07-48D9-9E68-5A2A04AAE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ED11F2-37CA-4ADC-B3EC-38EA4C7F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AD74B4-FF3E-49FC-9033-73E59820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13EC67-AF1A-4728-88FC-9B65B883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6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1B7B92-813B-40BA-88F2-63ACAC1D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D7265-B011-46EC-8B65-0B79C5C42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95DCB-501D-4168-BF0F-B35200FB4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684C-E1F8-4A01-AAC5-ECA6CD2522E0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003BC-07DB-403D-A636-470CAD474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D8B5-E775-49D9-9281-1A699BFD5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5191-2EE2-4793-9E30-06583CE84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86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19C47-6A12-4863-96F4-1A7D00BD7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D0A897-D667-4827-9C80-C348EA790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5200" dirty="0">
                <a:solidFill>
                  <a:srgbClr val="FFFFFF"/>
                </a:solidFill>
              </a:rPr>
              <a:t>Web Fondamentales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AD5F2E-A6C5-4DAC-BD46-FB23723B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i="1" dirty="0">
                <a:solidFill>
                  <a:srgbClr val="FFFFFF"/>
                </a:solidFill>
              </a:rPr>
              <a:t>Yassine MESSAI GO MY CODE 2021</a:t>
            </a:r>
          </a:p>
        </p:txBody>
      </p:sp>
    </p:spTree>
    <p:extLst>
      <p:ext uri="{BB962C8B-B14F-4D97-AF65-F5344CB8AC3E}">
        <p14:creationId xmlns:p14="http://schemas.microsoft.com/office/powerpoint/2010/main" val="28993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488A6-9CBE-452A-B744-79CA11E7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F0F19"/>
                </a:solidFill>
                <a:effectLst/>
                <a:latin typeface="inherit"/>
              </a:rPr>
              <a:t>How does the web works</a:t>
            </a: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?</a:t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0CBA7-3141-4C9F-B58C-68D06290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The moment you enter an address in your</a:t>
            </a:r>
            <a:r>
              <a:rPr lang="en-US" b="1" i="0" dirty="0">
                <a:solidFill>
                  <a:srgbClr val="000000"/>
                </a:solidFill>
                <a:effectLst/>
                <a:latin typeface="Quicksand"/>
              </a:rPr>
              <a:t> browser </a:t>
            </a:r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and you hit ENTER, a lot of different things happen: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The </a:t>
            </a:r>
            <a:r>
              <a:rPr lang="en-US" b="1" i="0" dirty="0">
                <a:solidFill>
                  <a:srgbClr val="000000"/>
                </a:solidFill>
                <a:effectLst/>
                <a:latin typeface="Quicksand"/>
              </a:rPr>
              <a:t>URL</a:t>
            </a:r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 gets </a:t>
            </a:r>
            <a:r>
              <a:rPr lang="en-US" b="1" i="0" dirty="0">
                <a:solidFill>
                  <a:srgbClr val="000000"/>
                </a:solidFill>
                <a:effectLst/>
                <a:latin typeface="Quicksand"/>
              </a:rPr>
              <a:t>resolved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A </a:t>
            </a:r>
            <a:r>
              <a:rPr lang="en-US" b="1" i="0" dirty="0">
                <a:solidFill>
                  <a:srgbClr val="000000"/>
                </a:solidFill>
                <a:effectLst/>
                <a:latin typeface="Quicksand"/>
              </a:rPr>
              <a:t>Request</a:t>
            </a:r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 is sent to the </a:t>
            </a:r>
            <a:r>
              <a:rPr lang="en-US" b="1" i="0" dirty="0">
                <a:solidFill>
                  <a:srgbClr val="000000"/>
                </a:solidFill>
                <a:effectLst/>
                <a:latin typeface="Quicksand"/>
              </a:rPr>
              <a:t>server</a:t>
            </a:r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 of the </a:t>
            </a:r>
            <a:r>
              <a:rPr lang="en-US" b="1" i="0" dirty="0">
                <a:solidFill>
                  <a:srgbClr val="000000"/>
                </a:solidFill>
                <a:effectLst/>
                <a:latin typeface="Quicksand"/>
              </a:rPr>
              <a:t>website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The </a:t>
            </a:r>
            <a:r>
              <a:rPr lang="en-US" b="1" i="0" dirty="0">
                <a:solidFill>
                  <a:srgbClr val="000000"/>
                </a:solidFill>
                <a:effectLst/>
                <a:latin typeface="Quicksand"/>
              </a:rPr>
              <a:t>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 of the server is parsed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The </a:t>
            </a:r>
            <a:r>
              <a:rPr lang="en-US" b="1" i="0" dirty="0">
                <a:solidFill>
                  <a:srgbClr val="000000"/>
                </a:solidFill>
                <a:effectLst/>
                <a:latin typeface="Quicksand"/>
              </a:rPr>
              <a:t>page</a:t>
            </a:r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 is rendered and </a:t>
            </a:r>
            <a:r>
              <a:rPr lang="en-US" b="1" i="0" dirty="0">
                <a:solidFill>
                  <a:srgbClr val="000000"/>
                </a:solidFill>
                <a:effectLst/>
                <a:latin typeface="Quicksand"/>
              </a:rPr>
              <a:t>displayed</a:t>
            </a:r>
          </a:p>
          <a:p>
            <a:pPr marL="0" indent="0">
              <a:buNone/>
            </a:pP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56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88448-51C7-4107-B771-DC7FFE9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This the schema how </a:t>
            </a:r>
            <a:r>
              <a:rPr lang="fr-FR" sz="2000" b="1" dirty="0" err="1"/>
              <a:t>does</a:t>
            </a:r>
            <a:r>
              <a:rPr lang="fr-FR" sz="2000" b="1" dirty="0"/>
              <a:t> the web </a:t>
            </a:r>
            <a:r>
              <a:rPr lang="fr-FR" sz="2000" b="1" dirty="0" err="1"/>
              <a:t>works</a:t>
            </a:r>
            <a:r>
              <a:rPr lang="fr-FR" sz="2000" b="1" dirty="0"/>
              <a:t> and </a:t>
            </a:r>
            <a:r>
              <a:rPr lang="fr-FR" sz="2000" b="1" dirty="0" err="1"/>
              <a:t>reacts</a:t>
            </a:r>
            <a:r>
              <a:rPr lang="fr-FR" sz="2000" b="1" dirty="0"/>
              <a:t> to the </a:t>
            </a:r>
            <a:r>
              <a:rPr lang="fr-FR" sz="2000" b="1" dirty="0" err="1"/>
              <a:t>user’s</a:t>
            </a:r>
            <a:r>
              <a:rPr lang="fr-FR" sz="2000" b="1" dirty="0"/>
              <a:t> </a:t>
            </a:r>
            <a:r>
              <a:rPr lang="fr-FR" sz="2000" b="1" dirty="0" err="1"/>
              <a:t>request</a:t>
            </a:r>
            <a:r>
              <a:rPr lang="fr-FR" sz="2000" b="1" dirty="0"/>
              <a:t> </a:t>
            </a:r>
          </a:p>
        </p:txBody>
      </p:sp>
      <p:pic>
        <p:nvPicPr>
          <p:cNvPr id="2050" name="Picture 2" descr="A server receives a request by the browser and responds with data - typically an HTML file which then can be parsed by the browser.">
            <a:extLst>
              <a:ext uri="{FF2B5EF4-FFF2-40B4-BE49-F238E27FC236}">
                <a16:creationId xmlns:a16="http://schemas.microsoft.com/office/drawing/2014/main" id="{D9989724-85EF-4231-8737-25DD69762B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89" y="1825625"/>
            <a:ext cx="78876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5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E5025-0A31-4B22-85FE-A7071D64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F0F19"/>
                </a:solidFill>
                <a:effectLst/>
                <a:latin typeface="inherit"/>
              </a:rPr>
              <a:t>What </a:t>
            </a: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do you need</a:t>
            </a:r>
            <a:r>
              <a:rPr lang="en-US" b="0" i="1" dirty="0">
                <a:solidFill>
                  <a:srgbClr val="0F0F19"/>
                </a:solidFill>
                <a:effectLst/>
                <a:latin typeface="inherit"/>
              </a:rPr>
              <a:t> to be a web developer?</a:t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9184CF-A411-4DC0-B254-2F9AD451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While there are no formal or specific qualifications required to become a web developer, a numerate degree in a subject such as </a:t>
            </a:r>
            <a:r>
              <a:rPr lang="en-US" b="0" i="0" dirty="0" err="1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maths</a:t>
            </a: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 or science will be useful.</a:t>
            </a:r>
          </a:p>
          <a:p>
            <a:pPr algn="l"/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You should also ideally have an aptitude for - or experience of - elements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User experience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User interface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Visual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Coding languages including HTML and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Frontend web programing languages and skills such as JavaScript, Ajax and web animation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Backend web programing languages such as C# or Java, PHP and Ruby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Design software like Photoshop and Illustrator and Sketch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An understanding of SEO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Web servers and how they function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60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6594D-15CC-482B-86D3-D79F8A78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F0F19"/>
                </a:solidFill>
                <a:effectLst/>
                <a:latin typeface="inherit"/>
              </a:rPr>
              <a:t>What’s the role of a web developer?</a:t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0F6F8D-460A-4ADE-B88A-533FBEA68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developers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typically :</a:t>
            </a:r>
          </a:p>
          <a:p>
            <a:pPr>
              <a:buFontTx/>
              <a:buChar char="-"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construct the layout of a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>
              <a:buFontTx/>
              <a:buChar char="-"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creating a visually interesting home page and user-friendly design,</a:t>
            </a:r>
          </a:p>
          <a:p>
            <a:pPr>
              <a:buFontTx/>
              <a:buChar char="-"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may sometimes write content for the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02124"/>
                </a:solidFill>
                <a:latin typeface="arial" panose="020B0604020202020204" pitchFamily="34" charset="0"/>
              </a:rPr>
              <a:t>-  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After a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up and running,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developers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make sure that the site is functional on all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browsers, testing and updating as needed.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632035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262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inherit</vt:lpstr>
      <vt:lpstr>Quicksand</vt:lpstr>
      <vt:lpstr>Source Sans Pro</vt:lpstr>
      <vt:lpstr>Thème Office</vt:lpstr>
      <vt:lpstr>Web Fondamentales </vt:lpstr>
      <vt:lpstr>How does the web works? </vt:lpstr>
      <vt:lpstr>This the schema how does the web works and reacts to the user’s request </vt:lpstr>
      <vt:lpstr>What do you need to be a web developer? </vt:lpstr>
      <vt:lpstr>What’s the role of a web developer?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Fondamentales</dc:title>
  <dc:creator>MESSAI yassine</dc:creator>
  <cp:lastModifiedBy>MESSAI yassine</cp:lastModifiedBy>
  <cp:revision>2</cp:revision>
  <dcterms:created xsi:type="dcterms:W3CDTF">2021-01-27T09:48:19Z</dcterms:created>
  <dcterms:modified xsi:type="dcterms:W3CDTF">2021-01-27T10:02:08Z</dcterms:modified>
</cp:coreProperties>
</file>