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Convention de Nommage Git Commit et Auto Release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Optimiser nos pratiques pour un workflow fluide et efficace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Objectif :</a:t>
            </a:r>
          </a:p>
          <a:p>
            <a:r>
              <a:t>- Uniformiser les messages de commit.</a:t>
            </a:r>
          </a:p>
          <a:p>
            <a:r>
              <a:t>- Automatiser la génération de release notes.</a:t>
            </a:r>
          </a:p>
          <a:p/>
          <a:p>
            <a:r>
              <a:t>Pourquoi ?</a:t>
            </a:r>
          </a:p>
          <a:p>
            <a:r>
              <a:t>- Améliorer la lisibilité de l'historique Git.</a:t>
            </a:r>
          </a:p>
          <a:p>
            <a:r>
              <a:t>- Simplifier les déploiements et la traçabilité.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Convention de Nommage des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 recommandée :</a:t>
            </a:r>
          </a:p>
          <a:p>
            <a:r>
              <a:t>- **&lt;type&gt;(&lt;scope&gt;): &lt;message&gt;**</a:t>
            </a:r>
          </a:p>
          <a:p/>
          <a:p>
            <a:r>
              <a:t>Types courants :</a:t>
            </a:r>
          </a:p>
          <a:p>
            <a:r>
              <a:t>- `feat` : Ajout d'une nouvelle fonctionnalité.</a:t>
            </a:r>
          </a:p>
          <a:p>
            <a:r>
              <a:t>- `fix` : Correction de bug.</a:t>
            </a:r>
          </a:p>
          <a:p>
            <a:r>
              <a:t>- `docs` : Modifications dans la documentation.</a:t>
            </a:r>
          </a:p>
          <a:p>
            <a:r>
              <a:t>- `style` : Changements liés au style (indentation, etc.).</a:t>
            </a:r>
          </a:p>
          <a:p>
            <a:r>
              <a:t>- `refactor` : Refactorisation de code.</a:t>
            </a:r>
          </a:p>
          <a:p>
            <a:r>
              <a:t>- `test` : Ajout ou mise à jour de tests.</a:t>
            </a:r>
          </a:p>
          <a:p>
            <a:r>
              <a:t>- `chore` : Tâches sans impact sur le code source (CI/CD, etc.).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Exemples de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Exemples pratiques :</a:t>
            </a:r>
          </a:p>
          <a:p>
            <a:r>
              <a:t>- `feat(auth): ajout de la connexion par Google`</a:t>
            </a:r>
          </a:p>
          <a:p>
            <a:r>
              <a:t>- `fix(api): correction de l'erreur 500 sur l'endpoint /users`</a:t>
            </a:r>
          </a:p>
          <a:p>
            <a:r>
              <a:t>- `docs(readme): mise à jour des prérequis`</a:t>
            </a:r>
          </a:p>
          <a:p>
            <a:r>
              <a:t>- `chore(ci): mise à jour du workflow GitHub Actions`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Automatisation des Release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Étapes pour automatiser :</a:t>
            </a:r>
          </a:p>
          <a:p>
            <a:r>
              <a:t>1. Adoptez une convention de commit (ex. : Conventional Commits).</a:t>
            </a:r>
          </a:p>
          <a:p>
            <a:r>
              <a:t>2. Utilisez des outils comme :</a:t>
            </a:r>
          </a:p>
          <a:p>
            <a:r>
              <a:t>   - **`standard-version`** : Génération de release notes basées sur les commits.</a:t>
            </a:r>
          </a:p>
          <a:p>
            <a:r>
              <a:t>   - **`semantic-release`** : Automatisation complète des versions et des notes.</a:t>
            </a:r>
          </a:p>
          <a:p>
            <a:r>
              <a:t>3. Intégrez ces outils dans votre CI/CD.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 de Release Note Automatisée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Exemple généré automatiquement :</a:t>
            </a:r>
          </a:p>
          <a:p>
            <a:r>
              <a:t>```</a:t>
            </a:r>
          </a:p>
          <a:p>
            <a:r>
              <a:t>### v1.2.0 (2024-12-18)</a:t>
            </a:r>
          </a:p>
          <a:p>
            <a:r>
              <a:t>**Features :**</a:t>
            </a:r>
          </a:p>
          <a:p>
            <a:r>
              <a:t>- Ajout de la gestion des utilisateurs (feat:users)</a:t>
            </a:r>
          </a:p>
          <a:p/>
          <a:p>
            <a:r>
              <a:t>**Bug Fixes :**</a:t>
            </a:r>
          </a:p>
          <a:p>
            <a:r>
              <a:t>- Correction de l'affichage des dates (fix:dates)</a:t>
            </a:r>
          </a:p>
          <a:p/>
          <a:p>
            <a:r>
              <a:t>**Documentation :**</a:t>
            </a:r>
          </a:p>
          <a:p>
            <a:r>
              <a:t>- Mise à jour du README (docs:readme)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Adoptons des conventions claires pour les commits.</a:t>
            </a:r>
          </a:p>
          <a:p>
            <a:r>
              <a:t>- Intégrons des outils pour automatiser les release notes.</a:t>
            </a:r>
          </a:p>
          <a:p>
            <a:r>
              <a:t>- Assurons-nous que tous les membres de l'équipe soient formés.</a:t>
            </a:r>
          </a:p>
          <a:p>
            <a:r>
              <a:t>- Documentons ces pratiques dans un guide interne.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