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90" r:id="rId2"/>
    <p:sldId id="939" r:id="rId3"/>
    <p:sldId id="940" r:id="rId4"/>
    <p:sldId id="94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8" autoAdjust="0"/>
    <p:restoredTop sz="91551" autoAdjust="0"/>
  </p:normalViewPr>
  <p:slideViewPr>
    <p:cSldViewPr snapToGrid="0">
      <p:cViewPr>
        <p:scale>
          <a:sx n="54" d="100"/>
          <a:sy n="54" d="100"/>
        </p:scale>
        <p:origin x="17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 la menace" userId="677f79b77126fda3" providerId="LiveId" clId="{C82E8E29-EAB1-4AF5-A3D3-84238C41CE71}"/>
    <pc:docChg chg="undo custSel modSld">
      <pc:chgData name="Yass la menace" userId="677f79b77126fda3" providerId="LiveId" clId="{C82E8E29-EAB1-4AF5-A3D3-84238C41CE71}" dt="2022-12-03T08:12:37.092" v="41" actId="20577"/>
      <pc:docMkLst>
        <pc:docMk/>
      </pc:docMkLst>
      <pc:sldChg chg="modSp mod">
        <pc:chgData name="Yass la menace" userId="677f79b77126fda3" providerId="LiveId" clId="{C82E8E29-EAB1-4AF5-A3D3-84238C41CE71}" dt="2022-12-03T08:12:37.092" v="41" actId="20577"/>
        <pc:sldMkLst>
          <pc:docMk/>
          <pc:sldMk cId="0" sldId="390"/>
        </pc:sldMkLst>
        <pc:spChg chg="mod">
          <ac:chgData name="Yass la menace" userId="677f79b77126fda3" providerId="LiveId" clId="{C82E8E29-EAB1-4AF5-A3D3-84238C41CE71}" dt="2022-12-03T08:12:37.092" v="41" actId="20577"/>
          <ac:spMkLst>
            <pc:docMk/>
            <pc:sldMk cId="0" sldId="390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n-CH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Geometry Dash</a:t>
            </a:r>
          </a:p>
          <a:p>
            <a:pPr algn="ctr" defTabSz="913642">
              <a:defRPr/>
            </a:pPr>
            <a:endParaRPr lang="es-ES" sz="400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fr-FR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Pedro Pino </a:t>
            </a:r>
            <a:r>
              <a:rPr lang="fr-FR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Prieto</a:t>
            </a:r>
            <a:r>
              <a:rPr lang="fr-FR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and Yassin Alnuaimee</a:t>
            </a: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US" sz="1800" dirty="0"/>
              <a:t>describe what you use the ARM9 (and optionally the ARM7) for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en-US" sz="1800" dirty="0"/>
              <a:t>describe how you use the timers and interrupts in your project 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US" sz="1800" dirty="0"/>
              <a:t>describe how you use the main/sub screen in the project</a:t>
            </a:r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Keypad </a:t>
            </a:r>
          </a:p>
          <a:p>
            <a:pPr lvl="1"/>
            <a:r>
              <a:rPr lang="en-US" sz="1800" dirty="0"/>
              <a:t>describe how you use the keypad in the project</a:t>
            </a:r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describe how you use the touchscreen features in the project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en-US" sz="1800" dirty="0"/>
              <a:t>describe how you use the sound devices (speakers or input channels) in the project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Secondary Storage (optional)</a:t>
            </a:r>
          </a:p>
          <a:p>
            <a:pPr lvl="1"/>
            <a:r>
              <a:rPr lang="en-US" sz="1800" dirty="0"/>
              <a:t>describe how you use the </a:t>
            </a:r>
            <a:r>
              <a:rPr lang="en-US" sz="1800" dirty="0" err="1"/>
              <a:t>SDcard</a:t>
            </a:r>
            <a:r>
              <a:rPr lang="en-US" sz="1800" dirty="0"/>
              <a:t> file system in the project</a:t>
            </a:r>
          </a:p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 err="1"/>
              <a:t>WiFi</a:t>
            </a:r>
            <a:r>
              <a:rPr lang="en-US" sz="2000" b="1" dirty="0"/>
              <a:t> (optional)</a:t>
            </a:r>
          </a:p>
          <a:p>
            <a:pPr lvl="1"/>
            <a:r>
              <a:rPr lang="en-US" sz="1800" dirty="0"/>
              <a:t>describe how you use the </a:t>
            </a:r>
            <a:r>
              <a:rPr lang="en-US" sz="1800" dirty="0" err="1"/>
              <a:t>WiFi</a:t>
            </a:r>
            <a:r>
              <a:rPr lang="en-US" sz="1800" dirty="0"/>
              <a:t> in the project</a:t>
            </a:r>
          </a:p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/>
              <a:t>Sprites (optional)</a:t>
            </a:r>
            <a:endParaRPr lang="en-US" sz="2200" b="1" dirty="0"/>
          </a:p>
          <a:p>
            <a:pPr lvl="1"/>
            <a:r>
              <a:rPr lang="en-US" sz="1800" dirty="0"/>
              <a:t>describe how you use the sprites in the project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Include an image with the final view/s of your project on the actual NDS device</a:t>
            </a: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23246</TotalTime>
  <Words>172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Yass la menace</cp:lastModifiedBy>
  <cp:revision>705</cp:revision>
  <cp:lastPrinted>2006-12-01T11:02:00Z</cp:lastPrinted>
  <dcterms:created xsi:type="dcterms:W3CDTF">2011-05-27T10:59:46Z</dcterms:created>
  <dcterms:modified xsi:type="dcterms:W3CDTF">2022-12-03T08:12:43Z</dcterms:modified>
</cp:coreProperties>
</file>