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04ED9-476C-4C59-BB40-5A1915DABA78}" v="71" dt="2023-01-03T13:36:02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 la menace" userId="677f79b77126fda3" providerId="LiveId" clId="{B4904ED9-476C-4C59-BB40-5A1915DABA78}"/>
    <pc:docChg chg="undo custSel addSld modSld">
      <pc:chgData name="Yass la menace" userId="677f79b77126fda3" providerId="LiveId" clId="{B4904ED9-476C-4C59-BB40-5A1915DABA78}" dt="2023-01-03T18:32:41.112" v="400" actId="1076"/>
      <pc:docMkLst>
        <pc:docMk/>
      </pc:docMkLst>
      <pc:sldChg chg="modSp mod">
        <pc:chgData name="Yass la menace" userId="677f79b77126fda3" providerId="LiveId" clId="{B4904ED9-476C-4C59-BB40-5A1915DABA78}" dt="2023-01-03T12:16:07.956" v="5" actId="1076"/>
        <pc:sldMkLst>
          <pc:docMk/>
          <pc:sldMk cId="2315553918" sldId="256"/>
        </pc:sldMkLst>
        <pc:spChg chg="mod">
          <ac:chgData name="Yass la menace" userId="677f79b77126fda3" providerId="LiveId" clId="{B4904ED9-476C-4C59-BB40-5A1915DABA78}" dt="2023-01-03T12:16:02.881" v="4" actId="1076"/>
          <ac:spMkLst>
            <pc:docMk/>
            <pc:sldMk cId="2315553918" sldId="256"/>
            <ac:spMk id="4" creationId="{F764B159-447A-EF01-3DF6-A8CC78B43228}"/>
          </ac:spMkLst>
        </pc:spChg>
        <pc:grpChg chg="mod">
          <ac:chgData name="Yass la menace" userId="677f79b77126fda3" providerId="LiveId" clId="{B4904ED9-476C-4C59-BB40-5A1915DABA78}" dt="2023-01-03T12:16:07.956" v="5" actId="1076"/>
          <ac:grpSpMkLst>
            <pc:docMk/>
            <pc:sldMk cId="2315553918" sldId="256"/>
            <ac:grpSpMk id="5" creationId="{9A5D28FD-2D50-7EF2-C991-3E45713925AA}"/>
          </ac:grpSpMkLst>
        </pc:grpChg>
      </pc:sldChg>
      <pc:sldChg chg="addSp delSp modSp new mod">
        <pc:chgData name="Yass la menace" userId="677f79b77126fda3" providerId="LiveId" clId="{B4904ED9-476C-4C59-BB40-5A1915DABA78}" dt="2023-01-03T18:32:41.112" v="400" actId="1076"/>
        <pc:sldMkLst>
          <pc:docMk/>
          <pc:sldMk cId="1503847899" sldId="257"/>
        </pc:sldMkLst>
        <pc:spChg chg="del">
          <ac:chgData name="Yass la menace" userId="677f79b77126fda3" providerId="LiveId" clId="{B4904ED9-476C-4C59-BB40-5A1915DABA78}" dt="2023-01-03T12:16:14.113" v="7" actId="21"/>
          <ac:spMkLst>
            <pc:docMk/>
            <pc:sldMk cId="1503847899" sldId="257"/>
            <ac:spMk id="2" creationId="{AA5D9BCC-861B-1331-A4F7-BA438114BA45}"/>
          </ac:spMkLst>
        </pc:spChg>
        <pc:spChg chg="del">
          <ac:chgData name="Yass la menace" userId="677f79b77126fda3" providerId="LiveId" clId="{B4904ED9-476C-4C59-BB40-5A1915DABA78}" dt="2023-01-03T12:16:17.373" v="8" actId="21"/>
          <ac:spMkLst>
            <pc:docMk/>
            <pc:sldMk cId="1503847899" sldId="257"/>
            <ac:spMk id="3" creationId="{A029A134-C899-FCB7-86A0-F9E6DBFC7884}"/>
          </ac:spMkLst>
        </pc:spChg>
        <pc:spChg chg="add mod">
          <ac:chgData name="Yass la menace" userId="677f79b77126fda3" providerId="LiveId" clId="{B4904ED9-476C-4C59-BB40-5A1915DABA78}" dt="2023-01-03T18:32:41.112" v="400" actId="1076"/>
          <ac:spMkLst>
            <pc:docMk/>
            <pc:sldMk cId="1503847899" sldId="257"/>
            <ac:spMk id="8" creationId="{0DE13F24-301C-3EB2-87A2-A95DDCDC5532}"/>
          </ac:spMkLst>
        </pc:spChg>
        <pc:graphicFrameChg chg="add del mod">
          <ac:chgData name="Yass la menace" userId="677f79b77126fda3" providerId="LiveId" clId="{B4904ED9-476C-4C59-BB40-5A1915DABA78}" dt="2023-01-03T12:17:15.840" v="11" actId="21"/>
          <ac:graphicFrameMkLst>
            <pc:docMk/>
            <pc:sldMk cId="1503847899" sldId="257"/>
            <ac:graphicFrameMk id="4" creationId="{CC61A2BE-DEFA-C6FD-702D-0E7B019B9B30}"/>
          </ac:graphicFrameMkLst>
        </pc:graphicFrameChg>
        <pc:graphicFrameChg chg="add del mod modGraphic">
          <ac:chgData name="Yass la menace" userId="677f79b77126fda3" providerId="LiveId" clId="{B4904ED9-476C-4C59-BB40-5A1915DABA78}" dt="2023-01-03T12:22:28.823" v="19" actId="478"/>
          <ac:graphicFrameMkLst>
            <pc:docMk/>
            <pc:sldMk cId="1503847899" sldId="257"/>
            <ac:graphicFrameMk id="5" creationId="{E9353E77-67DF-6D24-5A19-F9B5402CA259}"/>
          </ac:graphicFrameMkLst>
        </pc:graphicFrameChg>
        <pc:graphicFrameChg chg="add del mod">
          <ac:chgData name="Yass la menace" userId="677f79b77126fda3" providerId="LiveId" clId="{B4904ED9-476C-4C59-BB40-5A1915DABA78}" dt="2023-01-03T12:22:44.975" v="21" actId="21"/>
          <ac:graphicFrameMkLst>
            <pc:docMk/>
            <pc:sldMk cId="1503847899" sldId="257"/>
            <ac:graphicFrameMk id="6" creationId="{285B50E4-ED8B-8443-1F1E-9B80FE29F737}"/>
          </ac:graphicFrameMkLst>
        </pc:graphicFrameChg>
        <pc:graphicFrameChg chg="add del mod modGraphic">
          <ac:chgData name="Yass la menace" userId="677f79b77126fda3" providerId="LiveId" clId="{B4904ED9-476C-4C59-BB40-5A1915DABA78}" dt="2023-01-03T16:53:32.440" v="399" actId="1076"/>
          <ac:graphicFrameMkLst>
            <pc:docMk/>
            <pc:sldMk cId="1503847899" sldId="257"/>
            <ac:graphicFrameMk id="7" creationId="{2FAC1391-6A63-438A-8B58-8AFEB0DB5BD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0DD0-0A47-2E3E-FFA0-E1FDF62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2ED07-C382-0F21-5FF6-84DD370C0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3D93-29B7-D1D9-4B25-243A69E8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4D68-3E37-7CD0-22FA-D66213B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A1F5-B446-208D-1208-D96F4664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649-131B-F68F-7C9C-4881577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3C93-B167-1BFF-8E56-CB611909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025B-42F9-9E6D-A68F-D5AA22B6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11E8-AF99-8BBF-57F8-3E11EBD7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E469-6281-2EEF-CFAB-C7974472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8BFDD-5DCC-6798-E721-775EA199B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5A496-3EC0-6DE4-9EE6-6AC38666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5ED9-9A44-87BA-7F40-0B7F38B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AF74-AF45-B806-C3C2-E986EF9D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951B-C9B9-8958-1E2D-C66673C2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747-7D4D-8465-8656-313B269B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519D-CEA1-764B-3337-4C1B55B3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4400-0D09-552C-0511-A54215A6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9307-4980-7D0F-A6BC-D97F2F81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4AEA-52AD-E879-3A4B-6373512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3E30-BDC7-7F17-833A-516F689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EC825-61D3-D3CE-808A-87594A6A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4176-C5C2-33DE-8386-91F03E20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F04A-FC1D-3006-9042-D50527B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E26E-5981-748A-FC9A-5F7A90CF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AB25-E7B2-8BCE-0B57-F0EEA45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AD9E-74F8-1605-894C-1FC41CB2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FB48B-0385-8C57-A522-02125973E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AABC-B635-81FA-F3E0-DC44DBA5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3407-C020-87B9-2508-B6F3DFBF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89598-F161-8383-B244-540AB82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F3D6-9B7F-7AFB-493F-B9EFF0B8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FCB7-86A1-CA98-70D1-79FEB49D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8D42-F73F-CB1F-B0E6-819937F1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D95F1-984A-5FB4-640C-BD84E717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4E089-2F96-DE36-DC65-1F4B20070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00AAD-D4D3-65F4-92E2-0D948DE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182E3-235D-AA7B-37AF-DF184F67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D617-F1FC-5BA2-78B6-1137034A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F24A-4668-10AB-C06F-31CF35DA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6B4B2-3ABD-6F5A-D8FE-97531D84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57195-3CFB-C217-240B-18A1A56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5383-9164-4EDA-B0CB-31FF2C3E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AE48D-D5F1-05AB-7057-77B6EC83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099-47CB-14BA-1804-3AD53A3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E9DF3-1FB7-935D-D735-68413532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7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930-6BB8-86B6-C815-CF1DF9C0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5724-056B-015E-B935-451E8EF5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6B4E-12FF-B158-DF60-96A44E97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B9BC-0616-FE72-CEFF-F7FAB38E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F02F-86F8-4D51-4B3F-97AEAE7E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BBCB-65C6-ACEE-90BE-3C75E84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FBD-BEED-999C-5520-C928DDBA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63B2B-0EA5-C896-4E2C-8BE4BEAE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21B3-BB32-834B-3DFF-344B5CB3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6D47-C467-394C-398C-37B885AC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8193-DB5E-6787-42A9-7D28009E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6220-3CB4-99E9-DF9C-B93F6FAB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3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12F3E-FE43-EDF7-3B36-42F0613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D133-69F9-AB5E-207C-230798AA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B355-6D29-389D-C12D-263ECBBC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6DBD-CDE8-4A3E-A396-D3442553C59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123A-D051-4D3E-3632-47BA9E079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70FA-D6FA-ACD8-C41F-FAD01CDBF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06BD-DC2C-4277-897C-5A37C33CBA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2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D28FD-2D50-7EF2-C991-3E45713925AA}"/>
              </a:ext>
            </a:extLst>
          </p:cNvPr>
          <p:cNvGrpSpPr/>
          <p:nvPr/>
        </p:nvGrpSpPr>
        <p:grpSpPr>
          <a:xfrm>
            <a:off x="0" y="-1056100"/>
            <a:ext cx="11520000" cy="8640000"/>
            <a:chOff x="1846145" y="-766309"/>
            <a:chExt cx="11520000" cy="86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64B159-447A-EF01-3DF6-A8CC78B43228}"/>
                </a:ext>
              </a:extLst>
            </p:cNvPr>
            <p:cNvSpPr>
              <a:spLocks/>
            </p:cNvSpPr>
            <p:nvPr/>
          </p:nvSpPr>
          <p:spPr>
            <a:xfrm>
              <a:off x="1846145" y="-766309"/>
              <a:ext cx="11520000" cy="86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C398023-6FBE-317C-8851-4E0671AFCBFB}"/>
                </a:ext>
              </a:extLst>
            </p:cNvPr>
            <p:cNvSpPr/>
            <p:nvPr/>
          </p:nvSpPr>
          <p:spPr>
            <a:xfrm>
              <a:off x="2996046" y="4273691"/>
              <a:ext cx="1080000" cy="10800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BD3F32-3169-E384-E6DC-C7DFC7F0B8A4}"/>
                </a:ext>
              </a:extLst>
            </p:cNvPr>
            <p:cNvSpPr/>
            <p:nvPr/>
          </p:nvSpPr>
          <p:spPr>
            <a:xfrm>
              <a:off x="1846145" y="5353691"/>
              <a:ext cx="11519999" cy="25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AC92477F-26CD-B9BF-8DB2-F352CFD55E83}"/>
                </a:ext>
              </a:extLst>
            </p:cNvPr>
            <p:cNvSpPr/>
            <p:nvPr/>
          </p:nvSpPr>
          <p:spPr>
            <a:xfrm>
              <a:off x="7066144" y="4273691"/>
              <a:ext cx="1080000" cy="10800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07DEA4A4-03DD-FFD0-6879-D15A50C4760D}"/>
                </a:ext>
              </a:extLst>
            </p:cNvPr>
            <p:cNvSpPr/>
            <p:nvPr/>
          </p:nvSpPr>
          <p:spPr>
            <a:xfrm>
              <a:off x="11395676" y="4273691"/>
              <a:ext cx="1080000" cy="108000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155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FAC1391-6A63-438A-8B58-8AFEB0DB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02356"/>
              </p:ext>
            </p:extLst>
          </p:nvPr>
        </p:nvGraphicFramePr>
        <p:xfrm>
          <a:off x="1517305" y="-1463701"/>
          <a:ext cx="8128008" cy="890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36263574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19741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64415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82142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50381838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038669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5279529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583049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74000428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227085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4520378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724892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8979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208862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61493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027371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13074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7808564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0202090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9858014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003683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5862517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741706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2578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9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6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0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4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4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5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5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0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9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5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2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5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7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33772"/>
                  </a:ext>
                </a:extLst>
              </a:tr>
            </a:tbl>
          </a:graphicData>
        </a:graphic>
      </p:graphicFrame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DE13F24-301C-3EB2-87A2-A95DDCDC5532}"/>
              </a:ext>
            </a:extLst>
          </p:cNvPr>
          <p:cNvSpPr/>
          <p:nvPr/>
        </p:nvSpPr>
        <p:spPr>
          <a:xfrm>
            <a:off x="1517305" y="-306783"/>
            <a:ext cx="8128008" cy="7743242"/>
          </a:xfrm>
          <a:prstGeom prst="triangle">
            <a:avLst>
              <a:gd name="adj" fmla="val 49605"/>
            </a:avLst>
          </a:prstGeom>
          <a:solidFill>
            <a:srgbClr val="FFC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84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282</Words>
  <Application>Microsoft Office PowerPoint</Application>
  <PresentationFormat>Widescreen</PresentationFormat>
  <Paragraphs>282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 la menace</dc:creator>
  <cp:lastModifiedBy>Yass la menace</cp:lastModifiedBy>
  <cp:revision>3</cp:revision>
  <dcterms:created xsi:type="dcterms:W3CDTF">2023-01-01T14:42:43Z</dcterms:created>
  <dcterms:modified xsi:type="dcterms:W3CDTF">2023-01-03T18:32:49Z</dcterms:modified>
</cp:coreProperties>
</file>