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6"/>
  </p:notesMasterIdLst>
  <p:sldIdLst>
    <p:sldId id="256" r:id="rId2"/>
    <p:sldId id="257" r:id="rId3"/>
    <p:sldId id="272" r:id="rId4"/>
    <p:sldId id="276" r:id="rId5"/>
  </p:sldIdLst>
  <p:sldSz cx="9144000" cy="5143500" type="screen16x9"/>
  <p:notesSz cx="6858000" cy="9144000"/>
  <p:embeddedFontLst>
    <p:embeddedFont>
      <p:font typeface="Abel" panose="020B0604020202020204" charset="0"/>
      <p:regular r:id="rId7"/>
    </p:embeddedFont>
    <p:embeddedFont>
      <p:font typeface="Arv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2DE49B-9DBF-4AF9-988C-4022466B2980}">
  <a:tblStyle styleId="{022DE49B-9DBF-4AF9-988C-4022466B29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327213437_0_9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327213437_0_9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6"/>
        <p:cNvGrpSpPr/>
        <p:nvPr/>
      </p:nvGrpSpPr>
      <p:grpSpPr>
        <a:xfrm>
          <a:off x="0" y="0"/>
          <a:ext cx="0" cy="0"/>
          <a:chOff x="0" y="0"/>
          <a:chExt cx="0" cy="0"/>
        </a:xfrm>
      </p:grpSpPr>
      <p:sp>
        <p:nvSpPr>
          <p:cNvPr id="5247" name="Google Shape;5247;g6327213437_0_1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8" name="Google Shape;5248;g6327213437_0_1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4"/>
        <p:cNvGrpSpPr/>
        <p:nvPr/>
      </p:nvGrpSpPr>
      <p:grpSpPr>
        <a:xfrm>
          <a:off x="0" y="0"/>
          <a:ext cx="0" cy="0"/>
          <a:chOff x="0" y="0"/>
          <a:chExt cx="0" cy="0"/>
        </a:xfrm>
      </p:grpSpPr>
      <p:sp>
        <p:nvSpPr>
          <p:cNvPr id="5395" name="Google Shape;5395;g6327213437_0_2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6" name="Google Shape;5396;g6327213437_0_2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0" y="0"/>
            <a:ext cx="9153900" cy="5153100"/>
          </a:xfrm>
          <a:prstGeom prst="frame">
            <a:avLst>
              <a:gd name="adj1" fmla="val 72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2353" y="535425"/>
            <a:ext cx="5153100" cy="20526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1" name="Google Shape;11;p2"/>
          <p:cNvSpPr txBox="1">
            <a:spLocks noGrp="1"/>
          </p:cNvSpPr>
          <p:nvPr>
            <p:ph type="subTitle" idx="1"/>
          </p:nvPr>
        </p:nvSpPr>
        <p:spPr>
          <a:xfrm>
            <a:off x="712350" y="2548775"/>
            <a:ext cx="5153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2">
  <p:cSld name="CUSTOM_3_1">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89100" y="2810100"/>
            <a:ext cx="2001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solidFill>
                  <a:srgbClr val="F37876"/>
                </a:solidFill>
              </a:defRPr>
            </a:lvl1pPr>
            <a:lvl2pPr lvl="1" algn="ctr" rtl="0">
              <a:spcBef>
                <a:spcPts val="0"/>
              </a:spcBef>
              <a:spcAft>
                <a:spcPts val="0"/>
              </a:spcAft>
              <a:buNone/>
              <a:defRPr sz="1500">
                <a:solidFill>
                  <a:srgbClr val="F37876"/>
                </a:solidFill>
              </a:defRPr>
            </a:lvl2pPr>
            <a:lvl3pPr lvl="2" algn="ctr" rtl="0">
              <a:spcBef>
                <a:spcPts val="0"/>
              </a:spcBef>
              <a:spcAft>
                <a:spcPts val="0"/>
              </a:spcAft>
              <a:buNone/>
              <a:defRPr sz="1500">
                <a:solidFill>
                  <a:srgbClr val="F37876"/>
                </a:solidFill>
              </a:defRPr>
            </a:lvl3pPr>
            <a:lvl4pPr lvl="3" algn="ctr" rtl="0">
              <a:spcBef>
                <a:spcPts val="0"/>
              </a:spcBef>
              <a:spcAft>
                <a:spcPts val="0"/>
              </a:spcAft>
              <a:buNone/>
              <a:defRPr sz="1500">
                <a:solidFill>
                  <a:srgbClr val="F37876"/>
                </a:solidFill>
              </a:defRPr>
            </a:lvl4pPr>
            <a:lvl5pPr lvl="4" algn="ctr" rtl="0">
              <a:spcBef>
                <a:spcPts val="0"/>
              </a:spcBef>
              <a:spcAft>
                <a:spcPts val="0"/>
              </a:spcAft>
              <a:buNone/>
              <a:defRPr sz="1500">
                <a:solidFill>
                  <a:srgbClr val="F37876"/>
                </a:solidFill>
              </a:defRPr>
            </a:lvl5pPr>
            <a:lvl6pPr lvl="5" algn="ctr" rtl="0">
              <a:spcBef>
                <a:spcPts val="0"/>
              </a:spcBef>
              <a:spcAft>
                <a:spcPts val="0"/>
              </a:spcAft>
              <a:buNone/>
              <a:defRPr sz="1500">
                <a:solidFill>
                  <a:srgbClr val="F37876"/>
                </a:solidFill>
              </a:defRPr>
            </a:lvl6pPr>
            <a:lvl7pPr lvl="6" algn="ctr" rtl="0">
              <a:spcBef>
                <a:spcPts val="0"/>
              </a:spcBef>
              <a:spcAft>
                <a:spcPts val="0"/>
              </a:spcAft>
              <a:buNone/>
              <a:defRPr sz="1500">
                <a:solidFill>
                  <a:srgbClr val="F37876"/>
                </a:solidFill>
              </a:defRPr>
            </a:lvl7pPr>
            <a:lvl8pPr lvl="7" algn="ctr" rtl="0">
              <a:spcBef>
                <a:spcPts val="0"/>
              </a:spcBef>
              <a:spcAft>
                <a:spcPts val="0"/>
              </a:spcAft>
              <a:buNone/>
              <a:defRPr sz="1500">
                <a:solidFill>
                  <a:srgbClr val="F37876"/>
                </a:solidFill>
              </a:defRPr>
            </a:lvl8pPr>
            <a:lvl9pPr lvl="8" algn="ctr" rtl="0">
              <a:spcBef>
                <a:spcPts val="0"/>
              </a:spcBef>
              <a:spcAft>
                <a:spcPts val="0"/>
              </a:spcAft>
              <a:buNone/>
              <a:defRPr sz="1500">
                <a:solidFill>
                  <a:srgbClr val="F37876"/>
                </a:solidFill>
              </a:defRPr>
            </a:lvl9pPr>
          </a:lstStyle>
          <a:p>
            <a:endParaRPr/>
          </a:p>
        </p:txBody>
      </p:sp>
      <p:sp>
        <p:nvSpPr>
          <p:cNvPr id="79" name="Google Shape;79;p17"/>
          <p:cNvSpPr txBox="1">
            <a:spLocks noGrp="1"/>
          </p:cNvSpPr>
          <p:nvPr>
            <p:ph type="subTitle" idx="1"/>
          </p:nvPr>
        </p:nvSpPr>
        <p:spPr>
          <a:xfrm>
            <a:off x="1089100" y="3225475"/>
            <a:ext cx="2001900" cy="138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80" name="Google Shape;80;p17"/>
          <p:cNvSpPr txBox="1">
            <a:spLocks noGrp="1"/>
          </p:cNvSpPr>
          <p:nvPr>
            <p:ph type="title" idx="2"/>
          </p:nvPr>
        </p:nvSpPr>
        <p:spPr>
          <a:xfrm>
            <a:off x="3571050" y="2810100"/>
            <a:ext cx="2001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solidFill>
                  <a:srgbClr val="F37876"/>
                </a:solidFill>
              </a:defRPr>
            </a:lvl1pPr>
            <a:lvl2pPr lvl="1" algn="ctr" rtl="0">
              <a:spcBef>
                <a:spcPts val="0"/>
              </a:spcBef>
              <a:spcAft>
                <a:spcPts val="0"/>
              </a:spcAft>
              <a:buNone/>
              <a:defRPr sz="1500">
                <a:solidFill>
                  <a:srgbClr val="F37876"/>
                </a:solidFill>
              </a:defRPr>
            </a:lvl2pPr>
            <a:lvl3pPr lvl="2" algn="ctr" rtl="0">
              <a:spcBef>
                <a:spcPts val="0"/>
              </a:spcBef>
              <a:spcAft>
                <a:spcPts val="0"/>
              </a:spcAft>
              <a:buNone/>
              <a:defRPr sz="1500">
                <a:solidFill>
                  <a:srgbClr val="F37876"/>
                </a:solidFill>
              </a:defRPr>
            </a:lvl3pPr>
            <a:lvl4pPr lvl="3" algn="ctr" rtl="0">
              <a:spcBef>
                <a:spcPts val="0"/>
              </a:spcBef>
              <a:spcAft>
                <a:spcPts val="0"/>
              </a:spcAft>
              <a:buNone/>
              <a:defRPr sz="1500">
                <a:solidFill>
                  <a:srgbClr val="F37876"/>
                </a:solidFill>
              </a:defRPr>
            </a:lvl4pPr>
            <a:lvl5pPr lvl="4" algn="ctr" rtl="0">
              <a:spcBef>
                <a:spcPts val="0"/>
              </a:spcBef>
              <a:spcAft>
                <a:spcPts val="0"/>
              </a:spcAft>
              <a:buNone/>
              <a:defRPr sz="1500">
                <a:solidFill>
                  <a:srgbClr val="F37876"/>
                </a:solidFill>
              </a:defRPr>
            </a:lvl5pPr>
            <a:lvl6pPr lvl="5" algn="ctr" rtl="0">
              <a:spcBef>
                <a:spcPts val="0"/>
              </a:spcBef>
              <a:spcAft>
                <a:spcPts val="0"/>
              </a:spcAft>
              <a:buNone/>
              <a:defRPr sz="1500">
                <a:solidFill>
                  <a:srgbClr val="F37876"/>
                </a:solidFill>
              </a:defRPr>
            </a:lvl6pPr>
            <a:lvl7pPr lvl="6" algn="ctr" rtl="0">
              <a:spcBef>
                <a:spcPts val="0"/>
              </a:spcBef>
              <a:spcAft>
                <a:spcPts val="0"/>
              </a:spcAft>
              <a:buNone/>
              <a:defRPr sz="1500">
                <a:solidFill>
                  <a:srgbClr val="F37876"/>
                </a:solidFill>
              </a:defRPr>
            </a:lvl7pPr>
            <a:lvl8pPr lvl="7" algn="ctr" rtl="0">
              <a:spcBef>
                <a:spcPts val="0"/>
              </a:spcBef>
              <a:spcAft>
                <a:spcPts val="0"/>
              </a:spcAft>
              <a:buNone/>
              <a:defRPr sz="1500">
                <a:solidFill>
                  <a:srgbClr val="F37876"/>
                </a:solidFill>
              </a:defRPr>
            </a:lvl8pPr>
            <a:lvl9pPr lvl="8" algn="ctr" rtl="0">
              <a:spcBef>
                <a:spcPts val="0"/>
              </a:spcBef>
              <a:spcAft>
                <a:spcPts val="0"/>
              </a:spcAft>
              <a:buNone/>
              <a:defRPr sz="1500">
                <a:solidFill>
                  <a:srgbClr val="F37876"/>
                </a:solidFill>
              </a:defRPr>
            </a:lvl9pPr>
          </a:lstStyle>
          <a:p>
            <a:endParaRPr/>
          </a:p>
        </p:txBody>
      </p:sp>
      <p:sp>
        <p:nvSpPr>
          <p:cNvPr id="81" name="Google Shape;81;p17"/>
          <p:cNvSpPr txBox="1">
            <a:spLocks noGrp="1"/>
          </p:cNvSpPr>
          <p:nvPr>
            <p:ph type="subTitle" idx="3"/>
          </p:nvPr>
        </p:nvSpPr>
        <p:spPr>
          <a:xfrm>
            <a:off x="3571050" y="3225475"/>
            <a:ext cx="2001900" cy="138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82" name="Google Shape;82;p17"/>
          <p:cNvSpPr txBox="1">
            <a:spLocks noGrp="1"/>
          </p:cNvSpPr>
          <p:nvPr>
            <p:ph type="title" idx="4"/>
          </p:nvPr>
        </p:nvSpPr>
        <p:spPr>
          <a:xfrm>
            <a:off x="6053000" y="2810100"/>
            <a:ext cx="2001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solidFill>
                  <a:srgbClr val="F37876"/>
                </a:solidFill>
              </a:defRPr>
            </a:lvl1pPr>
            <a:lvl2pPr lvl="1" algn="ctr" rtl="0">
              <a:spcBef>
                <a:spcPts val="0"/>
              </a:spcBef>
              <a:spcAft>
                <a:spcPts val="0"/>
              </a:spcAft>
              <a:buNone/>
              <a:defRPr sz="1500">
                <a:solidFill>
                  <a:srgbClr val="F37876"/>
                </a:solidFill>
              </a:defRPr>
            </a:lvl2pPr>
            <a:lvl3pPr lvl="2" algn="ctr" rtl="0">
              <a:spcBef>
                <a:spcPts val="0"/>
              </a:spcBef>
              <a:spcAft>
                <a:spcPts val="0"/>
              </a:spcAft>
              <a:buNone/>
              <a:defRPr sz="1500">
                <a:solidFill>
                  <a:srgbClr val="F37876"/>
                </a:solidFill>
              </a:defRPr>
            </a:lvl3pPr>
            <a:lvl4pPr lvl="3" algn="ctr" rtl="0">
              <a:spcBef>
                <a:spcPts val="0"/>
              </a:spcBef>
              <a:spcAft>
                <a:spcPts val="0"/>
              </a:spcAft>
              <a:buNone/>
              <a:defRPr sz="1500">
                <a:solidFill>
                  <a:srgbClr val="F37876"/>
                </a:solidFill>
              </a:defRPr>
            </a:lvl4pPr>
            <a:lvl5pPr lvl="4" algn="ctr" rtl="0">
              <a:spcBef>
                <a:spcPts val="0"/>
              </a:spcBef>
              <a:spcAft>
                <a:spcPts val="0"/>
              </a:spcAft>
              <a:buNone/>
              <a:defRPr sz="1500">
                <a:solidFill>
                  <a:srgbClr val="F37876"/>
                </a:solidFill>
              </a:defRPr>
            </a:lvl5pPr>
            <a:lvl6pPr lvl="5" algn="ctr" rtl="0">
              <a:spcBef>
                <a:spcPts val="0"/>
              </a:spcBef>
              <a:spcAft>
                <a:spcPts val="0"/>
              </a:spcAft>
              <a:buNone/>
              <a:defRPr sz="1500">
                <a:solidFill>
                  <a:srgbClr val="F37876"/>
                </a:solidFill>
              </a:defRPr>
            </a:lvl6pPr>
            <a:lvl7pPr lvl="6" algn="ctr" rtl="0">
              <a:spcBef>
                <a:spcPts val="0"/>
              </a:spcBef>
              <a:spcAft>
                <a:spcPts val="0"/>
              </a:spcAft>
              <a:buNone/>
              <a:defRPr sz="1500">
                <a:solidFill>
                  <a:srgbClr val="F37876"/>
                </a:solidFill>
              </a:defRPr>
            </a:lvl7pPr>
            <a:lvl8pPr lvl="7" algn="ctr" rtl="0">
              <a:spcBef>
                <a:spcPts val="0"/>
              </a:spcBef>
              <a:spcAft>
                <a:spcPts val="0"/>
              </a:spcAft>
              <a:buNone/>
              <a:defRPr sz="1500">
                <a:solidFill>
                  <a:srgbClr val="F37876"/>
                </a:solidFill>
              </a:defRPr>
            </a:lvl8pPr>
            <a:lvl9pPr lvl="8" algn="ctr" rtl="0">
              <a:spcBef>
                <a:spcPts val="0"/>
              </a:spcBef>
              <a:spcAft>
                <a:spcPts val="0"/>
              </a:spcAft>
              <a:buNone/>
              <a:defRPr sz="1500">
                <a:solidFill>
                  <a:srgbClr val="F37876"/>
                </a:solidFill>
              </a:defRPr>
            </a:lvl9pPr>
          </a:lstStyle>
          <a:p>
            <a:endParaRPr/>
          </a:p>
        </p:txBody>
      </p:sp>
      <p:sp>
        <p:nvSpPr>
          <p:cNvPr id="83" name="Google Shape;83;p17"/>
          <p:cNvSpPr txBox="1">
            <a:spLocks noGrp="1"/>
          </p:cNvSpPr>
          <p:nvPr>
            <p:ph type="subTitle" idx="5"/>
          </p:nvPr>
        </p:nvSpPr>
        <p:spPr>
          <a:xfrm>
            <a:off x="6053000" y="3225475"/>
            <a:ext cx="2001900" cy="138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84" name="Google Shape;84;p17"/>
          <p:cNvSpPr txBox="1">
            <a:spLocks noGrp="1"/>
          </p:cNvSpPr>
          <p:nvPr>
            <p:ph type="title" idx="6"/>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p:nvPr/>
        </p:nvSpPr>
        <p:spPr>
          <a:xfrm>
            <a:off x="9925" y="0"/>
            <a:ext cx="9144000" cy="5153100"/>
          </a:xfrm>
          <a:prstGeom prst="frame">
            <a:avLst>
              <a:gd name="adj1" fmla="val 724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2435550" y="748050"/>
            <a:ext cx="4272900" cy="3647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2896950" y="1196550"/>
            <a:ext cx="33501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2896950" y="2038350"/>
            <a:ext cx="3350100" cy="650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300"/>
            </a:lvl1pPr>
            <a:lvl2pPr lvl="1" algn="ctr">
              <a:spcBef>
                <a:spcPts val="1600"/>
              </a:spcBef>
              <a:spcAft>
                <a:spcPts val="0"/>
              </a:spcAft>
              <a:buNone/>
              <a:defRPr sz="1300"/>
            </a:lvl2pPr>
            <a:lvl3pPr lvl="2" algn="ctr">
              <a:spcBef>
                <a:spcPts val="1600"/>
              </a:spcBef>
              <a:spcAft>
                <a:spcPts val="0"/>
              </a:spcAft>
              <a:buNone/>
              <a:defRPr sz="1300"/>
            </a:lvl3pPr>
            <a:lvl4pPr lvl="3" algn="ctr">
              <a:spcBef>
                <a:spcPts val="1600"/>
              </a:spcBef>
              <a:spcAft>
                <a:spcPts val="0"/>
              </a:spcAft>
              <a:buNone/>
              <a:defRPr sz="1300"/>
            </a:lvl4pPr>
            <a:lvl5pPr lvl="4" algn="ctr">
              <a:spcBef>
                <a:spcPts val="1600"/>
              </a:spcBef>
              <a:spcAft>
                <a:spcPts val="0"/>
              </a:spcAft>
              <a:buNone/>
              <a:defRPr sz="1300"/>
            </a:lvl5pPr>
            <a:lvl6pPr lvl="5" algn="ctr">
              <a:spcBef>
                <a:spcPts val="1600"/>
              </a:spcBef>
              <a:spcAft>
                <a:spcPts val="0"/>
              </a:spcAft>
              <a:buNone/>
              <a:defRPr sz="1300"/>
            </a:lvl6pPr>
            <a:lvl7pPr lvl="6" algn="ctr">
              <a:spcBef>
                <a:spcPts val="1600"/>
              </a:spcBef>
              <a:spcAft>
                <a:spcPts val="0"/>
              </a:spcAft>
              <a:buNone/>
              <a:defRPr sz="1300"/>
            </a:lvl7pPr>
            <a:lvl8pPr lvl="7" algn="ctr">
              <a:spcBef>
                <a:spcPts val="1600"/>
              </a:spcBef>
              <a:spcAft>
                <a:spcPts val="0"/>
              </a:spcAft>
              <a:buNone/>
              <a:defRPr sz="1300"/>
            </a:lvl8pPr>
            <a:lvl9pPr lvl="8" algn="ctr">
              <a:spcBef>
                <a:spcPts val="1600"/>
              </a:spcBef>
              <a:spcAft>
                <a:spcPts val="1600"/>
              </a:spcAft>
              <a:buNone/>
              <a:defRPr sz="1300"/>
            </a:lvl9pPr>
          </a:lstStyle>
          <a:p>
            <a:endParaRPr/>
          </a:p>
        </p:txBody>
      </p:sp>
      <p:sp>
        <p:nvSpPr>
          <p:cNvPr id="17" name="Google Shape;17;p3"/>
          <p:cNvSpPr txBox="1"/>
          <p:nvPr/>
        </p:nvSpPr>
        <p:spPr>
          <a:xfrm>
            <a:off x="3072000" y="3351175"/>
            <a:ext cx="3000000" cy="650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252D48"/>
                </a:solidFill>
                <a:latin typeface="Abel"/>
                <a:ea typeface="Abel"/>
                <a:cs typeface="Abel"/>
                <a:sym typeface="Abel"/>
              </a:rPr>
              <a:t>CREDITS: This presentation template was created by </a:t>
            </a:r>
            <a:r>
              <a:rPr lang="en" sz="900">
                <a:solidFill>
                  <a:srgbClr val="252D48"/>
                </a:solidFill>
                <a:uFill>
                  <a:noFill/>
                </a:uFill>
                <a:latin typeface="Abel"/>
                <a:ea typeface="Abel"/>
                <a:cs typeface="Abel"/>
                <a:sym typeface="Abel"/>
                <a:hlinkClick r:id="rId3"/>
              </a:rPr>
              <a:t>Slidesgo</a:t>
            </a:r>
            <a:r>
              <a:rPr lang="en" sz="900">
                <a:solidFill>
                  <a:srgbClr val="252D48"/>
                </a:solidFill>
                <a:latin typeface="Abel"/>
                <a:ea typeface="Abel"/>
                <a:cs typeface="Abel"/>
                <a:sym typeface="Abel"/>
              </a:rPr>
              <a:t>, including icons by </a:t>
            </a:r>
            <a:r>
              <a:rPr lang="en" sz="900">
                <a:solidFill>
                  <a:srgbClr val="252D48"/>
                </a:solidFill>
                <a:uFill>
                  <a:noFill/>
                </a:uFill>
                <a:latin typeface="Abel"/>
                <a:ea typeface="Abel"/>
                <a:cs typeface="Abel"/>
                <a:sym typeface="Abel"/>
                <a:hlinkClick r:id="rId4"/>
              </a:rPr>
              <a:t>Flaticon</a:t>
            </a:r>
            <a:r>
              <a:rPr lang="en" sz="900">
                <a:solidFill>
                  <a:srgbClr val="252D48"/>
                </a:solidFill>
                <a:latin typeface="Abel"/>
                <a:ea typeface="Abel"/>
                <a:cs typeface="Abel"/>
                <a:sym typeface="Abel"/>
              </a:rPr>
              <a:t>, and infographics &amp; images by </a:t>
            </a:r>
            <a:r>
              <a:rPr lang="en" sz="900">
                <a:solidFill>
                  <a:srgbClr val="252D48"/>
                </a:solidFill>
                <a:uFill>
                  <a:noFill/>
                </a:uFill>
                <a:latin typeface="Abel"/>
                <a:ea typeface="Abel"/>
                <a:cs typeface="Abel"/>
                <a:sym typeface="Abel"/>
                <a:hlinkClick r:id="rId5"/>
              </a:rPr>
              <a:t>Freepik</a:t>
            </a:r>
            <a:r>
              <a:rPr lang="en" sz="900">
                <a:solidFill>
                  <a:srgbClr val="252D48"/>
                </a:solidFill>
                <a:latin typeface="Abel"/>
                <a:ea typeface="Abel"/>
                <a:cs typeface="Abel"/>
                <a:sym typeface="Abel"/>
              </a:rPr>
              <a:t>. </a:t>
            </a:r>
            <a:endParaRPr sz="900">
              <a:solidFill>
                <a:srgbClr val="252D48"/>
              </a:solidFill>
              <a:latin typeface="Abel"/>
              <a:ea typeface="Abel"/>
              <a:cs typeface="Abel"/>
              <a:sym typeface="A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2350" y="1352900"/>
            <a:ext cx="4498200" cy="1512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20" name="Google Shape;20;p4"/>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712350" y="1816850"/>
            <a:ext cx="3623700" cy="275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07924" y="1816850"/>
            <a:ext cx="3623700" cy="275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12350" y="450150"/>
            <a:ext cx="6145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837025" y="1233175"/>
            <a:ext cx="3598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34" name="Google Shape;34;p9"/>
          <p:cNvSpPr txBox="1">
            <a:spLocks noGrp="1"/>
          </p:cNvSpPr>
          <p:nvPr>
            <p:ph type="subTitle" idx="1"/>
          </p:nvPr>
        </p:nvSpPr>
        <p:spPr>
          <a:xfrm>
            <a:off x="837025" y="2803075"/>
            <a:ext cx="3598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35" name="Google Shape;35;p9"/>
          <p:cNvSpPr txBox="1">
            <a:spLocks noGrp="1"/>
          </p:cNvSpPr>
          <p:nvPr>
            <p:ph type="body" idx="2"/>
          </p:nvPr>
        </p:nvSpPr>
        <p:spPr>
          <a:xfrm>
            <a:off x="4764925" y="724075"/>
            <a:ext cx="3492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712350" y="4230575"/>
            <a:ext cx="77193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712350" y="1106125"/>
            <a:ext cx="77193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712350" y="3152225"/>
            <a:ext cx="77193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52D48"/>
              </a:buClr>
              <a:buSzPts val="2800"/>
              <a:buFont typeface="Arvo"/>
              <a:buNone/>
              <a:defRPr sz="2800">
                <a:solidFill>
                  <a:srgbClr val="252D48"/>
                </a:solidFill>
                <a:latin typeface="Arvo"/>
                <a:ea typeface="Arvo"/>
                <a:cs typeface="Arvo"/>
                <a:sym typeface="Arvo"/>
              </a:defRPr>
            </a:lvl1pPr>
            <a:lvl2pPr lvl="1">
              <a:spcBef>
                <a:spcPts val="0"/>
              </a:spcBef>
              <a:spcAft>
                <a:spcPts val="0"/>
              </a:spcAft>
              <a:buClr>
                <a:srgbClr val="252D48"/>
              </a:buClr>
              <a:buSzPts val="2800"/>
              <a:buFont typeface="Arvo"/>
              <a:buNone/>
              <a:defRPr sz="2800">
                <a:solidFill>
                  <a:srgbClr val="252D48"/>
                </a:solidFill>
                <a:latin typeface="Arvo"/>
                <a:ea typeface="Arvo"/>
                <a:cs typeface="Arvo"/>
                <a:sym typeface="Arvo"/>
              </a:defRPr>
            </a:lvl2pPr>
            <a:lvl3pPr lvl="2">
              <a:spcBef>
                <a:spcPts val="0"/>
              </a:spcBef>
              <a:spcAft>
                <a:spcPts val="0"/>
              </a:spcAft>
              <a:buClr>
                <a:srgbClr val="252D48"/>
              </a:buClr>
              <a:buSzPts val="2800"/>
              <a:buFont typeface="Arvo"/>
              <a:buNone/>
              <a:defRPr sz="2800">
                <a:solidFill>
                  <a:srgbClr val="252D48"/>
                </a:solidFill>
                <a:latin typeface="Arvo"/>
                <a:ea typeface="Arvo"/>
                <a:cs typeface="Arvo"/>
                <a:sym typeface="Arvo"/>
              </a:defRPr>
            </a:lvl3pPr>
            <a:lvl4pPr lvl="3">
              <a:spcBef>
                <a:spcPts val="0"/>
              </a:spcBef>
              <a:spcAft>
                <a:spcPts val="0"/>
              </a:spcAft>
              <a:buClr>
                <a:srgbClr val="252D48"/>
              </a:buClr>
              <a:buSzPts val="2800"/>
              <a:buFont typeface="Arvo"/>
              <a:buNone/>
              <a:defRPr sz="2800">
                <a:solidFill>
                  <a:srgbClr val="252D48"/>
                </a:solidFill>
                <a:latin typeface="Arvo"/>
                <a:ea typeface="Arvo"/>
                <a:cs typeface="Arvo"/>
                <a:sym typeface="Arvo"/>
              </a:defRPr>
            </a:lvl4pPr>
            <a:lvl5pPr lvl="4">
              <a:spcBef>
                <a:spcPts val="0"/>
              </a:spcBef>
              <a:spcAft>
                <a:spcPts val="0"/>
              </a:spcAft>
              <a:buClr>
                <a:srgbClr val="252D48"/>
              </a:buClr>
              <a:buSzPts val="2800"/>
              <a:buFont typeface="Arvo"/>
              <a:buNone/>
              <a:defRPr sz="2800">
                <a:solidFill>
                  <a:srgbClr val="252D48"/>
                </a:solidFill>
                <a:latin typeface="Arvo"/>
                <a:ea typeface="Arvo"/>
                <a:cs typeface="Arvo"/>
                <a:sym typeface="Arvo"/>
              </a:defRPr>
            </a:lvl5pPr>
            <a:lvl6pPr lvl="5">
              <a:spcBef>
                <a:spcPts val="0"/>
              </a:spcBef>
              <a:spcAft>
                <a:spcPts val="0"/>
              </a:spcAft>
              <a:buClr>
                <a:srgbClr val="252D48"/>
              </a:buClr>
              <a:buSzPts val="2800"/>
              <a:buFont typeface="Arvo"/>
              <a:buNone/>
              <a:defRPr sz="2800">
                <a:solidFill>
                  <a:srgbClr val="252D48"/>
                </a:solidFill>
                <a:latin typeface="Arvo"/>
                <a:ea typeface="Arvo"/>
                <a:cs typeface="Arvo"/>
                <a:sym typeface="Arvo"/>
              </a:defRPr>
            </a:lvl6pPr>
            <a:lvl7pPr lvl="6">
              <a:spcBef>
                <a:spcPts val="0"/>
              </a:spcBef>
              <a:spcAft>
                <a:spcPts val="0"/>
              </a:spcAft>
              <a:buClr>
                <a:srgbClr val="252D48"/>
              </a:buClr>
              <a:buSzPts val="2800"/>
              <a:buFont typeface="Arvo"/>
              <a:buNone/>
              <a:defRPr sz="2800">
                <a:solidFill>
                  <a:srgbClr val="252D48"/>
                </a:solidFill>
                <a:latin typeface="Arvo"/>
                <a:ea typeface="Arvo"/>
                <a:cs typeface="Arvo"/>
                <a:sym typeface="Arvo"/>
              </a:defRPr>
            </a:lvl7pPr>
            <a:lvl8pPr lvl="7">
              <a:spcBef>
                <a:spcPts val="0"/>
              </a:spcBef>
              <a:spcAft>
                <a:spcPts val="0"/>
              </a:spcAft>
              <a:buClr>
                <a:srgbClr val="252D48"/>
              </a:buClr>
              <a:buSzPts val="2800"/>
              <a:buFont typeface="Arvo"/>
              <a:buNone/>
              <a:defRPr sz="2800">
                <a:solidFill>
                  <a:srgbClr val="252D48"/>
                </a:solidFill>
                <a:latin typeface="Arvo"/>
                <a:ea typeface="Arvo"/>
                <a:cs typeface="Arvo"/>
                <a:sym typeface="Arvo"/>
              </a:defRPr>
            </a:lvl8pPr>
            <a:lvl9pPr lvl="8">
              <a:spcBef>
                <a:spcPts val="0"/>
              </a:spcBef>
              <a:spcAft>
                <a:spcPts val="0"/>
              </a:spcAft>
              <a:buClr>
                <a:srgbClr val="252D48"/>
              </a:buClr>
              <a:buSzPts val="2800"/>
              <a:buFont typeface="Arvo"/>
              <a:buNone/>
              <a:defRPr sz="2800">
                <a:solidFill>
                  <a:srgbClr val="252D48"/>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52D48"/>
              </a:buClr>
              <a:buSzPts val="1800"/>
              <a:buFont typeface="Abel"/>
              <a:buChar char="●"/>
              <a:defRPr sz="1800">
                <a:solidFill>
                  <a:srgbClr val="252D48"/>
                </a:solidFill>
                <a:latin typeface="Abel"/>
                <a:ea typeface="Abel"/>
                <a:cs typeface="Abel"/>
                <a:sym typeface="Abel"/>
              </a:defRPr>
            </a:lvl1pPr>
            <a:lvl2pPr marL="914400" lvl="1"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2pPr>
            <a:lvl3pPr marL="1371600" lvl="2"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3pPr>
            <a:lvl4pPr marL="1828800" lvl="3"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4pPr>
            <a:lvl5pPr marL="2286000" lvl="4"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5pPr>
            <a:lvl6pPr marL="2743200" lvl="5"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6pPr>
            <a:lvl7pPr marL="3200400" lvl="6"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7pPr>
            <a:lvl8pPr marL="3657600" lvl="7" indent="-317500">
              <a:lnSpc>
                <a:spcPct val="115000"/>
              </a:lnSpc>
              <a:spcBef>
                <a:spcPts val="1600"/>
              </a:spcBef>
              <a:spcAft>
                <a:spcPts val="0"/>
              </a:spcAft>
              <a:buClr>
                <a:srgbClr val="252D48"/>
              </a:buClr>
              <a:buSzPts val="1400"/>
              <a:buFont typeface="Abel"/>
              <a:buChar char="○"/>
              <a:defRPr>
                <a:solidFill>
                  <a:srgbClr val="252D48"/>
                </a:solidFill>
                <a:latin typeface="Abel"/>
                <a:ea typeface="Abel"/>
                <a:cs typeface="Abel"/>
                <a:sym typeface="Abel"/>
              </a:defRPr>
            </a:lvl8pPr>
            <a:lvl9pPr marL="4114800" lvl="8" indent="-317500">
              <a:lnSpc>
                <a:spcPct val="115000"/>
              </a:lnSpc>
              <a:spcBef>
                <a:spcPts val="1600"/>
              </a:spcBef>
              <a:spcAft>
                <a:spcPts val="1600"/>
              </a:spcAft>
              <a:buClr>
                <a:srgbClr val="252D48"/>
              </a:buClr>
              <a:buSzPts val="1400"/>
              <a:buFont typeface="Abel"/>
              <a:buChar char="■"/>
              <a:defRPr>
                <a:solidFill>
                  <a:srgbClr val="252D48"/>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jigsaw.org/inform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r.wikipedia.org/wiki/Jigsaw_classro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ctrTitle"/>
          </p:nvPr>
        </p:nvSpPr>
        <p:spPr>
          <a:xfrm>
            <a:off x="712353" y="535425"/>
            <a:ext cx="5153100" cy="2052600"/>
          </a:xfrm>
          <a:prstGeom prst="rect">
            <a:avLst/>
          </a:prstGeom>
        </p:spPr>
        <p:txBody>
          <a:bodyPr spcFirstLastPara="1" wrap="square" lIns="91425" tIns="91425" rIns="91425" bIns="91425" anchor="b" anchorCtr="0">
            <a:noAutofit/>
          </a:bodyPr>
          <a:lstStyle/>
          <a:p>
            <a:r>
              <a:rPr lang="en-US" dirty="0"/>
              <a:t>Method </a:t>
            </a:r>
            <a:r>
              <a:rPr lang="en-US" dirty="0" err="1"/>
              <a:t>JigSaw</a:t>
            </a:r>
            <a:endParaRPr dirty="0"/>
          </a:p>
        </p:txBody>
      </p:sp>
      <p:sp>
        <p:nvSpPr>
          <p:cNvPr id="152" name="Google Shape;152;p27"/>
          <p:cNvSpPr txBox="1">
            <a:spLocks noGrp="1"/>
          </p:cNvSpPr>
          <p:nvPr>
            <p:ph type="subTitle" idx="1"/>
          </p:nvPr>
        </p:nvSpPr>
        <p:spPr>
          <a:xfrm>
            <a:off x="712350" y="2548775"/>
            <a:ext cx="5153100" cy="792600"/>
          </a:xfrm>
          <a:prstGeom prst="rect">
            <a:avLst/>
          </a:prstGeom>
        </p:spPr>
        <p:txBody>
          <a:bodyPr spcFirstLastPara="1" wrap="square" lIns="91425" tIns="91425" rIns="91425" bIns="91425" anchor="t" anchorCtr="0">
            <a:noAutofit/>
          </a:bodyPr>
          <a:lstStyle/>
          <a:p>
            <a:pPr marL="0" lvl="0" indent="0"/>
            <a:r>
              <a:rPr lang="fr-FR" dirty="0"/>
              <a:t>Réalisé par Yassir El </a:t>
            </a:r>
            <a:r>
              <a:rPr lang="fr-FR" dirty="0" err="1"/>
              <a:t>Ghailani</a:t>
            </a:r>
            <a:endParaRPr lang="fr-FR" dirty="0"/>
          </a:p>
          <a:p>
            <a:pPr marL="0" lvl="0" indent="0"/>
            <a:r>
              <a:rPr lang="fr-FR" dirty="0"/>
              <a:t>Encadré par Pr. Fouad</a:t>
            </a:r>
            <a:endParaRPr dirty="0"/>
          </a:p>
        </p:txBody>
      </p:sp>
      <p:grpSp>
        <p:nvGrpSpPr>
          <p:cNvPr id="153" name="Google Shape;153;p27"/>
          <p:cNvGrpSpPr/>
          <p:nvPr/>
        </p:nvGrpSpPr>
        <p:grpSpPr>
          <a:xfrm>
            <a:off x="4571993" y="2104713"/>
            <a:ext cx="3867421" cy="2758679"/>
            <a:chOff x="4571993" y="2104713"/>
            <a:chExt cx="3867421" cy="2758679"/>
          </a:xfrm>
        </p:grpSpPr>
        <p:grpSp>
          <p:nvGrpSpPr>
            <p:cNvPr id="154" name="Google Shape;154;p27"/>
            <p:cNvGrpSpPr/>
            <p:nvPr/>
          </p:nvGrpSpPr>
          <p:grpSpPr>
            <a:xfrm>
              <a:off x="6844133" y="2663685"/>
              <a:ext cx="519252" cy="2178188"/>
              <a:chOff x="6844133" y="2663685"/>
              <a:chExt cx="519252" cy="2178188"/>
            </a:xfrm>
          </p:grpSpPr>
          <p:sp>
            <p:nvSpPr>
              <p:cNvPr id="155" name="Google Shape;155;p27"/>
              <p:cNvSpPr/>
              <p:nvPr/>
            </p:nvSpPr>
            <p:spPr>
              <a:xfrm>
                <a:off x="6844133" y="2663685"/>
                <a:ext cx="519252" cy="2175772"/>
              </a:xfrm>
              <a:custGeom>
                <a:avLst/>
                <a:gdLst/>
                <a:ahLst/>
                <a:cxnLst/>
                <a:rect l="l" t="t" r="r" b="b"/>
                <a:pathLst>
                  <a:path w="28159" h="117992" extrusionOk="0">
                    <a:moveTo>
                      <a:pt x="13969" y="0"/>
                    </a:moveTo>
                    <a:cubicBezTo>
                      <a:pt x="12822" y="0"/>
                      <a:pt x="12430" y="1063"/>
                      <a:pt x="12407" y="1942"/>
                    </a:cubicBezTo>
                    <a:cubicBezTo>
                      <a:pt x="12383" y="2835"/>
                      <a:pt x="12359" y="4299"/>
                      <a:pt x="12252" y="5157"/>
                    </a:cubicBezTo>
                    <a:cubicBezTo>
                      <a:pt x="12145" y="6014"/>
                      <a:pt x="12049" y="8443"/>
                      <a:pt x="12049" y="9562"/>
                    </a:cubicBezTo>
                    <a:cubicBezTo>
                      <a:pt x="12061" y="10681"/>
                      <a:pt x="12442" y="13836"/>
                      <a:pt x="11609" y="13884"/>
                    </a:cubicBezTo>
                    <a:cubicBezTo>
                      <a:pt x="11603" y="13884"/>
                      <a:pt x="11596" y="13885"/>
                      <a:pt x="11590" y="13885"/>
                    </a:cubicBezTo>
                    <a:cubicBezTo>
                      <a:pt x="10762" y="13885"/>
                      <a:pt x="9869" y="10020"/>
                      <a:pt x="9597" y="9193"/>
                    </a:cubicBezTo>
                    <a:cubicBezTo>
                      <a:pt x="9323" y="8371"/>
                      <a:pt x="8882" y="6562"/>
                      <a:pt x="8597" y="5847"/>
                    </a:cubicBezTo>
                    <a:cubicBezTo>
                      <a:pt x="8341" y="5169"/>
                      <a:pt x="7939" y="2411"/>
                      <a:pt x="6538" y="2411"/>
                    </a:cubicBezTo>
                    <a:cubicBezTo>
                      <a:pt x="6439" y="2411"/>
                      <a:pt x="6336" y="2425"/>
                      <a:pt x="6227" y="2454"/>
                    </a:cubicBezTo>
                    <a:cubicBezTo>
                      <a:pt x="4560" y="2894"/>
                      <a:pt x="5049" y="4514"/>
                      <a:pt x="5287" y="5490"/>
                    </a:cubicBezTo>
                    <a:cubicBezTo>
                      <a:pt x="5513" y="6478"/>
                      <a:pt x="6430" y="10122"/>
                      <a:pt x="6727" y="11550"/>
                    </a:cubicBezTo>
                    <a:cubicBezTo>
                      <a:pt x="7025" y="12979"/>
                      <a:pt x="8335" y="17539"/>
                      <a:pt x="7728" y="19135"/>
                    </a:cubicBezTo>
                    <a:cubicBezTo>
                      <a:pt x="7455" y="19855"/>
                      <a:pt x="7248" y="20141"/>
                      <a:pt x="7033" y="20141"/>
                    </a:cubicBezTo>
                    <a:cubicBezTo>
                      <a:pt x="6957" y="20141"/>
                      <a:pt x="6880" y="20105"/>
                      <a:pt x="6799" y="20039"/>
                    </a:cubicBezTo>
                    <a:cubicBezTo>
                      <a:pt x="6799" y="20039"/>
                      <a:pt x="6799" y="20028"/>
                      <a:pt x="6799" y="20028"/>
                    </a:cubicBezTo>
                    <a:cubicBezTo>
                      <a:pt x="6620" y="19885"/>
                      <a:pt x="6430" y="19611"/>
                      <a:pt x="6192" y="19277"/>
                    </a:cubicBezTo>
                    <a:cubicBezTo>
                      <a:pt x="6168" y="19242"/>
                      <a:pt x="6144" y="19206"/>
                      <a:pt x="6120" y="19158"/>
                    </a:cubicBezTo>
                    <a:cubicBezTo>
                      <a:pt x="5394" y="18134"/>
                      <a:pt x="4620" y="16432"/>
                      <a:pt x="3394" y="15563"/>
                    </a:cubicBezTo>
                    <a:cubicBezTo>
                      <a:pt x="2989" y="15277"/>
                      <a:pt x="2370" y="14944"/>
                      <a:pt x="1751" y="14813"/>
                    </a:cubicBezTo>
                    <a:cubicBezTo>
                      <a:pt x="1667" y="14801"/>
                      <a:pt x="1584" y="14777"/>
                      <a:pt x="1501" y="14777"/>
                    </a:cubicBezTo>
                    <a:cubicBezTo>
                      <a:pt x="1417" y="14763"/>
                      <a:pt x="1333" y="14757"/>
                      <a:pt x="1252" y="14757"/>
                    </a:cubicBezTo>
                    <a:cubicBezTo>
                      <a:pt x="1194" y="14757"/>
                      <a:pt x="1138" y="14760"/>
                      <a:pt x="1084" y="14765"/>
                    </a:cubicBezTo>
                    <a:cubicBezTo>
                      <a:pt x="1012" y="14777"/>
                      <a:pt x="953" y="14777"/>
                      <a:pt x="881" y="14801"/>
                    </a:cubicBezTo>
                    <a:cubicBezTo>
                      <a:pt x="691" y="14836"/>
                      <a:pt x="512" y="14920"/>
                      <a:pt x="358" y="15051"/>
                    </a:cubicBezTo>
                    <a:cubicBezTo>
                      <a:pt x="96" y="15265"/>
                      <a:pt x="0" y="15444"/>
                      <a:pt x="0" y="15622"/>
                    </a:cubicBezTo>
                    <a:cubicBezTo>
                      <a:pt x="0" y="15658"/>
                      <a:pt x="12" y="15694"/>
                      <a:pt x="12" y="15717"/>
                    </a:cubicBezTo>
                    <a:cubicBezTo>
                      <a:pt x="12" y="15729"/>
                      <a:pt x="24" y="15741"/>
                      <a:pt x="24" y="15741"/>
                    </a:cubicBezTo>
                    <a:cubicBezTo>
                      <a:pt x="36" y="15789"/>
                      <a:pt x="60" y="15837"/>
                      <a:pt x="84" y="15884"/>
                    </a:cubicBezTo>
                    <a:cubicBezTo>
                      <a:pt x="96" y="15920"/>
                      <a:pt x="108" y="15944"/>
                      <a:pt x="131" y="15979"/>
                    </a:cubicBezTo>
                    <a:cubicBezTo>
                      <a:pt x="310" y="16253"/>
                      <a:pt x="631" y="16551"/>
                      <a:pt x="870" y="16968"/>
                    </a:cubicBezTo>
                    <a:cubicBezTo>
                      <a:pt x="1084" y="17349"/>
                      <a:pt x="1417" y="18051"/>
                      <a:pt x="1774" y="18789"/>
                    </a:cubicBezTo>
                    <a:cubicBezTo>
                      <a:pt x="1798" y="18837"/>
                      <a:pt x="1834" y="18896"/>
                      <a:pt x="1858" y="18944"/>
                    </a:cubicBezTo>
                    <a:cubicBezTo>
                      <a:pt x="1905" y="19051"/>
                      <a:pt x="1953" y="19158"/>
                      <a:pt x="2013" y="19266"/>
                    </a:cubicBezTo>
                    <a:cubicBezTo>
                      <a:pt x="2036" y="19313"/>
                      <a:pt x="2060" y="19373"/>
                      <a:pt x="2084" y="19420"/>
                    </a:cubicBezTo>
                    <a:cubicBezTo>
                      <a:pt x="2191" y="19635"/>
                      <a:pt x="2298" y="19837"/>
                      <a:pt x="2405" y="20039"/>
                    </a:cubicBezTo>
                    <a:cubicBezTo>
                      <a:pt x="2453" y="20135"/>
                      <a:pt x="2501" y="20230"/>
                      <a:pt x="2560" y="20325"/>
                    </a:cubicBezTo>
                    <a:cubicBezTo>
                      <a:pt x="2679" y="20551"/>
                      <a:pt x="2798" y="20766"/>
                      <a:pt x="2917" y="20932"/>
                    </a:cubicBezTo>
                    <a:cubicBezTo>
                      <a:pt x="2989" y="21040"/>
                      <a:pt x="3048" y="21135"/>
                      <a:pt x="3108" y="21218"/>
                    </a:cubicBezTo>
                    <a:cubicBezTo>
                      <a:pt x="3156" y="21266"/>
                      <a:pt x="3191" y="21325"/>
                      <a:pt x="3227" y="21385"/>
                    </a:cubicBezTo>
                    <a:cubicBezTo>
                      <a:pt x="3275" y="21456"/>
                      <a:pt x="3322" y="21540"/>
                      <a:pt x="3358" y="21623"/>
                    </a:cubicBezTo>
                    <a:cubicBezTo>
                      <a:pt x="3477" y="21825"/>
                      <a:pt x="3560" y="22052"/>
                      <a:pt x="3644" y="22278"/>
                    </a:cubicBezTo>
                    <a:cubicBezTo>
                      <a:pt x="3667" y="22361"/>
                      <a:pt x="3703" y="22445"/>
                      <a:pt x="3727" y="22528"/>
                    </a:cubicBezTo>
                    <a:cubicBezTo>
                      <a:pt x="3751" y="22599"/>
                      <a:pt x="3763" y="22659"/>
                      <a:pt x="3787" y="22730"/>
                    </a:cubicBezTo>
                    <a:cubicBezTo>
                      <a:pt x="3941" y="23266"/>
                      <a:pt x="4060" y="23790"/>
                      <a:pt x="4227" y="24123"/>
                    </a:cubicBezTo>
                    <a:cubicBezTo>
                      <a:pt x="4370" y="24397"/>
                      <a:pt x="4537" y="24683"/>
                      <a:pt x="4727" y="24957"/>
                    </a:cubicBezTo>
                    <a:cubicBezTo>
                      <a:pt x="5442" y="26040"/>
                      <a:pt x="6418" y="27124"/>
                      <a:pt x="6906" y="27826"/>
                    </a:cubicBezTo>
                    <a:cubicBezTo>
                      <a:pt x="6942" y="27874"/>
                      <a:pt x="6966" y="27921"/>
                      <a:pt x="7001" y="27969"/>
                    </a:cubicBezTo>
                    <a:cubicBezTo>
                      <a:pt x="7025" y="27993"/>
                      <a:pt x="7049" y="28029"/>
                      <a:pt x="7073" y="28064"/>
                    </a:cubicBezTo>
                    <a:cubicBezTo>
                      <a:pt x="7073" y="28076"/>
                      <a:pt x="7085" y="28088"/>
                      <a:pt x="7096" y="28088"/>
                    </a:cubicBezTo>
                    <a:cubicBezTo>
                      <a:pt x="7287" y="28362"/>
                      <a:pt x="7513" y="28660"/>
                      <a:pt x="7751" y="28957"/>
                    </a:cubicBezTo>
                    <a:lnTo>
                      <a:pt x="7739" y="28957"/>
                    </a:lnTo>
                    <a:cubicBezTo>
                      <a:pt x="7751" y="28969"/>
                      <a:pt x="7763" y="28981"/>
                      <a:pt x="7775" y="28993"/>
                    </a:cubicBezTo>
                    <a:cubicBezTo>
                      <a:pt x="7811" y="29041"/>
                      <a:pt x="7858" y="29100"/>
                      <a:pt x="7894" y="29148"/>
                    </a:cubicBezTo>
                    <a:cubicBezTo>
                      <a:pt x="7918" y="29183"/>
                      <a:pt x="7942" y="29207"/>
                      <a:pt x="7978" y="29243"/>
                    </a:cubicBezTo>
                    <a:cubicBezTo>
                      <a:pt x="8037" y="29326"/>
                      <a:pt x="8109" y="29398"/>
                      <a:pt x="8168" y="29481"/>
                    </a:cubicBezTo>
                    <a:cubicBezTo>
                      <a:pt x="8180" y="29493"/>
                      <a:pt x="8192" y="29505"/>
                      <a:pt x="8204" y="29517"/>
                    </a:cubicBezTo>
                    <a:cubicBezTo>
                      <a:pt x="8251" y="29588"/>
                      <a:pt x="8311" y="29648"/>
                      <a:pt x="8370" y="29719"/>
                    </a:cubicBezTo>
                    <a:cubicBezTo>
                      <a:pt x="8382" y="29731"/>
                      <a:pt x="8406" y="29755"/>
                      <a:pt x="8418" y="29767"/>
                    </a:cubicBezTo>
                    <a:cubicBezTo>
                      <a:pt x="8478" y="29838"/>
                      <a:pt x="8525" y="29898"/>
                      <a:pt x="8585" y="29957"/>
                    </a:cubicBezTo>
                    <a:cubicBezTo>
                      <a:pt x="8597" y="29969"/>
                      <a:pt x="8609" y="29981"/>
                      <a:pt x="8620" y="29993"/>
                    </a:cubicBezTo>
                    <a:cubicBezTo>
                      <a:pt x="8680" y="30053"/>
                      <a:pt x="8740" y="30124"/>
                      <a:pt x="8799" y="30184"/>
                    </a:cubicBezTo>
                    <a:cubicBezTo>
                      <a:pt x="8823" y="30195"/>
                      <a:pt x="8835" y="30207"/>
                      <a:pt x="8847" y="30219"/>
                    </a:cubicBezTo>
                    <a:cubicBezTo>
                      <a:pt x="8894" y="30267"/>
                      <a:pt x="8930" y="30315"/>
                      <a:pt x="8978" y="30350"/>
                    </a:cubicBezTo>
                    <a:cubicBezTo>
                      <a:pt x="9001" y="30362"/>
                      <a:pt x="9013" y="30386"/>
                      <a:pt x="9037" y="30398"/>
                    </a:cubicBezTo>
                    <a:cubicBezTo>
                      <a:pt x="9073" y="30434"/>
                      <a:pt x="9109" y="30457"/>
                      <a:pt x="9144" y="30493"/>
                    </a:cubicBezTo>
                    <a:cubicBezTo>
                      <a:pt x="9156" y="30505"/>
                      <a:pt x="9180" y="30517"/>
                      <a:pt x="9192" y="30529"/>
                    </a:cubicBezTo>
                    <a:cubicBezTo>
                      <a:pt x="9240" y="30565"/>
                      <a:pt x="9287" y="30588"/>
                      <a:pt x="9335" y="30612"/>
                    </a:cubicBezTo>
                    <a:cubicBezTo>
                      <a:pt x="9835" y="30886"/>
                      <a:pt x="6751" y="89322"/>
                      <a:pt x="5525" y="117921"/>
                    </a:cubicBezTo>
                    <a:lnTo>
                      <a:pt x="20134" y="117992"/>
                    </a:lnTo>
                    <a:lnTo>
                      <a:pt x="19681" y="30803"/>
                    </a:lnTo>
                    <a:cubicBezTo>
                      <a:pt x="19681" y="30374"/>
                      <a:pt x="19789" y="29898"/>
                      <a:pt x="19908" y="29624"/>
                    </a:cubicBezTo>
                    <a:cubicBezTo>
                      <a:pt x="20265" y="28731"/>
                      <a:pt x="21217" y="26290"/>
                      <a:pt x="21420" y="25254"/>
                    </a:cubicBezTo>
                    <a:cubicBezTo>
                      <a:pt x="21610" y="24207"/>
                      <a:pt x="22075" y="22635"/>
                      <a:pt x="22217" y="21837"/>
                    </a:cubicBezTo>
                    <a:cubicBezTo>
                      <a:pt x="22396" y="20766"/>
                      <a:pt x="22634" y="20039"/>
                      <a:pt x="22801" y="18777"/>
                    </a:cubicBezTo>
                    <a:cubicBezTo>
                      <a:pt x="22801" y="18777"/>
                      <a:pt x="24408" y="16170"/>
                      <a:pt x="25027" y="15289"/>
                    </a:cubicBezTo>
                    <a:cubicBezTo>
                      <a:pt x="25646" y="14408"/>
                      <a:pt x="27278" y="12050"/>
                      <a:pt x="27718" y="10979"/>
                    </a:cubicBezTo>
                    <a:cubicBezTo>
                      <a:pt x="28159" y="9907"/>
                      <a:pt x="27885" y="9157"/>
                      <a:pt x="27397" y="8919"/>
                    </a:cubicBezTo>
                    <a:cubicBezTo>
                      <a:pt x="27257" y="8849"/>
                      <a:pt x="27081" y="8801"/>
                      <a:pt x="26882" y="8801"/>
                    </a:cubicBezTo>
                    <a:cubicBezTo>
                      <a:pt x="26402" y="8801"/>
                      <a:pt x="25786" y="9081"/>
                      <a:pt x="25206" y="10014"/>
                    </a:cubicBezTo>
                    <a:cubicBezTo>
                      <a:pt x="24384" y="11348"/>
                      <a:pt x="22717" y="13658"/>
                      <a:pt x="22063" y="14455"/>
                    </a:cubicBezTo>
                    <a:cubicBezTo>
                      <a:pt x="21468" y="15191"/>
                      <a:pt x="20794" y="16202"/>
                      <a:pt x="20372" y="16202"/>
                    </a:cubicBezTo>
                    <a:cubicBezTo>
                      <a:pt x="20330" y="16202"/>
                      <a:pt x="20290" y="16192"/>
                      <a:pt x="20253" y="16170"/>
                    </a:cubicBezTo>
                    <a:cubicBezTo>
                      <a:pt x="19848" y="15932"/>
                      <a:pt x="20039" y="14515"/>
                      <a:pt x="20408" y="13479"/>
                    </a:cubicBezTo>
                    <a:cubicBezTo>
                      <a:pt x="20765" y="12443"/>
                      <a:pt x="21515" y="9955"/>
                      <a:pt x="21741" y="8764"/>
                    </a:cubicBezTo>
                    <a:cubicBezTo>
                      <a:pt x="21979" y="7574"/>
                      <a:pt x="22908" y="4799"/>
                      <a:pt x="23003" y="4204"/>
                    </a:cubicBezTo>
                    <a:cubicBezTo>
                      <a:pt x="23098" y="3609"/>
                      <a:pt x="22777" y="2966"/>
                      <a:pt x="22075" y="2680"/>
                    </a:cubicBezTo>
                    <a:cubicBezTo>
                      <a:pt x="21919" y="2619"/>
                      <a:pt x="21761" y="2586"/>
                      <a:pt x="21604" y="2586"/>
                    </a:cubicBezTo>
                    <a:cubicBezTo>
                      <a:pt x="21054" y="2586"/>
                      <a:pt x="20515" y="3000"/>
                      <a:pt x="20098" y="4121"/>
                    </a:cubicBezTo>
                    <a:cubicBezTo>
                      <a:pt x="19562" y="5573"/>
                      <a:pt x="19098" y="7502"/>
                      <a:pt x="18860" y="8359"/>
                    </a:cubicBezTo>
                    <a:cubicBezTo>
                      <a:pt x="18610" y="9205"/>
                      <a:pt x="16943" y="13574"/>
                      <a:pt x="16598" y="14170"/>
                    </a:cubicBezTo>
                    <a:cubicBezTo>
                      <a:pt x="16481" y="14366"/>
                      <a:pt x="16321" y="14456"/>
                      <a:pt x="16161" y="14456"/>
                    </a:cubicBezTo>
                    <a:cubicBezTo>
                      <a:pt x="15846" y="14456"/>
                      <a:pt x="15534" y="14107"/>
                      <a:pt x="15574" y="13539"/>
                    </a:cubicBezTo>
                    <a:cubicBezTo>
                      <a:pt x="15633" y="12681"/>
                      <a:pt x="15598" y="9919"/>
                      <a:pt x="15514" y="8717"/>
                    </a:cubicBezTo>
                    <a:cubicBezTo>
                      <a:pt x="15431" y="7514"/>
                      <a:pt x="15348" y="5383"/>
                      <a:pt x="15324" y="4597"/>
                    </a:cubicBezTo>
                    <a:cubicBezTo>
                      <a:pt x="15312" y="3811"/>
                      <a:pt x="15348" y="1978"/>
                      <a:pt x="15336" y="1501"/>
                    </a:cubicBezTo>
                    <a:cubicBezTo>
                      <a:pt x="15312" y="1013"/>
                      <a:pt x="15217" y="37"/>
                      <a:pt x="14026" y="1"/>
                    </a:cubicBezTo>
                    <a:cubicBezTo>
                      <a:pt x="14007" y="1"/>
                      <a:pt x="13988" y="0"/>
                      <a:pt x="13969" y="0"/>
                    </a:cubicBezTo>
                    <a:close/>
                  </a:path>
                </a:pathLst>
              </a:custGeom>
              <a:solidFill>
                <a:srgbClr val="DC6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6937882" y="3393927"/>
                <a:ext cx="302342" cy="1447946"/>
              </a:xfrm>
              <a:custGeom>
                <a:avLst/>
                <a:gdLst/>
                <a:ahLst/>
                <a:cxnLst/>
                <a:rect l="l" t="t" r="r" b="b"/>
                <a:pathLst>
                  <a:path w="16396" h="78522" extrusionOk="0">
                    <a:moveTo>
                      <a:pt x="3810" y="0"/>
                    </a:moveTo>
                    <a:lnTo>
                      <a:pt x="0" y="78272"/>
                    </a:lnTo>
                    <a:lnTo>
                      <a:pt x="16395" y="78522"/>
                    </a:lnTo>
                    <a:lnTo>
                      <a:pt x="15026" y="24"/>
                    </a:lnTo>
                    <a:cubicBezTo>
                      <a:pt x="15026" y="24"/>
                      <a:pt x="12106" y="769"/>
                      <a:pt x="8802" y="769"/>
                    </a:cubicBezTo>
                    <a:cubicBezTo>
                      <a:pt x="7127" y="769"/>
                      <a:pt x="5353" y="577"/>
                      <a:pt x="3810" y="0"/>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6999139" y="3348472"/>
                <a:ext cx="226812" cy="79292"/>
              </a:xfrm>
              <a:custGeom>
                <a:avLst/>
                <a:gdLst/>
                <a:ahLst/>
                <a:cxnLst/>
                <a:rect l="l" t="t" r="r" b="b"/>
                <a:pathLst>
                  <a:path w="12300" h="4300" extrusionOk="0">
                    <a:moveTo>
                      <a:pt x="11775" y="1"/>
                    </a:moveTo>
                    <a:cubicBezTo>
                      <a:pt x="9348" y="415"/>
                      <a:pt x="6936" y="532"/>
                      <a:pt x="4984" y="532"/>
                    </a:cubicBezTo>
                    <a:cubicBezTo>
                      <a:pt x="2448" y="532"/>
                      <a:pt x="691" y="334"/>
                      <a:pt x="691" y="334"/>
                    </a:cubicBezTo>
                    <a:lnTo>
                      <a:pt x="0" y="3382"/>
                    </a:lnTo>
                    <a:cubicBezTo>
                      <a:pt x="1860" y="4069"/>
                      <a:pt x="3830" y="4299"/>
                      <a:pt x="5635" y="4299"/>
                    </a:cubicBezTo>
                    <a:cubicBezTo>
                      <a:pt x="9308" y="4299"/>
                      <a:pt x="12299" y="3346"/>
                      <a:pt x="12299" y="3346"/>
                    </a:cubicBezTo>
                    <a:lnTo>
                      <a:pt x="11775" y="1"/>
                    </a:ln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27"/>
            <p:cNvGrpSpPr/>
            <p:nvPr/>
          </p:nvGrpSpPr>
          <p:grpSpPr>
            <a:xfrm>
              <a:off x="4571993" y="3047034"/>
              <a:ext cx="456021" cy="1816358"/>
              <a:chOff x="4571993" y="3047034"/>
              <a:chExt cx="456021" cy="1816358"/>
            </a:xfrm>
          </p:grpSpPr>
          <p:sp>
            <p:nvSpPr>
              <p:cNvPr id="159" name="Google Shape;159;p27"/>
              <p:cNvSpPr/>
              <p:nvPr/>
            </p:nvSpPr>
            <p:spPr>
              <a:xfrm>
                <a:off x="4636754" y="3233960"/>
                <a:ext cx="358326" cy="509516"/>
              </a:xfrm>
              <a:custGeom>
                <a:avLst/>
                <a:gdLst/>
                <a:ahLst/>
                <a:cxnLst/>
                <a:rect l="l" t="t" r="r" b="b"/>
                <a:pathLst>
                  <a:path w="19432" h="27631" extrusionOk="0">
                    <a:moveTo>
                      <a:pt x="6888" y="1"/>
                    </a:moveTo>
                    <a:cubicBezTo>
                      <a:pt x="6424" y="1"/>
                      <a:pt x="4600" y="5213"/>
                      <a:pt x="4116" y="5213"/>
                    </a:cubicBezTo>
                    <a:cubicBezTo>
                      <a:pt x="4083" y="5213"/>
                      <a:pt x="4057" y="5189"/>
                      <a:pt x="4037" y="5139"/>
                    </a:cubicBezTo>
                    <a:cubicBezTo>
                      <a:pt x="2751" y="4580"/>
                      <a:pt x="1001" y="4080"/>
                      <a:pt x="1" y="3615"/>
                    </a:cubicBezTo>
                    <a:lnTo>
                      <a:pt x="1" y="3615"/>
                    </a:lnTo>
                    <a:cubicBezTo>
                      <a:pt x="1" y="3615"/>
                      <a:pt x="3513" y="7461"/>
                      <a:pt x="1930" y="14664"/>
                    </a:cubicBezTo>
                    <a:cubicBezTo>
                      <a:pt x="2418" y="15248"/>
                      <a:pt x="2835" y="15700"/>
                      <a:pt x="3049" y="15855"/>
                    </a:cubicBezTo>
                    <a:cubicBezTo>
                      <a:pt x="3358" y="16069"/>
                      <a:pt x="3049" y="18986"/>
                      <a:pt x="2477" y="26892"/>
                    </a:cubicBezTo>
                    <a:cubicBezTo>
                      <a:pt x="3415" y="27081"/>
                      <a:pt x="6348" y="27631"/>
                      <a:pt x="9477" y="27631"/>
                    </a:cubicBezTo>
                    <a:cubicBezTo>
                      <a:pt x="11273" y="27631"/>
                      <a:pt x="13133" y="27450"/>
                      <a:pt x="14717" y="26916"/>
                    </a:cubicBezTo>
                    <a:cubicBezTo>
                      <a:pt x="14419" y="21832"/>
                      <a:pt x="14217" y="18522"/>
                      <a:pt x="14241" y="18355"/>
                    </a:cubicBezTo>
                    <a:cubicBezTo>
                      <a:pt x="14348" y="17593"/>
                      <a:pt x="14705" y="16260"/>
                      <a:pt x="15312" y="15188"/>
                    </a:cubicBezTo>
                    <a:cubicBezTo>
                      <a:pt x="15908" y="14128"/>
                      <a:pt x="17479" y="11176"/>
                      <a:pt x="17932" y="9902"/>
                    </a:cubicBezTo>
                    <a:cubicBezTo>
                      <a:pt x="18813" y="7485"/>
                      <a:pt x="19230" y="5437"/>
                      <a:pt x="19432" y="4044"/>
                    </a:cubicBezTo>
                    <a:lnTo>
                      <a:pt x="19432" y="4044"/>
                    </a:lnTo>
                    <a:cubicBezTo>
                      <a:pt x="19384" y="4155"/>
                      <a:pt x="19285" y="4183"/>
                      <a:pt x="19169" y="4183"/>
                    </a:cubicBezTo>
                    <a:cubicBezTo>
                      <a:pt x="19052" y="4183"/>
                      <a:pt x="18919" y="4155"/>
                      <a:pt x="18802" y="4155"/>
                    </a:cubicBezTo>
                    <a:cubicBezTo>
                      <a:pt x="18686" y="4155"/>
                      <a:pt x="18587" y="4183"/>
                      <a:pt x="18539" y="4294"/>
                    </a:cubicBezTo>
                    <a:cubicBezTo>
                      <a:pt x="17515" y="6556"/>
                      <a:pt x="16182" y="8735"/>
                      <a:pt x="15003" y="8794"/>
                    </a:cubicBezTo>
                    <a:cubicBezTo>
                      <a:pt x="14998" y="8795"/>
                      <a:pt x="14994" y="8795"/>
                      <a:pt x="14990" y="8795"/>
                    </a:cubicBezTo>
                    <a:cubicBezTo>
                      <a:pt x="14175" y="8795"/>
                      <a:pt x="15907" y="4215"/>
                      <a:pt x="15860" y="2841"/>
                    </a:cubicBezTo>
                    <a:lnTo>
                      <a:pt x="15860" y="2841"/>
                    </a:lnTo>
                    <a:cubicBezTo>
                      <a:pt x="15706" y="2959"/>
                      <a:pt x="15521" y="3008"/>
                      <a:pt x="15315" y="3008"/>
                    </a:cubicBezTo>
                    <a:cubicBezTo>
                      <a:pt x="14172" y="3008"/>
                      <a:pt x="12366" y="1479"/>
                      <a:pt x="11375" y="1479"/>
                    </a:cubicBezTo>
                    <a:cubicBezTo>
                      <a:pt x="11166" y="1479"/>
                      <a:pt x="10994" y="1546"/>
                      <a:pt x="10871" y="1710"/>
                    </a:cubicBezTo>
                    <a:cubicBezTo>
                      <a:pt x="10201" y="2597"/>
                      <a:pt x="9717" y="2938"/>
                      <a:pt x="9325" y="2938"/>
                    </a:cubicBezTo>
                    <a:cubicBezTo>
                      <a:pt x="8423" y="2938"/>
                      <a:pt x="8009" y="1132"/>
                      <a:pt x="6930" y="20"/>
                    </a:cubicBezTo>
                    <a:cubicBezTo>
                      <a:pt x="6918" y="7"/>
                      <a:pt x="6904" y="1"/>
                      <a:pt x="6888" y="1"/>
                    </a:cubicBezTo>
                    <a:close/>
                  </a:path>
                </a:pathLst>
              </a:custGeom>
              <a:solidFill>
                <a:srgbClr val="FFC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4661796" y="3047034"/>
                <a:ext cx="215840" cy="324489"/>
              </a:xfrm>
              <a:custGeom>
                <a:avLst/>
                <a:gdLst/>
                <a:ahLst/>
                <a:cxnLst/>
                <a:rect l="l" t="t" r="r" b="b"/>
                <a:pathLst>
                  <a:path w="11705" h="17597" extrusionOk="0">
                    <a:moveTo>
                      <a:pt x="4080" y="0"/>
                    </a:moveTo>
                    <a:cubicBezTo>
                      <a:pt x="2057" y="0"/>
                      <a:pt x="1189" y="1373"/>
                      <a:pt x="965" y="1727"/>
                    </a:cubicBezTo>
                    <a:cubicBezTo>
                      <a:pt x="917" y="1786"/>
                      <a:pt x="893" y="2013"/>
                      <a:pt x="869" y="2358"/>
                    </a:cubicBezTo>
                    <a:cubicBezTo>
                      <a:pt x="786" y="3489"/>
                      <a:pt x="762" y="5977"/>
                      <a:pt x="619" y="8585"/>
                    </a:cubicBezTo>
                    <a:cubicBezTo>
                      <a:pt x="560" y="9811"/>
                      <a:pt x="476" y="11050"/>
                      <a:pt x="346" y="12193"/>
                    </a:cubicBezTo>
                    <a:cubicBezTo>
                      <a:pt x="322" y="12395"/>
                      <a:pt x="310" y="12574"/>
                      <a:pt x="298" y="12752"/>
                    </a:cubicBezTo>
                    <a:cubicBezTo>
                      <a:pt x="0" y="13645"/>
                      <a:pt x="846" y="15645"/>
                      <a:pt x="846" y="15645"/>
                    </a:cubicBezTo>
                    <a:cubicBezTo>
                      <a:pt x="1257" y="16245"/>
                      <a:pt x="1849" y="16468"/>
                      <a:pt x="2436" y="16468"/>
                    </a:cubicBezTo>
                    <a:cubicBezTo>
                      <a:pt x="2817" y="16468"/>
                      <a:pt x="3197" y="16374"/>
                      <a:pt x="3524" y="16229"/>
                    </a:cubicBezTo>
                    <a:cubicBezTo>
                      <a:pt x="4715" y="15705"/>
                      <a:pt x="5453" y="13252"/>
                      <a:pt x="5882" y="10561"/>
                    </a:cubicBezTo>
                    <a:lnTo>
                      <a:pt x="5882" y="10561"/>
                    </a:lnTo>
                    <a:cubicBezTo>
                      <a:pt x="5810" y="11371"/>
                      <a:pt x="5727" y="12157"/>
                      <a:pt x="5632" y="12871"/>
                    </a:cubicBezTo>
                    <a:cubicBezTo>
                      <a:pt x="5501" y="13859"/>
                      <a:pt x="4775" y="15931"/>
                      <a:pt x="4977" y="16455"/>
                    </a:cubicBezTo>
                    <a:cubicBezTo>
                      <a:pt x="5299" y="17302"/>
                      <a:pt x="5956" y="17596"/>
                      <a:pt x="6619" y="17596"/>
                    </a:cubicBezTo>
                    <a:cubicBezTo>
                      <a:pt x="6963" y="17596"/>
                      <a:pt x="7308" y="17517"/>
                      <a:pt x="7608" y="17396"/>
                    </a:cubicBezTo>
                    <a:cubicBezTo>
                      <a:pt x="8823" y="16884"/>
                      <a:pt x="10323" y="12955"/>
                      <a:pt x="10668" y="10430"/>
                    </a:cubicBezTo>
                    <a:cubicBezTo>
                      <a:pt x="10728" y="10061"/>
                      <a:pt x="10775" y="9680"/>
                      <a:pt x="10823" y="9311"/>
                    </a:cubicBezTo>
                    <a:cubicBezTo>
                      <a:pt x="11109" y="7168"/>
                      <a:pt x="11704" y="2906"/>
                      <a:pt x="11609" y="2513"/>
                    </a:cubicBezTo>
                    <a:cubicBezTo>
                      <a:pt x="11490" y="2051"/>
                      <a:pt x="11207" y="870"/>
                      <a:pt x="9421" y="870"/>
                    </a:cubicBezTo>
                    <a:cubicBezTo>
                      <a:pt x="9412" y="870"/>
                      <a:pt x="9403" y="870"/>
                      <a:pt x="9394" y="870"/>
                    </a:cubicBezTo>
                    <a:cubicBezTo>
                      <a:pt x="8204" y="870"/>
                      <a:pt x="7370" y="1286"/>
                      <a:pt x="6953" y="1560"/>
                    </a:cubicBezTo>
                    <a:cubicBezTo>
                      <a:pt x="6953" y="1560"/>
                      <a:pt x="6743" y="2145"/>
                      <a:pt x="6674" y="2145"/>
                    </a:cubicBezTo>
                    <a:cubicBezTo>
                      <a:pt x="6666" y="2145"/>
                      <a:pt x="6659" y="2137"/>
                      <a:pt x="6656" y="2120"/>
                    </a:cubicBezTo>
                    <a:cubicBezTo>
                      <a:pt x="6572" y="1691"/>
                      <a:pt x="6180" y="24"/>
                      <a:pt x="4132" y="1"/>
                    </a:cubicBezTo>
                    <a:cubicBezTo>
                      <a:pt x="4114" y="0"/>
                      <a:pt x="4097" y="0"/>
                      <a:pt x="4080" y="0"/>
                    </a:cubicBezTo>
                    <a:close/>
                  </a:path>
                </a:pathLst>
              </a:custGeom>
              <a:solidFill>
                <a:srgbClr val="F69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4636754" y="3574178"/>
                <a:ext cx="320358" cy="1289214"/>
              </a:xfrm>
              <a:custGeom>
                <a:avLst/>
                <a:gdLst/>
                <a:ahLst/>
                <a:cxnLst/>
                <a:rect l="l" t="t" r="r" b="b"/>
                <a:pathLst>
                  <a:path w="17373" h="69914" extrusionOk="0">
                    <a:moveTo>
                      <a:pt x="15205" y="0"/>
                    </a:moveTo>
                    <a:cubicBezTo>
                      <a:pt x="15098" y="48"/>
                      <a:pt x="14979" y="84"/>
                      <a:pt x="14848" y="131"/>
                    </a:cubicBezTo>
                    <a:cubicBezTo>
                      <a:pt x="13263" y="665"/>
                      <a:pt x="11404" y="846"/>
                      <a:pt x="9609" y="846"/>
                    </a:cubicBezTo>
                    <a:cubicBezTo>
                      <a:pt x="6481" y="846"/>
                      <a:pt x="3551" y="297"/>
                      <a:pt x="2620" y="108"/>
                    </a:cubicBezTo>
                    <a:cubicBezTo>
                      <a:pt x="2418" y="60"/>
                      <a:pt x="2311" y="36"/>
                      <a:pt x="2311" y="36"/>
                    </a:cubicBezTo>
                    <a:cubicBezTo>
                      <a:pt x="1989" y="3215"/>
                      <a:pt x="1" y="69807"/>
                      <a:pt x="1" y="69807"/>
                    </a:cubicBezTo>
                    <a:lnTo>
                      <a:pt x="1680" y="69914"/>
                    </a:lnTo>
                    <a:lnTo>
                      <a:pt x="17372" y="69866"/>
                    </a:lnTo>
                    <a:cubicBezTo>
                      <a:pt x="17146" y="62830"/>
                      <a:pt x="15205" y="0"/>
                      <a:pt x="15205" y="0"/>
                    </a:cubicBezTo>
                    <a:close/>
                  </a:path>
                </a:pathLst>
              </a:custGeom>
              <a:solidFill>
                <a:srgbClr val="F9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672767" y="3565401"/>
                <a:ext cx="252499" cy="91997"/>
              </a:xfrm>
              <a:custGeom>
                <a:avLst/>
                <a:gdLst/>
                <a:ahLst/>
                <a:cxnLst/>
                <a:rect l="l" t="t" r="r" b="b"/>
                <a:pathLst>
                  <a:path w="13693" h="4989" extrusionOk="0">
                    <a:moveTo>
                      <a:pt x="179" y="0"/>
                    </a:moveTo>
                    <a:cubicBezTo>
                      <a:pt x="143" y="572"/>
                      <a:pt x="84" y="2274"/>
                      <a:pt x="1" y="4798"/>
                    </a:cubicBezTo>
                    <a:lnTo>
                      <a:pt x="13693" y="4989"/>
                    </a:lnTo>
                    <a:cubicBezTo>
                      <a:pt x="13574" y="2584"/>
                      <a:pt x="13383" y="131"/>
                      <a:pt x="13383" y="131"/>
                    </a:cubicBezTo>
                    <a:cubicBezTo>
                      <a:pt x="13264" y="191"/>
                      <a:pt x="13145" y="238"/>
                      <a:pt x="13026" y="286"/>
                    </a:cubicBezTo>
                    <a:cubicBezTo>
                      <a:pt x="11494" y="891"/>
                      <a:pt x="9703" y="1102"/>
                      <a:pt x="7953" y="1102"/>
                    </a:cubicBezTo>
                    <a:cubicBezTo>
                      <a:pt x="4643" y="1102"/>
                      <a:pt x="1482" y="348"/>
                      <a:pt x="501" y="83"/>
                    </a:cubicBezTo>
                    <a:cubicBezTo>
                      <a:pt x="298" y="36"/>
                      <a:pt x="179" y="0"/>
                      <a:pt x="17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805369" y="3100583"/>
                <a:ext cx="222645" cy="309423"/>
              </a:xfrm>
              <a:custGeom>
                <a:avLst/>
                <a:gdLst/>
                <a:ahLst/>
                <a:cxnLst/>
                <a:rect l="l" t="t" r="r" b="b"/>
                <a:pathLst>
                  <a:path w="12074" h="16780" extrusionOk="0">
                    <a:moveTo>
                      <a:pt x="6142" y="1"/>
                    </a:moveTo>
                    <a:cubicBezTo>
                      <a:pt x="5084" y="1"/>
                      <a:pt x="4388" y="616"/>
                      <a:pt x="4156" y="811"/>
                    </a:cubicBezTo>
                    <a:cubicBezTo>
                      <a:pt x="4109" y="859"/>
                      <a:pt x="4013" y="1061"/>
                      <a:pt x="3894" y="1371"/>
                    </a:cubicBezTo>
                    <a:cubicBezTo>
                      <a:pt x="3501" y="2419"/>
                      <a:pt x="2763" y="4740"/>
                      <a:pt x="1894" y="7157"/>
                    </a:cubicBezTo>
                    <a:cubicBezTo>
                      <a:pt x="1489" y="8276"/>
                      <a:pt x="1061" y="9419"/>
                      <a:pt x="620" y="10455"/>
                    </a:cubicBezTo>
                    <a:cubicBezTo>
                      <a:pt x="549" y="10634"/>
                      <a:pt x="477" y="10801"/>
                      <a:pt x="418" y="10967"/>
                    </a:cubicBezTo>
                    <a:cubicBezTo>
                      <a:pt x="370" y="10955"/>
                      <a:pt x="322" y="10932"/>
                      <a:pt x="287" y="10908"/>
                    </a:cubicBezTo>
                    <a:cubicBezTo>
                      <a:pt x="239" y="10991"/>
                      <a:pt x="191" y="11074"/>
                      <a:pt x="144" y="11158"/>
                    </a:cubicBezTo>
                    <a:cubicBezTo>
                      <a:pt x="144" y="11158"/>
                      <a:pt x="132" y="11170"/>
                      <a:pt x="132" y="11182"/>
                    </a:cubicBezTo>
                    <a:cubicBezTo>
                      <a:pt x="214" y="11065"/>
                      <a:pt x="250" y="11019"/>
                      <a:pt x="256" y="11019"/>
                    </a:cubicBezTo>
                    <a:cubicBezTo>
                      <a:pt x="270" y="11019"/>
                      <a:pt x="160" y="11212"/>
                      <a:pt x="72" y="11372"/>
                    </a:cubicBezTo>
                    <a:cubicBezTo>
                      <a:pt x="37" y="11467"/>
                      <a:pt x="13" y="11563"/>
                      <a:pt x="1" y="11634"/>
                    </a:cubicBezTo>
                    <a:cubicBezTo>
                      <a:pt x="1" y="11682"/>
                      <a:pt x="1" y="11729"/>
                      <a:pt x="13" y="11789"/>
                    </a:cubicBezTo>
                    <a:cubicBezTo>
                      <a:pt x="25" y="12122"/>
                      <a:pt x="49" y="12456"/>
                      <a:pt x="60" y="12789"/>
                    </a:cubicBezTo>
                    <a:cubicBezTo>
                      <a:pt x="84" y="13194"/>
                      <a:pt x="561" y="13908"/>
                      <a:pt x="549" y="14289"/>
                    </a:cubicBezTo>
                    <a:cubicBezTo>
                      <a:pt x="846" y="15293"/>
                      <a:pt x="1686" y="15653"/>
                      <a:pt x="2443" y="15653"/>
                    </a:cubicBezTo>
                    <a:cubicBezTo>
                      <a:pt x="2502" y="15653"/>
                      <a:pt x="2562" y="15651"/>
                      <a:pt x="2620" y="15646"/>
                    </a:cubicBezTo>
                    <a:cubicBezTo>
                      <a:pt x="3775" y="15551"/>
                      <a:pt x="4621" y="13170"/>
                      <a:pt x="5752" y="10777"/>
                    </a:cubicBezTo>
                    <a:lnTo>
                      <a:pt x="5752" y="10777"/>
                    </a:lnTo>
                    <a:cubicBezTo>
                      <a:pt x="5466" y="11515"/>
                      <a:pt x="5168" y="12229"/>
                      <a:pt x="4882" y="12872"/>
                    </a:cubicBezTo>
                    <a:cubicBezTo>
                      <a:pt x="4490" y="13753"/>
                      <a:pt x="4335" y="14456"/>
                      <a:pt x="4359" y="15004"/>
                    </a:cubicBezTo>
                    <a:cubicBezTo>
                      <a:pt x="4393" y="16333"/>
                      <a:pt x="5387" y="16780"/>
                      <a:pt x="6204" y="16780"/>
                    </a:cubicBezTo>
                    <a:cubicBezTo>
                      <a:pt x="6236" y="16780"/>
                      <a:pt x="6268" y="16779"/>
                      <a:pt x="6299" y="16778"/>
                    </a:cubicBezTo>
                    <a:cubicBezTo>
                      <a:pt x="7478" y="16718"/>
                      <a:pt x="8812" y="14527"/>
                      <a:pt x="9835" y="12277"/>
                    </a:cubicBezTo>
                    <a:cubicBezTo>
                      <a:pt x="9990" y="11944"/>
                      <a:pt x="10145" y="11610"/>
                      <a:pt x="10288" y="11277"/>
                    </a:cubicBezTo>
                    <a:cubicBezTo>
                      <a:pt x="11145" y="9360"/>
                      <a:pt x="11919" y="7574"/>
                      <a:pt x="11943" y="7169"/>
                    </a:cubicBezTo>
                    <a:cubicBezTo>
                      <a:pt x="11979" y="6693"/>
                      <a:pt x="12074" y="5479"/>
                      <a:pt x="10562" y="4883"/>
                    </a:cubicBezTo>
                    <a:cubicBezTo>
                      <a:pt x="10020" y="4667"/>
                      <a:pt x="9533" y="4597"/>
                      <a:pt x="9131" y="4597"/>
                    </a:cubicBezTo>
                    <a:cubicBezTo>
                      <a:pt x="8783" y="4597"/>
                      <a:pt x="8499" y="4649"/>
                      <a:pt x="8300" y="4705"/>
                    </a:cubicBezTo>
                    <a:cubicBezTo>
                      <a:pt x="8621" y="3871"/>
                      <a:pt x="8823" y="3276"/>
                      <a:pt x="8847" y="3109"/>
                    </a:cubicBezTo>
                    <a:cubicBezTo>
                      <a:pt x="8907" y="2681"/>
                      <a:pt x="9050" y="966"/>
                      <a:pt x="7335" y="252"/>
                    </a:cubicBezTo>
                    <a:cubicBezTo>
                      <a:pt x="6899" y="71"/>
                      <a:pt x="6500" y="1"/>
                      <a:pt x="6142" y="1"/>
                    </a:cubicBezTo>
                    <a:close/>
                  </a:path>
                </a:pathLst>
              </a:custGeom>
              <a:solidFill>
                <a:srgbClr val="F69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4571993" y="3218802"/>
                <a:ext cx="256021" cy="285580"/>
              </a:xfrm>
              <a:custGeom>
                <a:avLst/>
                <a:gdLst/>
                <a:ahLst/>
                <a:cxnLst/>
                <a:rect l="l" t="t" r="r" b="b"/>
                <a:pathLst>
                  <a:path w="13884" h="15487" extrusionOk="0">
                    <a:moveTo>
                      <a:pt x="4375" y="1"/>
                    </a:moveTo>
                    <a:cubicBezTo>
                      <a:pt x="4033" y="1"/>
                      <a:pt x="3735" y="56"/>
                      <a:pt x="3394" y="115"/>
                    </a:cubicBezTo>
                    <a:cubicBezTo>
                      <a:pt x="2370" y="282"/>
                      <a:pt x="1286" y="580"/>
                      <a:pt x="560" y="3437"/>
                    </a:cubicBezTo>
                    <a:cubicBezTo>
                      <a:pt x="1" y="5664"/>
                      <a:pt x="1108" y="9176"/>
                      <a:pt x="2334" y="11533"/>
                    </a:cubicBezTo>
                    <a:cubicBezTo>
                      <a:pt x="3715" y="14177"/>
                      <a:pt x="5442" y="15486"/>
                      <a:pt x="5442" y="15486"/>
                    </a:cubicBezTo>
                    <a:cubicBezTo>
                      <a:pt x="10430" y="9628"/>
                      <a:pt x="4228" y="5211"/>
                      <a:pt x="4227" y="5211"/>
                    </a:cubicBezTo>
                    <a:lnTo>
                      <a:pt x="4227" y="5211"/>
                    </a:lnTo>
                    <a:cubicBezTo>
                      <a:pt x="5227" y="5675"/>
                      <a:pt x="6442" y="6449"/>
                      <a:pt x="7728" y="7009"/>
                    </a:cubicBezTo>
                    <a:cubicBezTo>
                      <a:pt x="8525" y="7366"/>
                      <a:pt x="9335" y="7628"/>
                      <a:pt x="10145" y="7711"/>
                    </a:cubicBezTo>
                    <a:cubicBezTo>
                      <a:pt x="10334" y="7729"/>
                      <a:pt x="10545" y="7740"/>
                      <a:pt x="10770" y="7740"/>
                    </a:cubicBezTo>
                    <a:cubicBezTo>
                      <a:pt x="11296" y="7740"/>
                      <a:pt x="11896" y="7683"/>
                      <a:pt x="12455" y="7533"/>
                    </a:cubicBezTo>
                    <a:cubicBezTo>
                      <a:pt x="12455" y="7533"/>
                      <a:pt x="13598" y="7259"/>
                      <a:pt x="13740" y="5902"/>
                    </a:cubicBezTo>
                    <a:cubicBezTo>
                      <a:pt x="13883" y="4532"/>
                      <a:pt x="13574" y="5140"/>
                      <a:pt x="13455" y="4783"/>
                    </a:cubicBezTo>
                    <a:cubicBezTo>
                      <a:pt x="13324" y="4711"/>
                      <a:pt x="13193" y="4640"/>
                      <a:pt x="13062" y="4556"/>
                    </a:cubicBezTo>
                    <a:cubicBezTo>
                      <a:pt x="12812" y="4449"/>
                      <a:pt x="12526" y="4342"/>
                      <a:pt x="12252" y="4175"/>
                    </a:cubicBezTo>
                    <a:cubicBezTo>
                      <a:pt x="11419" y="3687"/>
                      <a:pt x="9692" y="2461"/>
                      <a:pt x="8240" y="1544"/>
                    </a:cubicBezTo>
                    <a:cubicBezTo>
                      <a:pt x="7549" y="1103"/>
                      <a:pt x="6918" y="734"/>
                      <a:pt x="6478" y="544"/>
                    </a:cubicBezTo>
                    <a:cubicBezTo>
                      <a:pt x="6025" y="353"/>
                      <a:pt x="5668" y="222"/>
                      <a:pt x="5346" y="139"/>
                    </a:cubicBezTo>
                    <a:cubicBezTo>
                      <a:pt x="4962" y="38"/>
                      <a:pt x="4654" y="1"/>
                      <a:pt x="4375" y="1"/>
                    </a:cubicBezTo>
                    <a:close/>
                  </a:path>
                </a:pathLst>
              </a:custGeom>
              <a:solidFill>
                <a:srgbClr val="FFC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7"/>
            <p:cNvGrpSpPr/>
            <p:nvPr/>
          </p:nvGrpSpPr>
          <p:grpSpPr>
            <a:xfrm>
              <a:off x="6425877" y="3127819"/>
              <a:ext cx="476674" cy="1712302"/>
              <a:chOff x="6425877" y="3127819"/>
              <a:chExt cx="476674" cy="1712302"/>
            </a:xfrm>
          </p:grpSpPr>
          <p:sp>
            <p:nvSpPr>
              <p:cNvPr id="166" name="Google Shape;166;p27"/>
              <p:cNvSpPr/>
              <p:nvPr/>
            </p:nvSpPr>
            <p:spPr>
              <a:xfrm>
                <a:off x="6425877" y="3127819"/>
                <a:ext cx="476674" cy="1712302"/>
              </a:xfrm>
              <a:custGeom>
                <a:avLst/>
                <a:gdLst/>
                <a:ahLst/>
                <a:cxnLst/>
                <a:rect l="l" t="t" r="r" b="b"/>
                <a:pathLst>
                  <a:path w="25850" h="92858" extrusionOk="0">
                    <a:moveTo>
                      <a:pt x="13117" y="1"/>
                    </a:moveTo>
                    <a:cubicBezTo>
                      <a:pt x="13111" y="1"/>
                      <a:pt x="13104" y="1"/>
                      <a:pt x="13098" y="1"/>
                    </a:cubicBezTo>
                    <a:cubicBezTo>
                      <a:pt x="12002" y="25"/>
                      <a:pt x="11907" y="918"/>
                      <a:pt x="11883" y="1358"/>
                    </a:cubicBezTo>
                    <a:cubicBezTo>
                      <a:pt x="11860" y="1811"/>
                      <a:pt x="11883" y="3490"/>
                      <a:pt x="11860" y="4216"/>
                    </a:cubicBezTo>
                    <a:cubicBezTo>
                      <a:pt x="11836" y="4942"/>
                      <a:pt x="11729" y="6895"/>
                      <a:pt x="11645" y="8002"/>
                    </a:cubicBezTo>
                    <a:cubicBezTo>
                      <a:pt x="11562" y="9097"/>
                      <a:pt x="11490" y="11645"/>
                      <a:pt x="11538" y="12431"/>
                    </a:cubicBezTo>
                    <a:cubicBezTo>
                      <a:pt x="11569" y="12957"/>
                      <a:pt x="11286" y="13275"/>
                      <a:pt x="11000" y="13275"/>
                    </a:cubicBezTo>
                    <a:cubicBezTo>
                      <a:pt x="10852" y="13275"/>
                      <a:pt x="10703" y="13190"/>
                      <a:pt x="10598" y="13003"/>
                    </a:cubicBezTo>
                    <a:cubicBezTo>
                      <a:pt x="10288" y="12455"/>
                      <a:pt x="8800" y="8419"/>
                      <a:pt x="8573" y="7633"/>
                    </a:cubicBezTo>
                    <a:cubicBezTo>
                      <a:pt x="8359" y="6847"/>
                      <a:pt x="7954" y="5073"/>
                      <a:pt x="7478" y="3740"/>
                    </a:cubicBezTo>
                    <a:cubicBezTo>
                      <a:pt x="7104" y="2693"/>
                      <a:pt x="6606" y="2299"/>
                      <a:pt x="6098" y="2299"/>
                    </a:cubicBezTo>
                    <a:cubicBezTo>
                      <a:pt x="5958" y="2299"/>
                      <a:pt x="5818" y="2329"/>
                      <a:pt x="5680" y="2382"/>
                    </a:cubicBezTo>
                    <a:cubicBezTo>
                      <a:pt x="5025" y="2644"/>
                      <a:pt x="4728" y="3228"/>
                      <a:pt x="4811" y="3775"/>
                    </a:cubicBezTo>
                    <a:cubicBezTo>
                      <a:pt x="4883" y="4323"/>
                      <a:pt x="5716" y="6895"/>
                      <a:pt x="5918" y="7990"/>
                    </a:cubicBezTo>
                    <a:cubicBezTo>
                      <a:pt x="6121" y="9085"/>
                      <a:pt x="6788" y="11371"/>
                      <a:pt x="7109" y="12336"/>
                    </a:cubicBezTo>
                    <a:cubicBezTo>
                      <a:pt x="7430" y="13288"/>
                      <a:pt x="7585" y="14598"/>
                      <a:pt x="7216" y="14812"/>
                    </a:cubicBezTo>
                    <a:cubicBezTo>
                      <a:pt x="7184" y="14830"/>
                      <a:pt x="7149" y="14838"/>
                      <a:pt x="7112" y="14838"/>
                    </a:cubicBezTo>
                    <a:cubicBezTo>
                      <a:pt x="6722" y="14838"/>
                      <a:pt x="6117" y="13903"/>
                      <a:pt x="5573" y="13217"/>
                    </a:cubicBezTo>
                    <a:cubicBezTo>
                      <a:pt x="4978" y="12467"/>
                      <a:pt x="3466" y="10324"/>
                      <a:pt x="2727" y="9097"/>
                    </a:cubicBezTo>
                    <a:cubicBezTo>
                      <a:pt x="2201" y="8231"/>
                      <a:pt x="1625" y="7970"/>
                      <a:pt x="1179" y="7970"/>
                    </a:cubicBezTo>
                    <a:cubicBezTo>
                      <a:pt x="1000" y="7970"/>
                      <a:pt x="841" y="8012"/>
                      <a:pt x="715" y="8073"/>
                    </a:cubicBezTo>
                    <a:cubicBezTo>
                      <a:pt x="275" y="8288"/>
                      <a:pt x="1" y="8978"/>
                      <a:pt x="406" y="9967"/>
                    </a:cubicBezTo>
                    <a:cubicBezTo>
                      <a:pt x="799" y="10955"/>
                      <a:pt x="2275" y="13134"/>
                      <a:pt x="2835" y="13943"/>
                    </a:cubicBezTo>
                    <a:cubicBezTo>
                      <a:pt x="3394" y="14765"/>
                      <a:pt x="4847" y="17182"/>
                      <a:pt x="4847" y="17182"/>
                    </a:cubicBezTo>
                    <a:cubicBezTo>
                      <a:pt x="5002" y="18337"/>
                      <a:pt x="5204" y="19015"/>
                      <a:pt x="5359" y="20003"/>
                    </a:cubicBezTo>
                    <a:cubicBezTo>
                      <a:pt x="5478" y="20730"/>
                      <a:pt x="5883" y="22182"/>
                      <a:pt x="6061" y="23147"/>
                    </a:cubicBezTo>
                    <a:cubicBezTo>
                      <a:pt x="6240" y="24099"/>
                      <a:pt x="7085" y="26361"/>
                      <a:pt x="7407" y="27183"/>
                    </a:cubicBezTo>
                    <a:cubicBezTo>
                      <a:pt x="7514" y="27421"/>
                      <a:pt x="7585" y="28945"/>
                      <a:pt x="7645" y="29338"/>
                    </a:cubicBezTo>
                    <a:cubicBezTo>
                      <a:pt x="7597" y="36958"/>
                      <a:pt x="7371" y="76606"/>
                      <a:pt x="7157" y="92715"/>
                    </a:cubicBezTo>
                    <a:lnTo>
                      <a:pt x="18849" y="92858"/>
                    </a:lnTo>
                    <a:cubicBezTo>
                      <a:pt x="18003" y="66545"/>
                      <a:pt x="16658" y="28433"/>
                      <a:pt x="17122" y="28195"/>
                    </a:cubicBezTo>
                    <a:cubicBezTo>
                      <a:pt x="17146" y="28183"/>
                      <a:pt x="17158" y="28171"/>
                      <a:pt x="17182" y="28159"/>
                    </a:cubicBezTo>
                    <a:cubicBezTo>
                      <a:pt x="17205" y="28147"/>
                      <a:pt x="17229" y="28124"/>
                      <a:pt x="17253" y="28112"/>
                    </a:cubicBezTo>
                    <a:cubicBezTo>
                      <a:pt x="17265" y="28100"/>
                      <a:pt x="17277" y="28088"/>
                      <a:pt x="17301" y="28076"/>
                    </a:cubicBezTo>
                    <a:cubicBezTo>
                      <a:pt x="17325" y="28052"/>
                      <a:pt x="17360" y="28028"/>
                      <a:pt x="17396" y="27993"/>
                    </a:cubicBezTo>
                    <a:cubicBezTo>
                      <a:pt x="17420" y="27981"/>
                      <a:pt x="17432" y="27969"/>
                      <a:pt x="17456" y="27945"/>
                    </a:cubicBezTo>
                    <a:cubicBezTo>
                      <a:pt x="17491" y="27921"/>
                      <a:pt x="17527" y="27874"/>
                      <a:pt x="17575" y="27838"/>
                    </a:cubicBezTo>
                    <a:cubicBezTo>
                      <a:pt x="17586" y="27826"/>
                      <a:pt x="17598" y="27814"/>
                      <a:pt x="17610" y="27802"/>
                    </a:cubicBezTo>
                    <a:cubicBezTo>
                      <a:pt x="17670" y="27743"/>
                      <a:pt x="17729" y="27683"/>
                      <a:pt x="17789" y="27623"/>
                    </a:cubicBezTo>
                    <a:cubicBezTo>
                      <a:pt x="17801" y="27612"/>
                      <a:pt x="17801" y="27600"/>
                      <a:pt x="17813" y="27588"/>
                    </a:cubicBezTo>
                    <a:cubicBezTo>
                      <a:pt x="17872" y="27540"/>
                      <a:pt x="17920" y="27481"/>
                      <a:pt x="17967" y="27421"/>
                    </a:cubicBezTo>
                    <a:cubicBezTo>
                      <a:pt x="17991" y="27409"/>
                      <a:pt x="18003" y="27385"/>
                      <a:pt x="18015" y="27373"/>
                    </a:cubicBezTo>
                    <a:cubicBezTo>
                      <a:pt x="18063" y="27314"/>
                      <a:pt x="18122" y="27254"/>
                      <a:pt x="18170" y="27195"/>
                    </a:cubicBezTo>
                    <a:cubicBezTo>
                      <a:pt x="18182" y="27183"/>
                      <a:pt x="18194" y="27171"/>
                      <a:pt x="18206" y="27159"/>
                    </a:cubicBezTo>
                    <a:cubicBezTo>
                      <a:pt x="18265" y="27088"/>
                      <a:pt x="18337" y="27004"/>
                      <a:pt x="18396" y="26933"/>
                    </a:cubicBezTo>
                    <a:cubicBezTo>
                      <a:pt x="18408" y="26921"/>
                      <a:pt x="18408" y="26909"/>
                      <a:pt x="18420" y="26909"/>
                    </a:cubicBezTo>
                    <a:cubicBezTo>
                      <a:pt x="18479" y="26838"/>
                      <a:pt x="18527" y="26766"/>
                      <a:pt x="18587" y="26695"/>
                    </a:cubicBezTo>
                    <a:cubicBezTo>
                      <a:pt x="18587" y="26695"/>
                      <a:pt x="18599" y="26683"/>
                      <a:pt x="18599" y="26683"/>
                    </a:cubicBezTo>
                    <a:cubicBezTo>
                      <a:pt x="18813" y="26409"/>
                      <a:pt x="19027" y="26135"/>
                      <a:pt x="19206" y="25897"/>
                    </a:cubicBezTo>
                    <a:cubicBezTo>
                      <a:pt x="19218" y="25885"/>
                      <a:pt x="19218" y="25873"/>
                      <a:pt x="19230" y="25861"/>
                    </a:cubicBezTo>
                    <a:cubicBezTo>
                      <a:pt x="19277" y="25790"/>
                      <a:pt x="19337" y="25718"/>
                      <a:pt x="19384" y="25647"/>
                    </a:cubicBezTo>
                    <a:cubicBezTo>
                      <a:pt x="19444" y="25564"/>
                      <a:pt x="19503" y="25480"/>
                      <a:pt x="19575" y="25397"/>
                    </a:cubicBezTo>
                    <a:cubicBezTo>
                      <a:pt x="20146" y="24647"/>
                      <a:pt x="21123" y="23563"/>
                      <a:pt x="21718" y="22551"/>
                    </a:cubicBezTo>
                    <a:cubicBezTo>
                      <a:pt x="21777" y="22456"/>
                      <a:pt x="21825" y="22361"/>
                      <a:pt x="21873" y="22278"/>
                    </a:cubicBezTo>
                    <a:cubicBezTo>
                      <a:pt x="22194" y="21658"/>
                      <a:pt x="22325" y="20373"/>
                      <a:pt x="22932" y="19611"/>
                    </a:cubicBezTo>
                    <a:cubicBezTo>
                      <a:pt x="23409" y="19015"/>
                      <a:pt x="24135" y="17467"/>
                      <a:pt x="24659" y="16444"/>
                    </a:cubicBezTo>
                    <a:cubicBezTo>
                      <a:pt x="24695" y="16348"/>
                      <a:pt x="24742" y="16277"/>
                      <a:pt x="24778" y="16194"/>
                    </a:cubicBezTo>
                    <a:cubicBezTo>
                      <a:pt x="24837" y="16086"/>
                      <a:pt x="24885" y="15991"/>
                      <a:pt x="24933" y="15908"/>
                    </a:cubicBezTo>
                    <a:cubicBezTo>
                      <a:pt x="24968" y="15836"/>
                      <a:pt x="25004" y="15777"/>
                      <a:pt x="25040" y="15729"/>
                    </a:cubicBezTo>
                    <a:cubicBezTo>
                      <a:pt x="25087" y="15634"/>
                      <a:pt x="25147" y="15551"/>
                      <a:pt x="25206" y="15467"/>
                    </a:cubicBezTo>
                    <a:cubicBezTo>
                      <a:pt x="25218" y="15455"/>
                      <a:pt x="25218" y="15443"/>
                      <a:pt x="25230" y="15432"/>
                    </a:cubicBezTo>
                    <a:cubicBezTo>
                      <a:pt x="25421" y="15181"/>
                      <a:pt x="25623" y="14979"/>
                      <a:pt x="25742" y="14789"/>
                    </a:cubicBezTo>
                    <a:cubicBezTo>
                      <a:pt x="25754" y="14777"/>
                      <a:pt x="25766" y="14753"/>
                      <a:pt x="25766" y="14741"/>
                    </a:cubicBezTo>
                    <a:cubicBezTo>
                      <a:pt x="25778" y="14717"/>
                      <a:pt x="25790" y="14693"/>
                      <a:pt x="25802" y="14670"/>
                    </a:cubicBezTo>
                    <a:cubicBezTo>
                      <a:pt x="25826" y="14610"/>
                      <a:pt x="25838" y="14562"/>
                      <a:pt x="25849" y="14503"/>
                    </a:cubicBezTo>
                    <a:cubicBezTo>
                      <a:pt x="25849" y="14336"/>
                      <a:pt x="25766" y="14169"/>
                      <a:pt x="25528" y="13967"/>
                    </a:cubicBezTo>
                    <a:cubicBezTo>
                      <a:pt x="25292" y="13770"/>
                      <a:pt x="24999" y="13696"/>
                      <a:pt x="24690" y="13696"/>
                    </a:cubicBezTo>
                    <a:cubicBezTo>
                      <a:pt x="24624" y="13696"/>
                      <a:pt x="24558" y="13699"/>
                      <a:pt x="24492" y="13705"/>
                    </a:cubicBezTo>
                    <a:cubicBezTo>
                      <a:pt x="24361" y="13717"/>
                      <a:pt x="24218" y="13741"/>
                      <a:pt x="24087" y="13777"/>
                    </a:cubicBezTo>
                    <a:cubicBezTo>
                      <a:pt x="23897" y="13824"/>
                      <a:pt x="23706" y="13884"/>
                      <a:pt x="23516" y="13967"/>
                    </a:cubicBezTo>
                    <a:cubicBezTo>
                      <a:pt x="23218" y="14098"/>
                      <a:pt x="22944" y="14265"/>
                      <a:pt x="22730" y="14408"/>
                    </a:cubicBezTo>
                    <a:cubicBezTo>
                      <a:pt x="22587" y="14503"/>
                      <a:pt x="22456" y="14610"/>
                      <a:pt x="22337" y="14729"/>
                    </a:cubicBezTo>
                    <a:cubicBezTo>
                      <a:pt x="22325" y="14729"/>
                      <a:pt x="22325" y="14729"/>
                      <a:pt x="22313" y="14741"/>
                    </a:cubicBezTo>
                    <a:cubicBezTo>
                      <a:pt x="22123" y="14920"/>
                      <a:pt x="21944" y="15122"/>
                      <a:pt x="21766" y="15324"/>
                    </a:cubicBezTo>
                    <a:cubicBezTo>
                      <a:pt x="21706" y="15396"/>
                      <a:pt x="21658" y="15479"/>
                      <a:pt x="21599" y="15551"/>
                    </a:cubicBezTo>
                    <a:cubicBezTo>
                      <a:pt x="21492" y="15693"/>
                      <a:pt x="21385" y="15848"/>
                      <a:pt x="21277" y="15991"/>
                    </a:cubicBezTo>
                    <a:cubicBezTo>
                      <a:pt x="21230" y="16074"/>
                      <a:pt x="21182" y="16146"/>
                      <a:pt x="21135" y="16217"/>
                    </a:cubicBezTo>
                    <a:cubicBezTo>
                      <a:pt x="20789" y="16753"/>
                      <a:pt x="20480" y="17289"/>
                      <a:pt x="20182" y="17694"/>
                    </a:cubicBezTo>
                    <a:cubicBezTo>
                      <a:pt x="19837" y="18182"/>
                      <a:pt x="19599" y="18551"/>
                      <a:pt x="19372" y="18575"/>
                    </a:cubicBezTo>
                    <a:cubicBezTo>
                      <a:pt x="19361" y="18575"/>
                      <a:pt x="19361" y="18575"/>
                      <a:pt x="19361" y="18587"/>
                    </a:cubicBezTo>
                    <a:cubicBezTo>
                      <a:pt x="19356" y="18587"/>
                      <a:pt x="19351" y="18587"/>
                      <a:pt x="19347" y="18587"/>
                    </a:cubicBezTo>
                    <a:cubicBezTo>
                      <a:pt x="19149" y="18587"/>
                      <a:pt x="18950" y="18333"/>
                      <a:pt x="18706" y="17646"/>
                    </a:cubicBezTo>
                    <a:cubicBezTo>
                      <a:pt x="18170" y="16182"/>
                      <a:pt x="19408" y="12003"/>
                      <a:pt x="19694" y="10693"/>
                    </a:cubicBezTo>
                    <a:cubicBezTo>
                      <a:pt x="19980" y="9383"/>
                      <a:pt x="20861" y="6026"/>
                      <a:pt x="21087" y="5133"/>
                    </a:cubicBezTo>
                    <a:cubicBezTo>
                      <a:pt x="21313" y="4240"/>
                      <a:pt x="21766" y="2751"/>
                      <a:pt x="20253" y="2323"/>
                    </a:cubicBezTo>
                    <a:cubicBezTo>
                      <a:pt x="20151" y="2295"/>
                      <a:pt x="20053" y="2281"/>
                      <a:pt x="19960" y="2281"/>
                    </a:cubicBezTo>
                    <a:cubicBezTo>
                      <a:pt x="18672" y="2281"/>
                      <a:pt x="18282" y="4808"/>
                      <a:pt x="18027" y="5418"/>
                    </a:cubicBezTo>
                    <a:cubicBezTo>
                      <a:pt x="17765" y="6085"/>
                      <a:pt x="17348" y="7740"/>
                      <a:pt x="17086" y="8502"/>
                    </a:cubicBezTo>
                    <a:cubicBezTo>
                      <a:pt x="16827" y="9246"/>
                      <a:pt x="15970" y="12789"/>
                      <a:pt x="15200" y="12789"/>
                    </a:cubicBezTo>
                    <a:cubicBezTo>
                      <a:pt x="15194" y="12789"/>
                      <a:pt x="15188" y="12789"/>
                      <a:pt x="15181" y="12788"/>
                    </a:cubicBezTo>
                    <a:cubicBezTo>
                      <a:pt x="14419" y="12729"/>
                      <a:pt x="14800" y="9836"/>
                      <a:pt x="14824" y="8812"/>
                    </a:cubicBezTo>
                    <a:cubicBezTo>
                      <a:pt x="14836" y="7776"/>
                      <a:pt x="14765" y="5549"/>
                      <a:pt x="14681" y="4752"/>
                    </a:cubicBezTo>
                    <a:cubicBezTo>
                      <a:pt x="14598" y="3966"/>
                      <a:pt x="14586" y="2620"/>
                      <a:pt x="14574" y="1799"/>
                    </a:cubicBezTo>
                    <a:cubicBezTo>
                      <a:pt x="14562" y="982"/>
                      <a:pt x="14198" y="1"/>
                      <a:pt x="13117" y="1"/>
                    </a:cubicBezTo>
                    <a:close/>
                  </a:path>
                </a:pathLst>
              </a:custGeom>
              <a:solidFill>
                <a:srgbClr val="AD77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535005" y="3798556"/>
                <a:ext cx="245916" cy="1040901"/>
              </a:xfrm>
              <a:custGeom>
                <a:avLst/>
                <a:gdLst/>
                <a:ahLst/>
                <a:cxnLst/>
                <a:rect l="l" t="t" r="r" b="b"/>
                <a:pathLst>
                  <a:path w="13336" h="56448" extrusionOk="0">
                    <a:moveTo>
                      <a:pt x="1215" y="1"/>
                    </a:moveTo>
                    <a:lnTo>
                      <a:pt x="0" y="56448"/>
                    </a:lnTo>
                    <a:lnTo>
                      <a:pt x="13335" y="56448"/>
                    </a:lnTo>
                    <a:lnTo>
                      <a:pt x="11514" y="84"/>
                    </a:lnTo>
                    <a:cubicBezTo>
                      <a:pt x="10154" y="578"/>
                      <a:pt x="8603" y="746"/>
                      <a:pt x="7125" y="746"/>
                    </a:cubicBezTo>
                    <a:cubicBezTo>
                      <a:pt x="4009" y="746"/>
                      <a:pt x="1215" y="1"/>
                      <a:pt x="1215"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6547083" y="3756402"/>
                <a:ext cx="208593" cy="73963"/>
              </a:xfrm>
              <a:custGeom>
                <a:avLst/>
                <a:gdLst/>
                <a:ahLst/>
                <a:cxnLst/>
                <a:rect l="l" t="t" r="r" b="b"/>
                <a:pathLst>
                  <a:path w="11312" h="4011" extrusionOk="0">
                    <a:moveTo>
                      <a:pt x="500" y="1"/>
                    </a:moveTo>
                    <a:lnTo>
                      <a:pt x="0" y="3072"/>
                    </a:lnTo>
                    <a:cubicBezTo>
                      <a:pt x="0" y="3072"/>
                      <a:pt x="2842" y="4011"/>
                      <a:pt x="6306" y="4011"/>
                    </a:cubicBezTo>
                    <a:cubicBezTo>
                      <a:pt x="7914" y="4011"/>
                      <a:pt x="9657" y="3808"/>
                      <a:pt x="11311" y="3215"/>
                    </a:cubicBezTo>
                    <a:lnTo>
                      <a:pt x="10704" y="417"/>
                    </a:lnTo>
                    <a:cubicBezTo>
                      <a:pt x="10704" y="417"/>
                      <a:pt x="9309" y="558"/>
                      <a:pt x="7242" y="558"/>
                    </a:cubicBezTo>
                    <a:cubicBezTo>
                      <a:pt x="5368" y="558"/>
                      <a:pt x="2941" y="442"/>
                      <a:pt x="500"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7"/>
            <p:cNvGrpSpPr/>
            <p:nvPr/>
          </p:nvGrpSpPr>
          <p:grpSpPr>
            <a:xfrm>
              <a:off x="7299472" y="2906945"/>
              <a:ext cx="646820" cy="1935370"/>
              <a:chOff x="7299472" y="2906945"/>
              <a:chExt cx="646820" cy="1935370"/>
            </a:xfrm>
          </p:grpSpPr>
          <p:sp>
            <p:nvSpPr>
              <p:cNvPr id="170" name="Google Shape;170;p27"/>
              <p:cNvSpPr/>
              <p:nvPr/>
            </p:nvSpPr>
            <p:spPr>
              <a:xfrm>
                <a:off x="7527593" y="3673625"/>
                <a:ext cx="240" cy="3983"/>
              </a:xfrm>
              <a:custGeom>
                <a:avLst/>
                <a:gdLst/>
                <a:ahLst/>
                <a:cxnLst/>
                <a:rect l="l" t="t" r="r" b="b"/>
                <a:pathLst>
                  <a:path w="13" h="216" extrusionOk="0">
                    <a:moveTo>
                      <a:pt x="12" y="215"/>
                    </a:moveTo>
                    <a:cubicBezTo>
                      <a:pt x="12" y="144"/>
                      <a:pt x="1" y="72"/>
                      <a:pt x="1" y="1"/>
                    </a:cubicBezTo>
                    <a:cubicBezTo>
                      <a:pt x="1" y="72"/>
                      <a:pt x="12" y="144"/>
                      <a:pt x="12" y="21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7505852" y="4146980"/>
                <a:ext cx="904" cy="12318"/>
              </a:xfrm>
              <a:custGeom>
                <a:avLst/>
                <a:gdLst/>
                <a:ahLst/>
                <a:cxnLst/>
                <a:rect l="l" t="t" r="r" b="b"/>
                <a:pathLst>
                  <a:path w="49" h="668" extrusionOk="0">
                    <a:moveTo>
                      <a:pt x="1" y="667"/>
                    </a:moveTo>
                    <a:cubicBezTo>
                      <a:pt x="13" y="441"/>
                      <a:pt x="25" y="227"/>
                      <a:pt x="48" y="1"/>
                    </a:cubicBezTo>
                    <a:cubicBezTo>
                      <a:pt x="25" y="227"/>
                      <a:pt x="13" y="441"/>
                      <a:pt x="1" y="66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7507180" y="4124372"/>
                <a:ext cx="1106" cy="13848"/>
              </a:xfrm>
              <a:custGeom>
                <a:avLst/>
                <a:gdLst/>
                <a:ahLst/>
                <a:cxnLst/>
                <a:rect l="l" t="t" r="r" b="b"/>
                <a:pathLst>
                  <a:path w="60" h="751" extrusionOk="0">
                    <a:moveTo>
                      <a:pt x="0" y="750"/>
                    </a:moveTo>
                    <a:cubicBezTo>
                      <a:pt x="24" y="489"/>
                      <a:pt x="36" y="250"/>
                      <a:pt x="60" y="0"/>
                    </a:cubicBezTo>
                    <a:cubicBezTo>
                      <a:pt x="36" y="250"/>
                      <a:pt x="24" y="489"/>
                      <a:pt x="0" y="75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7523425" y="3880890"/>
                <a:ext cx="461" cy="7044"/>
              </a:xfrm>
              <a:custGeom>
                <a:avLst/>
                <a:gdLst/>
                <a:ahLst/>
                <a:cxnLst/>
                <a:rect l="l" t="t" r="r" b="b"/>
                <a:pathLst>
                  <a:path w="25" h="382" extrusionOk="0">
                    <a:moveTo>
                      <a:pt x="0" y="381"/>
                    </a:moveTo>
                    <a:cubicBezTo>
                      <a:pt x="0" y="250"/>
                      <a:pt x="12" y="131"/>
                      <a:pt x="24" y="0"/>
                    </a:cubicBezTo>
                    <a:cubicBezTo>
                      <a:pt x="12" y="131"/>
                      <a:pt x="0" y="250"/>
                      <a:pt x="0" y="38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7528035" y="3681978"/>
                <a:ext cx="240" cy="4186"/>
              </a:xfrm>
              <a:custGeom>
                <a:avLst/>
                <a:gdLst/>
                <a:ahLst/>
                <a:cxnLst/>
                <a:rect l="l" t="t" r="r" b="b"/>
                <a:pathLst>
                  <a:path w="13" h="227" extrusionOk="0">
                    <a:moveTo>
                      <a:pt x="12" y="227"/>
                    </a:moveTo>
                    <a:cubicBezTo>
                      <a:pt x="12" y="143"/>
                      <a:pt x="0" y="72"/>
                      <a:pt x="0" y="0"/>
                    </a:cubicBezTo>
                    <a:cubicBezTo>
                      <a:pt x="0" y="72"/>
                      <a:pt x="12" y="143"/>
                      <a:pt x="12" y="22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7508710" y="4107684"/>
                <a:ext cx="682" cy="9017"/>
              </a:xfrm>
              <a:custGeom>
                <a:avLst/>
                <a:gdLst/>
                <a:ahLst/>
                <a:cxnLst/>
                <a:rect l="l" t="t" r="r" b="b"/>
                <a:pathLst>
                  <a:path w="37" h="489" extrusionOk="0">
                    <a:moveTo>
                      <a:pt x="1" y="489"/>
                    </a:moveTo>
                    <a:cubicBezTo>
                      <a:pt x="12" y="322"/>
                      <a:pt x="24" y="167"/>
                      <a:pt x="36" y="1"/>
                    </a:cubicBezTo>
                    <a:cubicBezTo>
                      <a:pt x="24" y="167"/>
                      <a:pt x="12" y="322"/>
                      <a:pt x="1" y="48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528902" y="3752235"/>
                <a:ext cx="18" cy="5495"/>
              </a:xfrm>
              <a:custGeom>
                <a:avLst/>
                <a:gdLst/>
                <a:ahLst/>
                <a:cxnLst/>
                <a:rect l="l" t="t" r="r" b="b"/>
                <a:pathLst>
                  <a:path w="1" h="298" extrusionOk="0">
                    <a:moveTo>
                      <a:pt x="1" y="298"/>
                    </a:moveTo>
                    <a:cubicBezTo>
                      <a:pt x="1" y="203"/>
                      <a:pt x="1" y="96"/>
                      <a:pt x="1" y="0"/>
                    </a:cubicBezTo>
                    <a:cubicBezTo>
                      <a:pt x="1" y="96"/>
                      <a:pt x="1" y="203"/>
                      <a:pt x="1" y="298"/>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7499269" y="4249506"/>
                <a:ext cx="682" cy="9902"/>
              </a:xfrm>
              <a:custGeom>
                <a:avLst/>
                <a:gdLst/>
                <a:ahLst/>
                <a:cxnLst/>
                <a:rect l="l" t="t" r="r" b="b"/>
                <a:pathLst>
                  <a:path w="37" h="537" extrusionOk="0">
                    <a:moveTo>
                      <a:pt x="1" y="537"/>
                    </a:moveTo>
                    <a:cubicBezTo>
                      <a:pt x="13" y="358"/>
                      <a:pt x="24" y="180"/>
                      <a:pt x="36" y="1"/>
                    </a:cubicBezTo>
                    <a:cubicBezTo>
                      <a:pt x="24" y="180"/>
                      <a:pt x="13" y="358"/>
                      <a:pt x="1" y="53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7511126" y="4078272"/>
                <a:ext cx="240" cy="1106"/>
              </a:xfrm>
              <a:custGeom>
                <a:avLst/>
                <a:gdLst/>
                <a:ahLst/>
                <a:cxnLst/>
                <a:rect l="l" t="t" r="r" b="b"/>
                <a:pathLst>
                  <a:path w="13" h="60" extrusionOk="0">
                    <a:moveTo>
                      <a:pt x="1" y="60"/>
                    </a:moveTo>
                    <a:cubicBezTo>
                      <a:pt x="1" y="36"/>
                      <a:pt x="12" y="12"/>
                      <a:pt x="12" y="0"/>
                    </a:cubicBezTo>
                    <a:cubicBezTo>
                      <a:pt x="12" y="12"/>
                      <a:pt x="1" y="36"/>
                      <a:pt x="1" y="6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7526284" y="3658043"/>
                <a:ext cx="443" cy="3540"/>
              </a:xfrm>
              <a:custGeom>
                <a:avLst/>
                <a:gdLst/>
                <a:ahLst/>
                <a:cxnLst/>
                <a:rect l="l" t="t" r="r" b="b"/>
                <a:pathLst>
                  <a:path w="24" h="192" extrusionOk="0">
                    <a:moveTo>
                      <a:pt x="24" y="191"/>
                    </a:moveTo>
                    <a:cubicBezTo>
                      <a:pt x="12" y="132"/>
                      <a:pt x="0" y="60"/>
                      <a:pt x="0" y="1"/>
                    </a:cubicBezTo>
                    <a:cubicBezTo>
                      <a:pt x="0" y="60"/>
                      <a:pt x="12" y="132"/>
                      <a:pt x="24" y="19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7497739" y="4272999"/>
                <a:ext cx="664" cy="10787"/>
              </a:xfrm>
              <a:custGeom>
                <a:avLst/>
                <a:gdLst/>
                <a:ahLst/>
                <a:cxnLst/>
                <a:rect l="l" t="t" r="r" b="b"/>
                <a:pathLst>
                  <a:path w="36" h="585" extrusionOk="0">
                    <a:moveTo>
                      <a:pt x="0" y="584"/>
                    </a:moveTo>
                    <a:cubicBezTo>
                      <a:pt x="12" y="394"/>
                      <a:pt x="24" y="203"/>
                      <a:pt x="36" y="1"/>
                    </a:cubicBezTo>
                    <a:cubicBezTo>
                      <a:pt x="24" y="203"/>
                      <a:pt x="12" y="394"/>
                      <a:pt x="0" y="584"/>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7524292" y="3865954"/>
                <a:ext cx="240" cy="6399"/>
              </a:xfrm>
              <a:custGeom>
                <a:avLst/>
                <a:gdLst/>
                <a:ahLst/>
                <a:cxnLst/>
                <a:rect l="l" t="t" r="r" b="b"/>
                <a:pathLst>
                  <a:path w="13" h="347" extrusionOk="0">
                    <a:moveTo>
                      <a:pt x="1" y="346"/>
                    </a:moveTo>
                    <a:cubicBezTo>
                      <a:pt x="1" y="227"/>
                      <a:pt x="13" y="120"/>
                      <a:pt x="13" y="1"/>
                    </a:cubicBezTo>
                    <a:cubicBezTo>
                      <a:pt x="13" y="120"/>
                      <a:pt x="1" y="227"/>
                      <a:pt x="1" y="346"/>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7526929" y="3665511"/>
                <a:ext cx="461" cy="3965"/>
              </a:xfrm>
              <a:custGeom>
                <a:avLst/>
                <a:gdLst/>
                <a:ahLst/>
                <a:cxnLst/>
                <a:rect l="l" t="t" r="r" b="b"/>
                <a:pathLst>
                  <a:path w="25" h="215" extrusionOk="0">
                    <a:moveTo>
                      <a:pt x="25" y="215"/>
                    </a:moveTo>
                    <a:cubicBezTo>
                      <a:pt x="13" y="143"/>
                      <a:pt x="13" y="72"/>
                      <a:pt x="1" y="0"/>
                    </a:cubicBezTo>
                    <a:cubicBezTo>
                      <a:pt x="13" y="72"/>
                      <a:pt x="13" y="143"/>
                      <a:pt x="25" y="21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7500800" y="4226235"/>
                <a:ext cx="682" cy="9238"/>
              </a:xfrm>
              <a:custGeom>
                <a:avLst/>
                <a:gdLst/>
                <a:ahLst/>
                <a:cxnLst/>
                <a:rect l="l" t="t" r="r" b="b"/>
                <a:pathLst>
                  <a:path w="37" h="501" extrusionOk="0">
                    <a:moveTo>
                      <a:pt x="1" y="501"/>
                    </a:moveTo>
                    <a:cubicBezTo>
                      <a:pt x="13" y="334"/>
                      <a:pt x="25" y="168"/>
                      <a:pt x="37" y="1"/>
                    </a:cubicBezTo>
                    <a:cubicBezTo>
                      <a:pt x="25" y="168"/>
                      <a:pt x="13" y="334"/>
                      <a:pt x="1" y="50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7502791" y="4203849"/>
                <a:ext cx="18" cy="1106"/>
              </a:xfrm>
              <a:custGeom>
                <a:avLst/>
                <a:gdLst/>
                <a:ahLst/>
                <a:cxnLst/>
                <a:rect l="l" t="t" r="r" b="b"/>
                <a:pathLst>
                  <a:path w="1" h="60" extrusionOk="0">
                    <a:moveTo>
                      <a:pt x="0" y="60"/>
                    </a:moveTo>
                    <a:cubicBezTo>
                      <a:pt x="0" y="36"/>
                      <a:pt x="0" y="24"/>
                      <a:pt x="0" y="0"/>
                    </a:cubicBezTo>
                    <a:cubicBezTo>
                      <a:pt x="0" y="24"/>
                      <a:pt x="0" y="36"/>
                      <a:pt x="0" y="6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7528902" y="3746297"/>
                <a:ext cx="18" cy="18"/>
              </a:xfrm>
              <a:custGeom>
                <a:avLst/>
                <a:gdLst/>
                <a:ahLst/>
                <a:cxnLst/>
                <a:rect l="l" t="t" r="r" b="b"/>
                <a:pathLst>
                  <a:path w="1" h="1" extrusionOk="0">
                    <a:moveTo>
                      <a:pt x="1" y="1"/>
                    </a:move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7518373" y="3963668"/>
                <a:ext cx="461" cy="7689"/>
              </a:xfrm>
              <a:custGeom>
                <a:avLst/>
                <a:gdLst/>
                <a:ahLst/>
                <a:cxnLst/>
                <a:rect l="l" t="t" r="r" b="b"/>
                <a:pathLst>
                  <a:path w="25" h="417" extrusionOk="0">
                    <a:moveTo>
                      <a:pt x="0" y="417"/>
                    </a:moveTo>
                    <a:cubicBezTo>
                      <a:pt x="12" y="274"/>
                      <a:pt x="12" y="143"/>
                      <a:pt x="24" y="0"/>
                    </a:cubicBezTo>
                    <a:cubicBezTo>
                      <a:pt x="12" y="143"/>
                      <a:pt x="12" y="274"/>
                      <a:pt x="0" y="41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7521452" y="3912718"/>
                <a:ext cx="443" cy="7487"/>
              </a:xfrm>
              <a:custGeom>
                <a:avLst/>
                <a:gdLst/>
                <a:ahLst/>
                <a:cxnLst/>
                <a:rect l="l" t="t" r="r" b="b"/>
                <a:pathLst>
                  <a:path w="24" h="406" extrusionOk="0">
                    <a:moveTo>
                      <a:pt x="0" y="406"/>
                    </a:moveTo>
                    <a:cubicBezTo>
                      <a:pt x="12" y="263"/>
                      <a:pt x="24" y="132"/>
                      <a:pt x="24" y="1"/>
                    </a:cubicBezTo>
                    <a:cubicBezTo>
                      <a:pt x="24" y="132"/>
                      <a:pt x="12" y="263"/>
                      <a:pt x="0" y="406"/>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7517267" y="3981444"/>
                <a:ext cx="461" cy="7929"/>
              </a:xfrm>
              <a:custGeom>
                <a:avLst/>
                <a:gdLst/>
                <a:ahLst/>
                <a:cxnLst/>
                <a:rect l="l" t="t" r="r" b="b"/>
                <a:pathLst>
                  <a:path w="25" h="430" extrusionOk="0">
                    <a:moveTo>
                      <a:pt x="1" y="429"/>
                    </a:moveTo>
                    <a:cubicBezTo>
                      <a:pt x="1" y="286"/>
                      <a:pt x="13" y="143"/>
                      <a:pt x="25" y="0"/>
                    </a:cubicBezTo>
                    <a:cubicBezTo>
                      <a:pt x="13" y="143"/>
                      <a:pt x="1" y="286"/>
                      <a:pt x="1" y="42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7520567" y="3928964"/>
                <a:ext cx="461" cy="7929"/>
              </a:xfrm>
              <a:custGeom>
                <a:avLst/>
                <a:gdLst/>
                <a:ahLst/>
                <a:cxnLst/>
                <a:rect l="l" t="t" r="r" b="b"/>
                <a:pathLst>
                  <a:path w="25" h="430" extrusionOk="0">
                    <a:moveTo>
                      <a:pt x="1" y="429"/>
                    </a:moveTo>
                    <a:cubicBezTo>
                      <a:pt x="1" y="287"/>
                      <a:pt x="12" y="144"/>
                      <a:pt x="24" y="1"/>
                    </a:cubicBezTo>
                    <a:cubicBezTo>
                      <a:pt x="12" y="144"/>
                      <a:pt x="1" y="287"/>
                      <a:pt x="1" y="42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519461" y="3946094"/>
                <a:ext cx="461" cy="7929"/>
              </a:xfrm>
              <a:custGeom>
                <a:avLst/>
                <a:gdLst/>
                <a:ahLst/>
                <a:cxnLst/>
                <a:rect l="l" t="t" r="r" b="b"/>
                <a:pathLst>
                  <a:path w="25" h="430" extrusionOk="0">
                    <a:moveTo>
                      <a:pt x="1" y="429"/>
                    </a:moveTo>
                    <a:cubicBezTo>
                      <a:pt x="13" y="286"/>
                      <a:pt x="13" y="143"/>
                      <a:pt x="25" y="1"/>
                    </a:cubicBezTo>
                    <a:cubicBezTo>
                      <a:pt x="13" y="143"/>
                      <a:pt x="13" y="286"/>
                      <a:pt x="1" y="42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512232" y="4057195"/>
                <a:ext cx="443" cy="6602"/>
              </a:xfrm>
              <a:custGeom>
                <a:avLst/>
                <a:gdLst/>
                <a:ahLst/>
                <a:cxnLst/>
                <a:rect l="l" t="t" r="r" b="b"/>
                <a:pathLst>
                  <a:path w="24" h="358" extrusionOk="0">
                    <a:moveTo>
                      <a:pt x="0" y="357"/>
                    </a:moveTo>
                    <a:cubicBezTo>
                      <a:pt x="12" y="238"/>
                      <a:pt x="12" y="119"/>
                      <a:pt x="24" y="0"/>
                    </a:cubicBezTo>
                    <a:cubicBezTo>
                      <a:pt x="12" y="119"/>
                      <a:pt x="12" y="238"/>
                      <a:pt x="0" y="35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513542" y="4037206"/>
                <a:ext cx="461" cy="8575"/>
              </a:xfrm>
              <a:custGeom>
                <a:avLst/>
                <a:gdLst/>
                <a:ahLst/>
                <a:cxnLst/>
                <a:rect l="l" t="t" r="r" b="b"/>
                <a:pathLst>
                  <a:path w="25" h="465" extrusionOk="0">
                    <a:moveTo>
                      <a:pt x="1" y="465"/>
                    </a:moveTo>
                    <a:cubicBezTo>
                      <a:pt x="1" y="310"/>
                      <a:pt x="12" y="155"/>
                      <a:pt x="24" y="1"/>
                    </a:cubicBezTo>
                    <a:cubicBezTo>
                      <a:pt x="12" y="155"/>
                      <a:pt x="1" y="310"/>
                      <a:pt x="1" y="46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528478" y="3690756"/>
                <a:ext cx="240" cy="4407"/>
              </a:xfrm>
              <a:custGeom>
                <a:avLst/>
                <a:gdLst/>
                <a:ahLst/>
                <a:cxnLst/>
                <a:rect l="l" t="t" r="r" b="b"/>
                <a:pathLst>
                  <a:path w="13" h="239" extrusionOk="0">
                    <a:moveTo>
                      <a:pt x="12" y="239"/>
                    </a:moveTo>
                    <a:cubicBezTo>
                      <a:pt x="0" y="155"/>
                      <a:pt x="0" y="72"/>
                      <a:pt x="0" y="1"/>
                    </a:cubicBezTo>
                    <a:cubicBezTo>
                      <a:pt x="0" y="72"/>
                      <a:pt x="0" y="155"/>
                      <a:pt x="12" y="23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7522540" y="3896472"/>
                <a:ext cx="461" cy="7265"/>
              </a:xfrm>
              <a:custGeom>
                <a:avLst/>
                <a:gdLst/>
                <a:ahLst/>
                <a:cxnLst/>
                <a:rect l="l" t="t" r="r" b="b"/>
                <a:pathLst>
                  <a:path w="25" h="394" extrusionOk="0">
                    <a:moveTo>
                      <a:pt x="1" y="394"/>
                    </a:moveTo>
                    <a:cubicBezTo>
                      <a:pt x="1" y="263"/>
                      <a:pt x="13" y="132"/>
                      <a:pt x="24" y="1"/>
                    </a:cubicBezTo>
                    <a:cubicBezTo>
                      <a:pt x="13" y="132"/>
                      <a:pt x="1" y="263"/>
                      <a:pt x="1" y="394"/>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496190" y="4296934"/>
                <a:ext cx="682" cy="11433"/>
              </a:xfrm>
              <a:custGeom>
                <a:avLst/>
                <a:gdLst/>
                <a:ahLst/>
                <a:cxnLst/>
                <a:rect l="l" t="t" r="r" b="b"/>
                <a:pathLst>
                  <a:path w="37" h="620" extrusionOk="0">
                    <a:moveTo>
                      <a:pt x="1" y="620"/>
                    </a:moveTo>
                    <a:cubicBezTo>
                      <a:pt x="13" y="417"/>
                      <a:pt x="25" y="215"/>
                      <a:pt x="37" y="1"/>
                    </a:cubicBezTo>
                    <a:cubicBezTo>
                      <a:pt x="25" y="215"/>
                      <a:pt x="13" y="417"/>
                      <a:pt x="1" y="62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515957" y="3999663"/>
                <a:ext cx="461" cy="8575"/>
              </a:xfrm>
              <a:custGeom>
                <a:avLst/>
                <a:gdLst/>
                <a:ahLst/>
                <a:cxnLst/>
                <a:rect l="l" t="t" r="r" b="b"/>
                <a:pathLst>
                  <a:path w="25" h="465" extrusionOk="0">
                    <a:moveTo>
                      <a:pt x="0" y="465"/>
                    </a:moveTo>
                    <a:cubicBezTo>
                      <a:pt x="12" y="298"/>
                      <a:pt x="24" y="144"/>
                      <a:pt x="24" y="1"/>
                    </a:cubicBezTo>
                    <a:cubicBezTo>
                      <a:pt x="24" y="144"/>
                      <a:pt x="12" y="298"/>
                      <a:pt x="0" y="46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528699" y="3699976"/>
                <a:ext cx="18" cy="18"/>
              </a:xfrm>
              <a:custGeom>
                <a:avLst/>
                <a:gdLst/>
                <a:ahLst/>
                <a:cxnLst/>
                <a:rect l="l" t="t" r="r" b="b"/>
                <a:pathLst>
                  <a:path w="1" h="1" extrusionOk="0">
                    <a:moveTo>
                      <a:pt x="0" y="1"/>
                    </a:move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7514648" y="4017881"/>
                <a:ext cx="664" cy="9238"/>
              </a:xfrm>
              <a:custGeom>
                <a:avLst/>
                <a:gdLst/>
                <a:ahLst/>
                <a:cxnLst/>
                <a:rect l="l" t="t" r="r" b="b"/>
                <a:pathLst>
                  <a:path w="36" h="501" extrusionOk="0">
                    <a:moveTo>
                      <a:pt x="0" y="501"/>
                    </a:moveTo>
                    <a:cubicBezTo>
                      <a:pt x="12" y="334"/>
                      <a:pt x="24" y="168"/>
                      <a:pt x="36" y="1"/>
                    </a:cubicBezTo>
                    <a:cubicBezTo>
                      <a:pt x="24" y="168"/>
                      <a:pt x="12" y="334"/>
                      <a:pt x="0" y="50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521010" y="3626861"/>
                <a:ext cx="682" cy="2434"/>
              </a:xfrm>
              <a:custGeom>
                <a:avLst/>
                <a:gdLst/>
                <a:ahLst/>
                <a:cxnLst/>
                <a:rect l="l" t="t" r="r" b="b"/>
                <a:pathLst>
                  <a:path w="37" h="132" extrusionOk="0">
                    <a:moveTo>
                      <a:pt x="36" y="132"/>
                    </a:moveTo>
                    <a:cubicBezTo>
                      <a:pt x="24" y="84"/>
                      <a:pt x="12" y="37"/>
                      <a:pt x="0" y="1"/>
                    </a:cubicBezTo>
                    <a:cubicBezTo>
                      <a:pt x="12" y="37"/>
                      <a:pt x="24" y="84"/>
                      <a:pt x="36" y="132"/>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525399" y="3651017"/>
                <a:ext cx="461" cy="3319"/>
              </a:xfrm>
              <a:custGeom>
                <a:avLst/>
                <a:gdLst/>
                <a:ahLst/>
                <a:cxnLst/>
                <a:rect l="l" t="t" r="r" b="b"/>
                <a:pathLst>
                  <a:path w="25" h="180" extrusionOk="0">
                    <a:moveTo>
                      <a:pt x="24" y="179"/>
                    </a:moveTo>
                    <a:cubicBezTo>
                      <a:pt x="12" y="120"/>
                      <a:pt x="12" y="60"/>
                      <a:pt x="0" y="1"/>
                    </a:cubicBezTo>
                    <a:cubicBezTo>
                      <a:pt x="12" y="60"/>
                      <a:pt x="12" y="120"/>
                      <a:pt x="24" y="17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475777" y="4641633"/>
                <a:ext cx="904" cy="13185"/>
              </a:xfrm>
              <a:custGeom>
                <a:avLst/>
                <a:gdLst/>
                <a:ahLst/>
                <a:cxnLst/>
                <a:rect l="l" t="t" r="r" b="b"/>
                <a:pathLst>
                  <a:path w="49" h="715" extrusionOk="0">
                    <a:moveTo>
                      <a:pt x="1" y="715"/>
                    </a:moveTo>
                    <a:cubicBezTo>
                      <a:pt x="13" y="477"/>
                      <a:pt x="24" y="239"/>
                      <a:pt x="48" y="0"/>
                    </a:cubicBezTo>
                    <a:cubicBezTo>
                      <a:pt x="24" y="239"/>
                      <a:pt x="13" y="477"/>
                      <a:pt x="1" y="71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477307" y="4613309"/>
                <a:ext cx="682" cy="13185"/>
              </a:xfrm>
              <a:custGeom>
                <a:avLst/>
                <a:gdLst/>
                <a:ahLst/>
                <a:cxnLst/>
                <a:rect l="l" t="t" r="r" b="b"/>
                <a:pathLst>
                  <a:path w="37" h="715" extrusionOk="0">
                    <a:moveTo>
                      <a:pt x="1" y="715"/>
                    </a:moveTo>
                    <a:cubicBezTo>
                      <a:pt x="13" y="477"/>
                      <a:pt x="25" y="239"/>
                      <a:pt x="37" y="1"/>
                    </a:cubicBezTo>
                    <a:cubicBezTo>
                      <a:pt x="25" y="239"/>
                      <a:pt x="13" y="477"/>
                      <a:pt x="1" y="71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7528257" y="3776170"/>
                <a:ext cx="240" cy="5716"/>
              </a:xfrm>
              <a:custGeom>
                <a:avLst/>
                <a:gdLst/>
                <a:ahLst/>
                <a:cxnLst/>
                <a:rect l="l" t="t" r="r" b="b"/>
                <a:pathLst>
                  <a:path w="13" h="310" extrusionOk="0">
                    <a:moveTo>
                      <a:pt x="0" y="310"/>
                    </a:moveTo>
                    <a:cubicBezTo>
                      <a:pt x="0" y="203"/>
                      <a:pt x="0" y="95"/>
                      <a:pt x="12" y="0"/>
                    </a:cubicBezTo>
                    <a:cubicBezTo>
                      <a:pt x="0" y="95"/>
                      <a:pt x="0" y="203"/>
                      <a:pt x="0" y="31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526487" y="3825349"/>
                <a:ext cx="18" cy="3079"/>
              </a:xfrm>
              <a:custGeom>
                <a:avLst/>
                <a:gdLst/>
                <a:ahLst/>
                <a:cxnLst/>
                <a:rect l="l" t="t" r="r" b="b"/>
                <a:pathLst>
                  <a:path w="1" h="167" extrusionOk="0">
                    <a:moveTo>
                      <a:pt x="1" y="167"/>
                    </a:moveTo>
                    <a:cubicBezTo>
                      <a:pt x="1" y="107"/>
                      <a:pt x="1" y="60"/>
                      <a:pt x="1" y="0"/>
                    </a:cubicBezTo>
                    <a:cubicBezTo>
                      <a:pt x="1" y="60"/>
                      <a:pt x="1" y="107"/>
                      <a:pt x="1" y="16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7470281" y="4760405"/>
                <a:ext cx="461" cy="12097"/>
              </a:xfrm>
              <a:custGeom>
                <a:avLst/>
                <a:gdLst/>
                <a:ahLst/>
                <a:cxnLst/>
                <a:rect l="l" t="t" r="r" b="b"/>
                <a:pathLst>
                  <a:path w="25" h="656" extrusionOk="0">
                    <a:moveTo>
                      <a:pt x="1" y="656"/>
                    </a:moveTo>
                    <a:cubicBezTo>
                      <a:pt x="13" y="429"/>
                      <a:pt x="13" y="215"/>
                      <a:pt x="25" y="1"/>
                    </a:cubicBezTo>
                    <a:cubicBezTo>
                      <a:pt x="13" y="215"/>
                      <a:pt x="13" y="429"/>
                      <a:pt x="1" y="656"/>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478856" y="4585428"/>
                <a:ext cx="682" cy="12963"/>
              </a:xfrm>
              <a:custGeom>
                <a:avLst/>
                <a:gdLst/>
                <a:ahLst/>
                <a:cxnLst/>
                <a:rect l="l" t="t" r="r" b="b"/>
                <a:pathLst>
                  <a:path w="37" h="703" extrusionOk="0">
                    <a:moveTo>
                      <a:pt x="0" y="703"/>
                    </a:moveTo>
                    <a:cubicBezTo>
                      <a:pt x="12" y="477"/>
                      <a:pt x="24" y="239"/>
                      <a:pt x="36" y="0"/>
                    </a:cubicBezTo>
                    <a:cubicBezTo>
                      <a:pt x="24" y="239"/>
                      <a:pt x="12" y="477"/>
                      <a:pt x="0" y="703"/>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527814" y="3788672"/>
                <a:ext cx="240" cy="5514"/>
              </a:xfrm>
              <a:custGeom>
                <a:avLst/>
                <a:gdLst/>
                <a:ahLst/>
                <a:cxnLst/>
                <a:rect l="l" t="t" r="r" b="b"/>
                <a:pathLst>
                  <a:path w="13" h="299" extrusionOk="0">
                    <a:moveTo>
                      <a:pt x="0" y="298"/>
                    </a:moveTo>
                    <a:cubicBezTo>
                      <a:pt x="0" y="191"/>
                      <a:pt x="12" y="96"/>
                      <a:pt x="12" y="1"/>
                    </a:cubicBezTo>
                    <a:cubicBezTo>
                      <a:pt x="12" y="96"/>
                      <a:pt x="0" y="191"/>
                      <a:pt x="0" y="298"/>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468972" y="4791845"/>
                <a:ext cx="461" cy="11175"/>
              </a:xfrm>
              <a:custGeom>
                <a:avLst/>
                <a:gdLst/>
                <a:ahLst/>
                <a:cxnLst/>
                <a:rect l="l" t="t" r="r" b="b"/>
                <a:pathLst>
                  <a:path w="25" h="606" extrusionOk="0">
                    <a:moveTo>
                      <a:pt x="24" y="0"/>
                    </a:moveTo>
                    <a:cubicBezTo>
                      <a:pt x="12" y="202"/>
                      <a:pt x="1" y="392"/>
                      <a:pt x="1" y="606"/>
                    </a:cubicBezTo>
                    <a:cubicBezTo>
                      <a:pt x="1" y="404"/>
                      <a:pt x="12" y="202"/>
                      <a:pt x="24" y="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7527372" y="3801635"/>
                <a:ext cx="240" cy="4407"/>
              </a:xfrm>
              <a:custGeom>
                <a:avLst/>
                <a:gdLst/>
                <a:ahLst/>
                <a:cxnLst/>
                <a:rect l="l" t="t" r="r" b="b"/>
                <a:pathLst>
                  <a:path w="13" h="239" extrusionOk="0">
                    <a:moveTo>
                      <a:pt x="1" y="238"/>
                    </a:moveTo>
                    <a:cubicBezTo>
                      <a:pt x="1" y="155"/>
                      <a:pt x="13" y="84"/>
                      <a:pt x="13" y="0"/>
                    </a:cubicBezTo>
                    <a:cubicBezTo>
                      <a:pt x="13" y="84"/>
                      <a:pt x="1" y="155"/>
                      <a:pt x="1" y="238"/>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471609" y="4729444"/>
                <a:ext cx="682" cy="12982"/>
              </a:xfrm>
              <a:custGeom>
                <a:avLst/>
                <a:gdLst/>
                <a:ahLst/>
                <a:cxnLst/>
                <a:rect l="l" t="t" r="r" b="b"/>
                <a:pathLst>
                  <a:path w="37" h="704" extrusionOk="0">
                    <a:moveTo>
                      <a:pt x="0" y="703"/>
                    </a:moveTo>
                    <a:cubicBezTo>
                      <a:pt x="12" y="465"/>
                      <a:pt x="24" y="239"/>
                      <a:pt x="36" y="1"/>
                    </a:cubicBezTo>
                    <a:cubicBezTo>
                      <a:pt x="24" y="239"/>
                      <a:pt x="12" y="465"/>
                      <a:pt x="0" y="703"/>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7472918" y="4699147"/>
                <a:ext cx="682" cy="13848"/>
              </a:xfrm>
              <a:custGeom>
                <a:avLst/>
                <a:gdLst/>
                <a:ahLst/>
                <a:cxnLst/>
                <a:rect l="l" t="t" r="r" b="b"/>
                <a:pathLst>
                  <a:path w="37" h="751" extrusionOk="0">
                    <a:moveTo>
                      <a:pt x="1" y="751"/>
                    </a:moveTo>
                    <a:cubicBezTo>
                      <a:pt x="13" y="501"/>
                      <a:pt x="25" y="251"/>
                      <a:pt x="37" y="1"/>
                    </a:cubicBezTo>
                    <a:cubicBezTo>
                      <a:pt x="25" y="251"/>
                      <a:pt x="13" y="501"/>
                      <a:pt x="1" y="751"/>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474467" y="4669957"/>
                <a:ext cx="664" cy="13848"/>
              </a:xfrm>
              <a:custGeom>
                <a:avLst/>
                <a:gdLst/>
                <a:ahLst/>
                <a:cxnLst/>
                <a:rect l="l" t="t" r="r" b="b"/>
                <a:pathLst>
                  <a:path w="36" h="751" extrusionOk="0">
                    <a:moveTo>
                      <a:pt x="0" y="750"/>
                    </a:moveTo>
                    <a:cubicBezTo>
                      <a:pt x="12" y="500"/>
                      <a:pt x="24" y="250"/>
                      <a:pt x="36" y="0"/>
                    </a:cubicBezTo>
                    <a:cubicBezTo>
                      <a:pt x="24" y="250"/>
                      <a:pt x="12" y="500"/>
                      <a:pt x="0" y="75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28478" y="3764092"/>
                <a:ext cx="240" cy="5495"/>
              </a:xfrm>
              <a:custGeom>
                <a:avLst/>
                <a:gdLst/>
                <a:ahLst/>
                <a:cxnLst/>
                <a:rect l="l" t="t" r="r" b="b"/>
                <a:pathLst>
                  <a:path w="13" h="298" extrusionOk="0">
                    <a:moveTo>
                      <a:pt x="0" y="298"/>
                    </a:moveTo>
                    <a:cubicBezTo>
                      <a:pt x="12" y="191"/>
                      <a:pt x="12" y="96"/>
                      <a:pt x="12" y="0"/>
                    </a:cubicBezTo>
                    <a:cubicBezTo>
                      <a:pt x="12" y="96"/>
                      <a:pt x="12" y="191"/>
                      <a:pt x="0" y="298"/>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490049" y="4397266"/>
                <a:ext cx="682" cy="12539"/>
              </a:xfrm>
              <a:custGeom>
                <a:avLst/>
                <a:gdLst/>
                <a:ahLst/>
                <a:cxnLst/>
                <a:rect l="l" t="t" r="r" b="b"/>
                <a:pathLst>
                  <a:path w="37" h="680" extrusionOk="0">
                    <a:moveTo>
                      <a:pt x="1" y="679"/>
                    </a:moveTo>
                    <a:cubicBezTo>
                      <a:pt x="12" y="453"/>
                      <a:pt x="24" y="227"/>
                      <a:pt x="36" y="1"/>
                    </a:cubicBezTo>
                    <a:cubicBezTo>
                      <a:pt x="24" y="227"/>
                      <a:pt x="12" y="453"/>
                      <a:pt x="1" y="67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91580" y="4371579"/>
                <a:ext cx="682" cy="12318"/>
              </a:xfrm>
              <a:custGeom>
                <a:avLst/>
                <a:gdLst/>
                <a:ahLst/>
                <a:cxnLst/>
                <a:rect l="l" t="t" r="r" b="b"/>
                <a:pathLst>
                  <a:path w="37" h="668" extrusionOk="0">
                    <a:moveTo>
                      <a:pt x="1" y="668"/>
                    </a:moveTo>
                    <a:cubicBezTo>
                      <a:pt x="13" y="441"/>
                      <a:pt x="25" y="227"/>
                      <a:pt x="37" y="1"/>
                    </a:cubicBezTo>
                    <a:cubicBezTo>
                      <a:pt x="25" y="227"/>
                      <a:pt x="13" y="441"/>
                      <a:pt x="1" y="668"/>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524956" y="3850815"/>
                <a:ext cx="461" cy="6602"/>
              </a:xfrm>
              <a:custGeom>
                <a:avLst/>
                <a:gdLst/>
                <a:ahLst/>
                <a:cxnLst/>
                <a:rect l="l" t="t" r="r" b="b"/>
                <a:pathLst>
                  <a:path w="25" h="358" extrusionOk="0">
                    <a:moveTo>
                      <a:pt x="1" y="357"/>
                    </a:moveTo>
                    <a:cubicBezTo>
                      <a:pt x="13" y="238"/>
                      <a:pt x="13" y="119"/>
                      <a:pt x="24" y="0"/>
                    </a:cubicBezTo>
                    <a:cubicBezTo>
                      <a:pt x="13" y="119"/>
                      <a:pt x="13" y="238"/>
                      <a:pt x="1" y="35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494659" y="4321311"/>
                <a:ext cx="682" cy="11875"/>
              </a:xfrm>
              <a:custGeom>
                <a:avLst/>
                <a:gdLst/>
                <a:ahLst/>
                <a:cxnLst/>
                <a:rect l="l" t="t" r="r" b="b"/>
                <a:pathLst>
                  <a:path w="37" h="644" extrusionOk="0">
                    <a:moveTo>
                      <a:pt x="1" y="643"/>
                    </a:moveTo>
                    <a:cubicBezTo>
                      <a:pt x="12" y="429"/>
                      <a:pt x="24" y="215"/>
                      <a:pt x="36" y="0"/>
                    </a:cubicBezTo>
                    <a:cubicBezTo>
                      <a:pt x="24" y="215"/>
                      <a:pt x="12" y="429"/>
                      <a:pt x="1" y="643"/>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7523425" y="3638073"/>
                <a:ext cx="664" cy="2858"/>
              </a:xfrm>
              <a:custGeom>
                <a:avLst/>
                <a:gdLst/>
                <a:ahLst/>
                <a:cxnLst/>
                <a:rect l="l" t="t" r="r" b="b"/>
                <a:pathLst>
                  <a:path w="36" h="155" extrusionOk="0">
                    <a:moveTo>
                      <a:pt x="36" y="155"/>
                    </a:moveTo>
                    <a:cubicBezTo>
                      <a:pt x="24" y="107"/>
                      <a:pt x="12" y="48"/>
                      <a:pt x="0" y="0"/>
                    </a:cubicBezTo>
                    <a:cubicBezTo>
                      <a:pt x="12" y="48"/>
                      <a:pt x="24" y="107"/>
                      <a:pt x="36" y="155"/>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7524513" y="3644213"/>
                <a:ext cx="461" cy="3319"/>
              </a:xfrm>
              <a:custGeom>
                <a:avLst/>
                <a:gdLst/>
                <a:ahLst/>
                <a:cxnLst/>
                <a:rect l="l" t="t" r="r" b="b"/>
                <a:pathLst>
                  <a:path w="25" h="180" extrusionOk="0">
                    <a:moveTo>
                      <a:pt x="25" y="179"/>
                    </a:moveTo>
                    <a:cubicBezTo>
                      <a:pt x="13" y="120"/>
                      <a:pt x="13" y="60"/>
                      <a:pt x="1" y="0"/>
                    </a:cubicBezTo>
                    <a:cubicBezTo>
                      <a:pt x="13" y="60"/>
                      <a:pt x="13" y="120"/>
                      <a:pt x="25" y="179"/>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7493129" y="4346335"/>
                <a:ext cx="664" cy="11875"/>
              </a:xfrm>
              <a:custGeom>
                <a:avLst/>
                <a:gdLst/>
                <a:ahLst/>
                <a:cxnLst/>
                <a:rect l="l" t="t" r="r" b="b"/>
                <a:pathLst>
                  <a:path w="36" h="644" extrusionOk="0">
                    <a:moveTo>
                      <a:pt x="0" y="644"/>
                    </a:moveTo>
                    <a:cubicBezTo>
                      <a:pt x="12" y="429"/>
                      <a:pt x="24" y="215"/>
                      <a:pt x="36" y="1"/>
                    </a:cubicBezTo>
                    <a:cubicBezTo>
                      <a:pt x="24" y="215"/>
                      <a:pt x="12" y="429"/>
                      <a:pt x="0" y="644"/>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7522319" y="3632135"/>
                <a:ext cx="682" cy="2655"/>
              </a:xfrm>
              <a:custGeom>
                <a:avLst/>
                <a:gdLst/>
                <a:ahLst/>
                <a:cxnLst/>
                <a:rect l="l" t="t" r="r" b="b"/>
                <a:pathLst>
                  <a:path w="37" h="144" extrusionOk="0">
                    <a:moveTo>
                      <a:pt x="36" y="144"/>
                    </a:moveTo>
                    <a:cubicBezTo>
                      <a:pt x="25" y="96"/>
                      <a:pt x="13" y="48"/>
                      <a:pt x="1" y="1"/>
                    </a:cubicBezTo>
                    <a:cubicBezTo>
                      <a:pt x="13" y="48"/>
                      <a:pt x="25" y="96"/>
                      <a:pt x="36" y="144"/>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7480387" y="4557768"/>
                <a:ext cx="682" cy="13406"/>
              </a:xfrm>
              <a:custGeom>
                <a:avLst/>
                <a:gdLst/>
                <a:ahLst/>
                <a:cxnLst/>
                <a:rect l="l" t="t" r="r" b="b"/>
                <a:pathLst>
                  <a:path w="37" h="727" extrusionOk="0">
                    <a:moveTo>
                      <a:pt x="1" y="727"/>
                    </a:moveTo>
                    <a:cubicBezTo>
                      <a:pt x="13" y="477"/>
                      <a:pt x="24" y="238"/>
                      <a:pt x="36" y="0"/>
                    </a:cubicBezTo>
                    <a:cubicBezTo>
                      <a:pt x="24" y="238"/>
                      <a:pt x="13" y="477"/>
                      <a:pt x="1" y="72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7488519" y="4423617"/>
                <a:ext cx="664" cy="12318"/>
              </a:xfrm>
              <a:custGeom>
                <a:avLst/>
                <a:gdLst/>
                <a:ahLst/>
                <a:cxnLst/>
                <a:rect l="l" t="t" r="r" b="b"/>
                <a:pathLst>
                  <a:path w="36" h="668" extrusionOk="0">
                    <a:moveTo>
                      <a:pt x="0" y="667"/>
                    </a:moveTo>
                    <a:cubicBezTo>
                      <a:pt x="12" y="441"/>
                      <a:pt x="24" y="215"/>
                      <a:pt x="36" y="1"/>
                    </a:cubicBezTo>
                    <a:cubicBezTo>
                      <a:pt x="24" y="215"/>
                      <a:pt x="12" y="441"/>
                      <a:pt x="0" y="667"/>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7486970" y="4449967"/>
                <a:ext cx="682" cy="12963"/>
              </a:xfrm>
              <a:custGeom>
                <a:avLst/>
                <a:gdLst/>
                <a:ahLst/>
                <a:cxnLst/>
                <a:rect l="l" t="t" r="r" b="b"/>
                <a:pathLst>
                  <a:path w="37" h="703" extrusionOk="0">
                    <a:moveTo>
                      <a:pt x="1" y="703"/>
                    </a:moveTo>
                    <a:cubicBezTo>
                      <a:pt x="13" y="465"/>
                      <a:pt x="25" y="238"/>
                      <a:pt x="37" y="0"/>
                    </a:cubicBezTo>
                    <a:cubicBezTo>
                      <a:pt x="25" y="238"/>
                      <a:pt x="13" y="465"/>
                      <a:pt x="1" y="703"/>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7525841" y="3836985"/>
                <a:ext cx="240" cy="5716"/>
              </a:xfrm>
              <a:custGeom>
                <a:avLst/>
                <a:gdLst/>
                <a:ahLst/>
                <a:cxnLst/>
                <a:rect l="l" t="t" r="r" b="b"/>
                <a:pathLst>
                  <a:path w="13" h="310" extrusionOk="0">
                    <a:moveTo>
                      <a:pt x="0" y="310"/>
                    </a:moveTo>
                    <a:cubicBezTo>
                      <a:pt x="0" y="203"/>
                      <a:pt x="0" y="107"/>
                      <a:pt x="12" y="0"/>
                    </a:cubicBezTo>
                    <a:cubicBezTo>
                      <a:pt x="0" y="107"/>
                      <a:pt x="0" y="203"/>
                      <a:pt x="0" y="310"/>
                    </a:cubicBezTo>
                    <a:close/>
                  </a:path>
                </a:pathLst>
              </a:custGeom>
              <a:solidFill>
                <a:srgbClr val="FF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7299472" y="2906945"/>
                <a:ext cx="646820" cy="1928566"/>
              </a:xfrm>
              <a:custGeom>
                <a:avLst/>
                <a:gdLst/>
                <a:ahLst/>
                <a:cxnLst/>
                <a:rect l="l" t="t" r="r" b="b"/>
                <a:pathLst>
                  <a:path w="35077" h="104586" extrusionOk="0">
                    <a:moveTo>
                      <a:pt x="17350" y="1"/>
                    </a:moveTo>
                    <a:cubicBezTo>
                      <a:pt x="15907" y="1"/>
                      <a:pt x="15419" y="1326"/>
                      <a:pt x="15396" y="2430"/>
                    </a:cubicBezTo>
                    <a:cubicBezTo>
                      <a:pt x="15372" y="3549"/>
                      <a:pt x="15348" y="5359"/>
                      <a:pt x="15229" y="6431"/>
                    </a:cubicBezTo>
                    <a:cubicBezTo>
                      <a:pt x="15098" y="7502"/>
                      <a:pt x="14979" y="10526"/>
                      <a:pt x="15003" y="11920"/>
                    </a:cubicBezTo>
                    <a:cubicBezTo>
                      <a:pt x="15015" y="13324"/>
                      <a:pt x="15503" y="17242"/>
                      <a:pt x="14467" y="17313"/>
                    </a:cubicBezTo>
                    <a:cubicBezTo>
                      <a:pt x="14459" y="17314"/>
                      <a:pt x="14452" y="17314"/>
                      <a:pt x="14444" y="17314"/>
                    </a:cubicBezTo>
                    <a:cubicBezTo>
                      <a:pt x="13415" y="17314"/>
                      <a:pt x="12286" y="12507"/>
                      <a:pt x="11931" y="11479"/>
                    </a:cubicBezTo>
                    <a:cubicBezTo>
                      <a:pt x="11586" y="10443"/>
                      <a:pt x="11026" y="8205"/>
                      <a:pt x="10681" y="7312"/>
                    </a:cubicBezTo>
                    <a:cubicBezTo>
                      <a:pt x="10347" y="6478"/>
                      <a:pt x="9827" y="3042"/>
                      <a:pt x="8085" y="3042"/>
                    </a:cubicBezTo>
                    <a:cubicBezTo>
                      <a:pt x="7961" y="3042"/>
                      <a:pt x="7830" y="3060"/>
                      <a:pt x="7692" y="3097"/>
                    </a:cubicBezTo>
                    <a:cubicBezTo>
                      <a:pt x="5633" y="3657"/>
                      <a:pt x="6240" y="5669"/>
                      <a:pt x="6537" y="6895"/>
                    </a:cubicBezTo>
                    <a:cubicBezTo>
                      <a:pt x="6835" y="8110"/>
                      <a:pt x="7990" y="12658"/>
                      <a:pt x="8371" y="14432"/>
                    </a:cubicBezTo>
                    <a:cubicBezTo>
                      <a:pt x="8752" y="16206"/>
                      <a:pt x="10395" y="21885"/>
                      <a:pt x="9657" y="23873"/>
                    </a:cubicBezTo>
                    <a:cubicBezTo>
                      <a:pt x="9323" y="24772"/>
                      <a:pt x="9067" y="25126"/>
                      <a:pt x="8803" y="25126"/>
                    </a:cubicBezTo>
                    <a:cubicBezTo>
                      <a:pt x="8605" y="25126"/>
                      <a:pt x="8401" y="24928"/>
                      <a:pt x="8157" y="24612"/>
                    </a:cubicBezTo>
                    <a:lnTo>
                      <a:pt x="8145" y="24612"/>
                    </a:lnTo>
                    <a:cubicBezTo>
                      <a:pt x="8002" y="24409"/>
                      <a:pt x="7835" y="24183"/>
                      <a:pt x="7657" y="23921"/>
                    </a:cubicBezTo>
                    <a:cubicBezTo>
                      <a:pt x="7502" y="23707"/>
                      <a:pt x="7359" y="23469"/>
                      <a:pt x="7204" y="23230"/>
                    </a:cubicBezTo>
                    <a:cubicBezTo>
                      <a:pt x="6645" y="22349"/>
                      <a:pt x="6049" y="21290"/>
                      <a:pt x="5287" y="20421"/>
                    </a:cubicBezTo>
                    <a:cubicBezTo>
                      <a:pt x="5133" y="20230"/>
                      <a:pt x="4966" y="20051"/>
                      <a:pt x="4787" y="19897"/>
                    </a:cubicBezTo>
                    <a:cubicBezTo>
                      <a:pt x="4609" y="19730"/>
                      <a:pt x="4430" y="19575"/>
                      <a:pt x="4240" y="19444"/>
                    </a:cubicBezTo>
                    <a:cubicBezTo>
                      <a:pt x="4037" y="19301"/>
                      <a:pt x="3799" y="19147"/>
                      <a:pt x="3525" y="19016"/>
                    </a:cubicBezTo>
                    <a:cubicBezTo>
                      <a:pt x="3466" y="18980"/>
                      <a:pt x="3406" y="18956"/>
                      <a:pt x="3347" y="18920"/>
                    </a:cubicBezTo>
                    <a:cubicBezTo>
                      <a:pt x="2803" y="18663"/>
                      <a:pt x="2166" y="18454"/>
                      <a:pt x="1578" y="18454"/>
                    </a:cubicBezTo>
                    <a:cubicBezTo>
                      <a:pt x="1161" y="18454"/>
                      <a:pt x="769" y="18558"/>
                      <a:pt x="453" y="18825"/>
                    </a:cubicBezTo>
                    <a:cubicBezTo>
                      <a:pt x="132" y="19087"/>
                      <a:pt x="1" y="19313"/>
                      <a:pt x="13" y="19539"/>
                    </a:cubicBezTo>
                    <a:cubicBezTo>
                      <a:pt x="13" y="19587"/>
                      <a:pt x="25" y="19623"/>
                      <a:pt x="37" y="19670"/>
                    </a:cubicBezTo>
                    <a:cubicBezTo>
                      <a:pt x="49" y="19730"/>
                      <a:pt x="72" y="19801"/>
                      <a:pt x="108" y="19861"/>
                    </a:cubicBezTo>
                    <a:cubicBezTo>
                      <a:pt x="132" y="19909"/>
                      <a:pt x="156" y="19956"/>
                      <a:pt x="191" y="20004"/>
                    </a:cubicBezTo>
                    <a:cubicBezTo>
                      <a:pt x="203" y="20016"/>
                      <a:pt x="227" y="20040"/>
                      <a:pt x="239" y="20063"/>
                    </a:cubicBezTo>
                    <a:cubicBezTo>
                      <a:pt x="465" y="20385"/>
                      <a:pt x="822" y="20730"/>
                      <a:pt x="1096" y="21206"/>
                    </a:cubicBezTo>
                    <a:cubicBezTo>
                      <a:pt x="1584" y="22064"/>
                      <a:pt x="2537" y="24171"/>
                      <a:pt x="3311" y="25552"/>
                    </a:cubicBezTo>
                    <a:cubicBezTo>
                      <a:pt x="3370" y="25635"/>
                      <a:pt x="3418" y="25719"/>
                      <a:pt x="3466" y="25802"/>
                    </a:cubicBezTo>
                    <a:cubicBezTo>
                      <a:pt x="3525" y="25897"/>
                      <a:pt x="3585" y="25993"/>
                      <a:pt x="3632" y="26088"/>
                    </a:cubicBezTo>
                    <a:cubicBezTo>
                      <a:pt x="3739" y="26243"/>
                      <a:pt x="3835" y="26374"/>
                      <a:pt x="3918" y="26493"/>
                    </a:cubicBezTo>
                    <a:cubicBezTo>
                      <a:pt x="4001" y="26600"/>
                      <a:pt x="4073" y="26707"/>
                      <a:pt x="4144" y="26826"/>
                    </a:cubicBezTo>
                    <a:cubicBezTo>
                      <a:pt x="4180" y="26886"/>
                      <a:pt x="4216" y="26957"/>
                      <a:pt x="4251" y="27017"/>
                    </a:cubicBezTo>
                    <a:cubicBezTo>
                      <a:pt x="4287" y="27100"/>
                      <a:pt x="4323" y="27171"/>
                      <a:pt x="4359" y="27243"/>
                    </a:cubicBezTo>
                    <a:cubicBezTo>
                      <a:pt x="4454" y="27445"/>
                      <a:pt x="4537" y="27660"/>
                      <a:pt x="4609" y="27874"/>
                    </a:cubicBezTo>
                    <a:cubicBezTo>
                      <a:pt x="4632" y="27957"/>
                      <a:pt x="4668" y="28041"/>
                      <a:pt x="4692" y="28124"/>
                    </a:cubicBezTo>
                    <a:cubicBezTo>
                      <a:pt x="4847" y="28624"/>
                      <a:pt x="4978" y="29136"/>
                      <a:pt x="5109" y="29553"/>
                    </a:cubicBezTo>
                    <a:cubicBezTo>
                      <a:pt x="5180" y="29767"/>
                      <a:pt x="5252" y="29946"/>
                      <a:pt x="5323" y="30112"/>
                    </a:cubicBezTo>
                    <a:cubicBezTo>
                      <a:pt x="5740" y="30922"/>
                      <a:pt x="6383" y="31791"/>
                      <a:pt x="7026" y="32601"/>
                    </a:cubicBezTo>
                    <a:cubicBezTo>
                      <a:pt x="7121" y="32732"/>
                      <a:pt x="7216" y="32851"/>
                      <a:pt x="7311" y="32958"/>
                    </a:cubicBezTo>
                    <a:cubicBezTo>
                      <a:pt x="7442" y="33136"/>
                      <a:pt x="7585" y="33315"/>
                      <a:pt x="7728" y="33482"/>
                    </a:cubicBezTo>
                    <a:cubicBezTo>
                      <a:pt x="8097" y="33946"/>
                      <a:pt x="8431" y="34363"/>
                      <a:pt x="8669" y="34696"/>
                    </a:cubicBezTo>
                    <a:cubicBezTo>
                      <a:pt x="8764" y="34839"/>
                      <a:pt x="8883" y="34982"/>
                      <a:pt x="9014" y="35137"/>
                    </a:cubicBezTo>
                    <a:cubicBezTo>
                      <a:pt x="9109" y="35244"/>
                      <a:pt x="9204" y="35363"/>
                      <a:pt x="9312" y="35482"/>
                    </a:cubicBezTo>
                    <a:cubicBezTo>
                      <a:pt x="9383" y="35553"/>
                      <a:pt x="9454" y="35637"/>
                      <a:pt x="9538" y="35720"/>
                    </a:cubicBezTo>
                    <a:cubicBezTo>
                      <a:pt x="9609" y="35791"/>
                      <a:pt x="9681" y="35875"/>
                      <a:pt x="9764" y="35958"/>
                    </a:cubicBezTo>
                    <a:cubicBezTo>
                      <a:pt x="10574" y="36804"/>
                      <a:pt x="11479" y="37673"/>
                      <a:pt x="11717" y="38173"/>
                    </a:cubicBezTo>
                    <a:cubicBezTo>
                      <a:pt x="11800" y="38339"/>
                      <a:pt x="11871" y="38518"/>
                      <a:pt x="11931" y="38732"/>
                    </a:cubicBezTo>
                    <a:cubicBezTo>
                      <a:pt x="11943" y="38780"/>
                      <a:pt x="11967" y="38839"/>
                      <a:pt x="11979" y="38887"/>
                    </a:cubicBezTo>
                    <a:cubicBezTo>
                      <a:pt x="11991" y="38935"/>
                      <a:pt x="12002" y="38994"/>
                      <a:pt x="12014" y="39042"/>
                    </a:cubicBezTo>
                    <a:cubicBezTo>
                      <a:pt x="12026" y="39078"/>
                      <a:pt x="12038" y="39125"/>
                      <a:pt x="12050" y="39173"/>
                    </a:cubicBezTo>
                    <a:cubicBezTo>
                      <a:pt x="12062" y="39220"/>
                      <a:pt x="12074" y="39280"/>
                      <a:pt x="12086" y="39328"/>
                    </a:cubicBezTo>
                    <a:cubicBezTo>
                      <a:pt x="12098" y="39375"/>
                      <a:pt x="12110" y="39423"/>
                      <a:pt x="12121" y="39482"/>
                    </a:cubicBezTo>
                    <a:cubicBezTo>
                      <a:pt x="12121" y="39530"/>
                      <a:pt x="12133" y="39590"/>
                      <a:pt x="12145" y="39649"/>
                    </a:cubicBezTo>
                    <a:cubicBezTo>
                      <a:pt x="12157" y="39697"/>
                      <a:pt x="12169" y="39756"/>
                      <a:pt x="12181" y="39804"/>
                    </a:cubicBezTo>
                    <a:cubicBezTo>
                      <a:pt x="12181" y="39863"/>
                      <a:pt x="12193" y="39923"/>
                      <a:pt x="12205" y="39982"/>
                    </a:cubicBezTo>
                    <a:cubicBezTo>
                      <a:pt x="12217" y="40042"/>
                      <a:pt x="12217" y="40102"/>
                      <a:pt x="12229" y="40161"/>
                    </a:cubicBezTo>
                    <a:cubicBezTo>
                      <a:pt x="12241" y="40221"/>
                      <a:pt x="12241" y="40280"/>
                      <a:pt x="12252" y="40352"/>
                    </a:cubicBezTo>
                    <a:cubicBezTo>
                      <a:pt x="12264" y="40411"/>
                      <a:pt x="12264" y="40471"/>
                      <a:pt x="12276" y="40530"/>
                    </a:cubicBezTo>
                    <a:cubicBezTo>
                      <a:pt x="12288" y="40602"/>
                      <a:pt x="12288" y="40661"/>
                      <a:pt x="12300" y="40733"/>
                    </a:cubicBezTo>
                    <a:cubicBezTo>
                      <a:pt x="12300" y="40792"/>
                      <a:pt x="12312" y="40864"/>
                      <a:pt x="12312" y="40923"/>
                    </a:cubicBezTo>
                    <a:cubicBezTo>
                      <a:pt x="12324" y="40995"/>
                      <a:pt x="12336" y="41066"/>
                      <a:pt x="12336" y="41137"/>
                    </a:cubicBezTo>
                    <a:cubicBezTo>
                      <a:pt x="12348" y="41209"/>
                      <a:pt x="12348" y="41280"/>
                      <a:pt x="12348" y="41352"/>
                    </a:cubicBezTo>
                    <a:cubicBezTo>
                      <a:pt x="12360" y="41423"/>
                      <a:pt x="12360" y="41495"/>
                      <a:pt x="12372" y="41578"/>
                    </a:cubicBezTo>
                    <a:cubicBezTo>
                      <a:pt x="12372" y="41649"/>
                      <a:pt x="12383" y="41721"/>
                      <a:pt x="12383" y="41792"/>
                    </a:cubicBezTo>
                    <a:cubicBezTo>
                      <a:pt x="12383" y="41864"/>
                      <a:pt x="12395" y="41947"/>
                      <a:pt x="12395" y="42030"/>
                    </a:cubicBezTo>
                    <a:cubicBezTo>
                      <a:pt x="12395" y="42102"/>
                      <a:pt x="12407" y="42173"/>
                      <a:pt x="12407" y="42257"/>
                    </a:cubicBezTo>
                    <a:cubicBezTo>
                      <a:pt x="12407" y="42340"/>
                      <a:pt x="12419" y="42423"/>
                      <a:pt x="12419" y="42507"/>
                    </a:cubicBezTo>
                    <a:cubicBezTo>
                      <a:pt x="12419" y="42578"/>
                      <a:pt x="12419" y="42661"/>
                      <a:pt x="12431" y="42745"/>
                    </a:cubicBezTo>
                    <a:cubicBezTo>
                      <a:pt x="12431" y="42828"/>
                      <a:pt x="12431" y="42911"/>
                      <a:pt x="12431" y="43007"/>
                    </a:cubicBezTo>
                    <a:lnTo>
                      <a:pt x="12431" y="45519"/>
                    </a:lnTo>
                    <a:cubicBezTo>
                      <a:pt x="12431" y="45626"/>
                      <a:pt x="12443" y="45733"/>
                      <a:pt x="12431" y="45840"/>
                    </a:cubicBezTo>
                    <a:cubicBezTo>
                      <a:pt x="12431" y="45936"/>
                      <a:pt x="12431" y="46043"/>
                      <a:pt x="12431" y="46138"/>
                    </a:cubicBezTo>
                    <a:cubicBezTo>
                      <a:pt x="12431" y="46257"/>
                      <a:pt x="12431" y="46364"/>
                      <a:pt x="12431" y="46483"/>
                    </a:cubicBezTo>
                    <a:cubicBezTo>
                      <a:pt x="12431" y="46579"/>
                      <a:pt x="12419" y="46674"/>
                      <a:pt x="12419" y="46781"/>
                    </a:cubicBezTo>
                    <a:cubicBezTo>
                      <a:pt x="12419" y="46900"/>
                      <a:pt x="12419" y="47019"/>
                      <a:pt x="12419" y="47138"/>
                    </a:cubicBezTo>
                    <a:cubicBezTo>
                      <a:pt x="12407" y="47233"/>
                      <a:pt x="12407" y="47341"/>
                      <a:pt x="12407" y="47448"/>
                    </a:cubicBezTo>
                    <a:cubicBezTo>
                      <a:pt x="12395" y="47567"/>
                      <a:pt x="12395" y="47698"/>
                      <a:pt x="12395" y="47817"/>
                    </a:cubicBezTo>
                    <a:cubicBezTo>
                      <a:pt x="12395" y="47912"/>
                      <a:pt x="12383" y="48007"/>
                      <a:pt x="12383" y="48114"/>
                    </a:cubicBezTo>
                    <a:cubicBezTo>
                      <a:pt x="12383" y="48245"/>
                      <a:pt x="12372" y="48388"/>
                      <a:pt x="12372" y="48519"/>
                    </a:cubicBezTo>
                    <a:cubicBezTo>
                      <a:pt x="12372" y="48603"/>
                      <a:pt x="12360" y="48674"/>
                      <a:pt x="12360" y="48757"/>
                    </a:cubicBezTo>
                    <a:cubicBezTo>
                      <a:pt x="12348" y="49103"/>
                      <a:pt x="12336" y="49448"/>
                      <a:pt x="12312" y="49805"/>
                    </a:cubicBezTo>
                    <a:cubicBezTo>
                      <a:pt x="12312" y="49865"/>
                      <a:pt x="12312" y="49912"/>
                      <a:pt x="12312" y="49972"/>
                    </a:cubicBezTo>
                    <a:cubicBezTo>
                      <a:pt x="12300" y="50127"/>
                      <a:pt x="12288" y="50281"/>
                      <a:pt x="12288" y="50436"/>
                    </a:cubicBezTo>
                    <a:cubicBezTo>
                      <a:pt x="12276" y="50543"/>
                      <a:pt x="12276" y="50639"/>
                      <a:pt x="12276" y="50746"/>
                    </a:cubicBezTo>
                    <a:cubicBezTo>
                      <a:pt x="12264" y="50889"/>
                      <a:pt x="12252" y="51043"/>
                      <a:pt x="12252" y="51186"/>
                    </a:cubicBezTo>
                    <a:cubicBezTo>
                      <a:pt x="12241" y="51305"/>
                      <a:pt x="12241" y="51424"/>
                      <a:pt x="12229" y="51543"/>
                    </a:cubicBezTo>
                    <a:cubicBezTo>
                      <a:pt x="12229" y="51698"/>
                      <a:pt x="12217" y="51853"/>
                      <a:pt x="12205" y="52008"/>
                    </a:cubicBezTo>
                    <a:cubicBezTo>
                      <a:pt x="12205" y="52127"/>
                      <a:pt x="12193" y="52234"/>
                      <a:pt x="12193" y="52353"/>
                    </a:cubicBezTo>
                    <a:cubicBezTo>
                      <a:pt x="12181" y="52508"/>
                      <a:pt x="12169" y="52663"/>
                      <a:pt x="12169" y="52817"/>
                    </a:cubicBezTo>
                    <a:cubicBezTo>
                      <a:pt x="12157" y="52948"/>
                      <a:pt x="12145" y="53067"/>
                      <a:pt x="12145" y="53198"/>
                    </a:cubicBezTo>
                    <a:cubicBezTo>
                      <a:pt x="12133" y="53353"/>
                      <a:pt x="12121" y="53508"/>
                      <a:pt x="12121" y="53663"/>
                    </a:cubicBezTo>
                    <a:cubicBezTo>
                      <a:pt x="12110" y="53794"/>
                      <a:pt x="12098" y="53925"/>
                      <a:pt x="12098" y="54056"/>
                    </a:cubicBezTo>
                    <a:cubicBezTo>
                      <a:pt x="12086" y="54210"/>
                      <a:pt x="12074" y="54377"/>
                      <a:pt x="12062" y="54544"/>
                    </a:cubicBezTo>
                    <a:cubicBezTo>
                      <a:pt x="12062" y="54675"/>
                      <a:pt x="12050" y="54806"/>
                      <a:pt x="12038" y="54949"/>
                    </a:cubicBezTo>
                    <a:cubicBezTo>
                      <a:pt x="12026" y="55103"/>
                      <a:pt x="12026" y="55258"/>
                      <a:pt x="12014" y="55425"/>
                    </a:cubicBezTo>
                    <a:cubicBezTo>
                      <a:pt x="12002" y="55568"/>
                      <a:pt x="11991" y="55711"/>
                      <a:pt x="11991" y="55853"/>
                    </a:cubicBezTo>
                    <a:cubicBezTo>
                      <a:pt x="11979" y="56020"/>
                      <a:pt x="11967" y="56187"/>
                      <a:pt x="11955" y="56354"/>
                    </a:cubicBezTo>
                    <a:cubicBezTo>
                      <a:pt x="11943" y="56496"/>
                      <a:pt x="11943" y="56639"/>
                      <a:pt x="11931" y="56782"/>
                    </a:cubicBezTo>
                    <a:cubicBezTo>
                      <a:pt x="11919" y="56949"/>
                      <a:pt x="11907" y="57127"/>
                      <a:pt x="11895" y="57306"/>
                    </a:cubicBezTo>
                    <a:cubicBezTo>
                      <a:pt x="11883" y="57449"/>
                      <a:pt x="11883" y="57580"/>
                      <a:pt x="11871" y="57723"/>
                    </a:cubicBezTo>
                    <a:cubicBezTo>
                      <a:pt x="11860" y="57901"/>
                      <a:pt x="11848" y="58092"/>
                      <a:pt x="11836" y="58270"/>
                    </a:cubicBezTo>
                    <a:cubicBezTo>
                      <a:pt x="11824" y="58413"/>
                      <a:pt x="11812" y="58556"/>
                      <a:pt x="11812" y="58699"/>
                    </a:cubicBezTo>
                    <a:cubicBezTo>
                      <a:pt x="11788" y="58878"/>
                      <a:pt x="11776" y="59068"/>
                      <a:pt x="11764" y="59259"/>
                    </a:cubicBezTo>
                    <a:cubicBezTo>
                      <a:pt x="11764" y="59402"/>
                      <a:pt x="11752" y="59556"/>
                      <a:pt x="11740" y="59723"/>
                    </a:cubicBezTo>
                    <a:cubicBezTo>
                      <a:pt x="11729" y="59890"/>
                      <a:pt x="11717" y="60068"/>
                      <a:pt x="11705" y="60247"/>
                    </a:cubicBezTo>
                    <a:cubicBezTo>
                      <a:pt x="11693" y="60414"/>
                      <a:pt x="11681" y="60580"/>
                      <a:pt x="11669" y="60747"/>
                    </a:cubicBezTo>
                    <a:cubicBezTo>
                      <a:pt x="11657" y="60937"/>
                      <a:pt x="11645" y="61116"/>
                      <a:pt x="11633" y="61295"/>
                    </a:cubicBezTo>
                    <a:cubicBezTo>
                      <a:pt x="11621" y="61449"/>
                      <a:pt x="11610" y="61604"/>
                      <a:pt x="11610" y="61759"/>
                    </a:cubicBezTo>
                    <a:cubicBezTo>
                      <a:pt x="11586" y="61961"/>
                      <a:pt x="11574" y="62176"/>
                      <a:pt x="11562" y="62378"/>
                    </a:cubicBezTo>
                    <a:cubicBezTo>
                      <a:pt x="11550" y="62497"/>
                      <a:pt x="11550" y="62616"/>
                      <a:pt x="11538" y="62735"/>
                    </a:cubicBezTo>
                    <a:cubicBezTo>
                      <a:pt x="11526" y="62997"/>
                      <a:pt x="11502" y="63259"/>
                      <a:pt x="11490" y="63521"/>
                    </a:cubicBezTo>
                    <a:cubicBezTo>
                      <a:pt x="11490" y="63533"/>
                      <a:pt x="11479" y="63557"/>
                      <a:pt x="11479" y="63581"/>
                    </a:cubicBezTo>
                    <a:cubicBezTo>
                      <a:pt x="11443" y="64081"/>
                      <a:pt x="11419" y="64605"/>
                      <a:pt x="11383" y="65117"/>
                    </a:cubicBezTo>
                    <a:cubicBezTo>
                      <a:pt x="11371" y="65283"/>
                      <a:pt x="11359" y="65438"/>
                      <a:pt x="11348" y="65605"/>
                    </a:cubicBezTo>
                    <a:cubicBezTo>
                      <a:pt x="11336" y="65736"/>
                      <a:pt x="11324" y="65879"/>
                      <a:pt x="11324" y="66021"/>
                    </a:cubicBezTo>
                    <a:cubicBezTo>
                      <a:pt x="11300" y="66271"/>
                      <a:pt x="11288" y="66510"/>
                      <a:pt x="11264" y="66771"/>
                    </a:cubicBezTo>
                    <a:cubicBezTo>
                      <a:pt x="11252" y="66926"/>
                      <a:pt x="11240" y="67081"/>
                      <a:pt x="11240" y="67248"/>
                    </a:cubicBezTo>
                    <a:cubicBezTo>
                      <a:pt x="11217" y="67474"/>
                      <a:pt x="11205" y="67688"/>
                      <a:pt x="11193" y="67914"/>
                    </a:cubicBezTo>
                    <a:cubicBezTo>
                      <a:pt x="11133" y="68712"/>
                      <a:pt x="11086" y="69510"/>
                      <a:pt x="11026" y="70331"/>
                    </a:cubicBezTo>
                    <a:cubicBezTo>
                      <a:pt x="11026" y="70355"/>
                      <a:pt x="11026" y="70367"/>
                      <a:pt x="11026" y="70391"/>
                    </a:cubicBezTo>
                    <a:cubicBezTo>
                      <a:pt x="11002" y="70772"/>
                      <a:pt x="10978" y="71165"/>
                      <a:pt x="10955" y="71546"/>
                    </a:cubicBezTo>
                    <a:cubicBezTo>
                      <a:pt x="10943" y="71713"/>
                      <a:pt x="10931" y="71879"/>
                      <a:pt x="10919" y="72046"/>
                    </a:cubicBezTo>
                    <a:cubicBezTo>
                      <a:pt x="10907" y="72296"/>
                      <a:pt x="10883" y="72546"/>
                      <a:pt x="10871" y="72808"/>
                    </a:cubicBezTo>
                    <a:cubicBezTo>
                      <a:pt x="10859" y="72987"/>
                      <a:pt x="10848" y="73165"/>
                      <a:pt x="10836" y="73344"/>
                    </a:cubicBezTo>
                    <a:cubicBezTo>
                      <a:pt x="10824" y="73594"/>
                      <a:pt x="10800" y="73832"/>
                      <a:pt x="10788" y="74082"/>
                    </a:cubicBezTo>
                    <a:cubicBezTo>
                      <a:pt x="10776" y="74284"/>
                      <a:pt x="10764" y="74475"/>
                      <a:pt x="10752" y="74665"/>
                    </a:cubicBezTo>
                    <a:cubicBezTo>
                      <a:pt x="10728" y="74903"/>
                      <a:pt x="10717" y="75142"/>
                      <a:pt x="10705" y="75380"/>
                    </a:cubicBezTo>
                    <a:cubicBezTo>
                      <a:pt x="10693" y="75594"/>
                      <a:pt x="10681" y="75796"/>
                      <a:pt x="10669" y="75999"/>
                    </a:cubicBezTo>
                    <a:cubicBezTo>
                      <a:pt x="10645" y="76237"/>
                      <a:pt x="10633" y="76475"/>
                      <a:pt x="10621" y="76701"/>
                    </a:cubicBezTo>
                    <a:cubicBezTo>
                      <a:pt x="10609" y="76916"/>
                      <a:pt x="10597" y="77130"/>
                      <a:pt x="10586" y="77344"/>
                    </a:cubicBezTo>
                    <a:cubicBezTo>
                      <a:pt x="10562" y="77582"/>
                      <a:pt x="10550" y="77820"/>
                      <a:pt x="10538" y="78059"/>
                    </a:cubicBezTo>
                    <a:cubicBezTo>
                      <a:pt x="10526" y="78273"/>
                      <a:pt x="10514" y="78487"/>
                      <a:pt x="10502" y="78702"/>
                    </a:cubicBezTo>
                    <a:cubicBezTo>
                      <a:pt x="10478" y="78940"/>
                      <a:pt x="10467" y="79190"/>
                      <a:pt x="10455" y="79428"/>
                    </a:cubicBezTo>
                    <a:cubicBezTo>
                      <a:pt x="10443" y="79654"/>
                      <a:pt x="10431" y="79868"/>
                      <a:pt x="10419" y="80095"/>
                    </a:cubicBezTo>
                    <a:cubicBezTo>
                      <a:pt x="10395" y="80333"/>
                      <a:pt x="10383" y="80571"/>
                      <a:pt x="10371" y="80821"/>
                    </a:cubicBezTo>
                    <a:cubicBezTo>
                      <a:pt x="10359" y="81047"/>
                      <a:pt x="10347" y="81273"/>
                      <a:pt x="10336" y="81499"/>
                    </a:cubicBezTo>
                    <a:cubicBezTo>
                      <a:pt x="10312" y="81750"/>
                      <a:pt x="10300" y="81988"/>
                      <a:pt x="10288" y="82250"/>
                    </a:cubicBezTo>
                    <a:cubicBezTo>
                      <a:pt x="10276" y="82464"/>
                      <a:pt x="10264" y="82690"/>
                      <a:pt x="10252" y="82916"/>
                    </a:cubicBezTo>
                    <a:cubicBezTo>
                      <a:pt x="10228" y="83166"/>
                      <a:pt x="10216" y="83428"/>
                      <a:pt x="10205" y="83678"/>
                    </a:cubicBezTo>
                    <a:cubicBezTo>
                      <a:pt x="10193" y="83916"/>
                      <a:pt x="10181" y="84143"/>
                      <a:pt x="10169" y="84381"/>
                    </a:cubicBezTo>
                    <a:cubicBezTo>
                      <a:pt x="10145" y="84631"/>
                      <a:pt x="9859" y="89274"/>
                      <a:pt x="9847" y="89524"/>
                    </a:cubicBezTo>
                    <a:cubicBezTo>
                      <a:pt x="9835" y="89762"/>
                      <a:pt x="9824" y="90001"/>
                      <a:pt x="9812" y="90251"/>
                    </a:cubicBezTo>
                    <a:cubicBezTo>
                      <a:pt x="9788" y="90501"/>
                      <a:pt x="9776" y="90763"/>
                      <a:pt x="9764" y="91024"/>
                    </a:cubicBezTo>
                    <a:cubicBezTo>
                      <a:pt x="9752" y="91263"/>
                      <a:pt x="9740" y="91501"/>
                      <a:pt x="9728" y="91739"/>
                    </a:cubicBezTo>
                    <a:cubicBezTo>
                      <a:pt x="9716" y="92001"/>
                      <a:pt x="9693" y="92263"/>
                      <a:pt x="9681" y="92537"/>
                    </a:cubicBezTo>
                    <a:cubicBezTo>
                      <a:pt x="9669" y="92775"/>
                      <a:pt x="9657" y="93013"/>
                      <a:pt x="9645" y="93251"/>
                    </a:cubicBezTo>
                    <a:cubicBezTo>
                      <a:pt x="9633" y="93525"/>
                      <a:pt x="9621" y="93799"/>
                      <a:pt x="9597" y="94072"/>
                    </a:cubicBezTo>
                    <a:cubicBezTo>
                      <a:pt x="9585" y="94311"/>
                      <a:pt x="9574" y="94549"/>
                      <a:pt x="9562" y="94787"/>
                    </a:cubicBezTo>
                    <a:cubicBezTo>
                      <a:pt x="9550" y="95061"/>
                      <a:pt x="9538" y="95335"/>
                      <a:pt x="9526" y="95608"/>
                    </a:cubicBezTo>
                    <a:cubicBezTo>
                      <a:pt x="9514" y="95858"/>
                      <a:pt x="9502" y="96108"/>
                      <a:pt x="9490" y="96358"/>
                    </a:cubicBezTo>
                    <a:cubicBezTo>
                      <a:pt x="9478" y="96632"/>
                      <a:pt x="9466" y="96918"/>
                      <a:pt x="9443" y="97192"/>
                    </a:cubicBezTo>
                    <a:cubicBezTo>
                      <a:pt x="9431" y="97442"/>
                      <a:pt x="9419" y="97692"/>
                      <a:pt x="9407" y="97942"/>
                    </a:cubicBezTo>
                    <a:cubicBezTo>
                      <a:pt x="9395" y="98240"/>
                      <a:pt x="9383" y="98537"/>
                      <a:pt x="9371" y="98835"/>
                    </a:cubicBezTo>
                    <a:cubicBezTo>
                      <a:pt x="9359" y="99073"/>
                      <a:pt x="9347" y="99299"/>
                      <a:pt x="9335" y="99537"/>
                    </a:cubicBezTo>
                    <a:cubicBezTo>
                      <a:pt x="9324" y="99859"/>
                      <a:pt x="9300" y="100180"/>
                      <a:pt x="9288" y="100514"/>
                    </a:cubicBezTo>
                    <a:cubicBezTo>
                      <a:pt x="9276" y="100728"/>
                      <a:pt x="9276" y="100942"/>
                      <a:pt x="9264" y="101169"/>
                    </a:cubicBezTo>
                    <a:cubicBezTo>
                      <a:pt x="9240" y="101514"/>
                      <a:pt x="9228" y="101859"/>
                      <a:pt x="9216" y="102216"/>
                    </a:cubicBezTo>
                    <a:cubicBezTo>
                      <a:pt x="9204" y="102419"/>
                      <a:pt x="9193" y="102621"/>
                      <a:pt x="9193" y="102824"/>
                    </a:cubicBezTo>
                    <a:cubicBezTo>
                      <a:pt x="9169" y="103371"/>
                      <a:pt x="9145" y="103931"/>
                      <a:pt x="9121" y="104490"/>
                    </a:cubicBezTo>
                    <a:lnTo>
                      <a:pt x="26730" y="104586"/>
                    </a:lnTo>
                    <a:cubicBezTo>
                      <a:pt x="26207" y="87036"/>
                      <a:pt x="25873" y="74296"/>
                      <a:pt x="25326" y="62128"/>
                    </a:cubicBezTo>
                    <a:cubicBezTo>
                      <a:pt x="24933" y="53472"/>
                      <a:pt x="24159" y="40185"/>
                      <a:pt x="24159" y="40125"/>
                    </a:cubicBezTo>
                    <a:cubicBezTo>
                      <a:pt x="24159" y="39328"/>
                      <a:pt x="24540" y="37899"/>
                      <a:pt x="24956" y="36875"/>
                    </a:cubicBezTo>
                    <a:cubicBezTo>
                      <a:pt x="25397" y="35768"/>
                      <a:pt x="26540" y="32720"/>
                      <a:pt x="26778" y="31422"/>
                    </a:cubicBezTo>
                    <a:cubicBezTo>
                      <a:pt x="27028" y="30124"/>
                      <a:pt x="27635" y="27433"/>
                      <a:pt x="27873" y="26457"/>
                    </a:cubicBezTo>
                    <a:cubicBezTo>
                      <a:pt x="28254" y="24993"/>
                      <a:pt x="28457" y="23349"/>
                      <a:pt x="28457" y="23349"/>
                    </a:cubicBezTo>
                    <a:cubicBezTo>
                      <a:pt x="28457" y="23349"/>
                      <a:pt x="30433" y="20087"/>
                      <a:pt x="31195" y="18992"/>
                    </a:cubicBezTo>
                    <a:cubicBezTo>
                      <a:pt x="31969" y="17885"/>
                      <a:pt x="33981" y="14956"/>
                      <a:pt x="34529" y="13610"/>
                    </a:cubicBezTo>
                    <a:cubicBezTo>
                      <a:pt x="35077" y="12277"/>
                      <a:pt x="34720" y="11336"/>
                      <a:pt x="34124" y="11038"/>
                    </a:cubicBezTo>
                    <a:cubicBezTo>
                      <a:pt x="33948" y="10956"/>
                      <a:pt x="33729" y="10898"/>
                      <a:pt x="33482" y="10898"/>
                    </a:cubicBezTo>
                    <a:cubicBezTo>
                      <a:pt x="32877" y="10898"/>
                      <a:pt x="32104" y="11244"/>
                      <a:pt x="31386" y="12420"/>
                    </a:cubicBezTo>
                    <a:cubicBezTo>
                      <a:pt x="30374" y="14075"/>
                      <a:pt x="28302" y="16968"/>
                      <a:pt x="27492" y="17980"/>
                    </a:cubicBezTo>
                    <a:cubicBezTo>
                      <a:pt x="26746" y="18888"/>
                      <a:pt x="25921" y="20151"/>
                      <a:pt x="25401" y="20151"/>
                    </a:cubicBezTo>
                    <a:cubicBezTo>
                      <a:pt x="25349" y="20151"/>
                      <a:pt x="25300" y="20138"/>
                      <a:pt x="25254" y="20111"/>
                    </a:cubicBezTo>
                    <a:cubicBezTo>
                      <a:pt x="24742" y="19825"/>
                      <a:pt x="24968" y="18063"/>
                      <a:pt x="25421" y="16765"/>
                    </a:cubicBezTo>
                    <a:cubicBezTo>
                      <a:pt x="25873" y="15468"/>
                      <a:pt x="26790" y="12372"/>
                      <a:pt x="27076" y="10884"/>
                    </a:cubicBezTo>
                    <a:cubicBezTo>
                      <a:pt x="27350" y="9395"/>
                      <a:pt x="28493" y="5931"/>
                      <a:pt x="28612" y="5192"/>
                    </a:cubicBezTo>
                    <a:cubicBezTo>
                      <a:pt x="28719" y="4442"/>
                      <a:pt x="28314" y="3645"/>
                      <a:pt x="27445" y="3299"/>
                    </a:cubicBezTo>
                    <a:cubicBezTo>
                      <a:pt x="27251" y="3223"/>
                      <a:pt x="27055" y="3181"/>
                      <a:pt x="26861" y="3181"/>
                    </a:cubicBezTo>
                    <a:cubicBezTo>
                      <a:pt x="26173" y="3181"/>
                      <a:pt x="25503" y="3707"/>
                      <a:pt x="24992" y="5109"/>
                    </a:cubicBezTo>
                    <a:cubicBezTo>
                      <a:pt x="24337" y="6907"/>
                      <a:pt x="23766" y="9324"/>
                      <a:pt x="23468" y="10384"/>
                    </a:cubicBezTo>
                    <a:cubicBezTo>
                      <a:pt x="23159" y="11455"/>
                      <a:pt x="21111" y="16896"/>
                      <a:pt x="20682" y="17634"/>
                    </a:cubicBezTo>
                    <a:cubicBezTo>
                      <a:pt x="20540" y="17885"/>
                      <a:pt x="20340" y="18000"/>
                      <a:pt x="20139" y="18000"/>
                    </a:cubicBezTo>
                    <a:cubicBezTo>
                      <a:pt x="19749" y="18000"/>
                      <a:pt x="19361" y="17568"/>
                      <a:pt x="19408" y="16861"/>
                    </a:cubicBezTo>
                    <a:cubicBezTo>
                      <a:pt x="19480" y="15789"/>
                      <a:pt x="19420" y="12348"/>
                      <a:pt x="19313" y="10848"/>
                    </a:cubicBezTo>
                    <a:cubicBezTo>
                      <a:pt x="19206" y="9360"/>
                      <a:pt x="19075" y="6705"/>
                      <a:pt x="19051" y="5728"/>
                    </a:cubicBezTo>
                    <a:cubicBezTo>
                      <a:pt x="19027" y="4740"/>
                      <a:pt x="19063" y="2466"/>
                      <a:pt x="19039" y="1859"/>
                    </a:cubicBezTo>
                    <a:cubicBezTo>
                      <a:pt x="19015" y="1252"/>
                      <a:pt x="18896" y="37"/>
                      <a:pt x="17408" y="1"/>
                    </a:cubicBezTo>
                    <a:cubicBezTo>
                      <a:pt x="17388" y="1"/>
                      <a:pt x="17369" y="1"/>
                      <a:pt x="17350" y="1"/>
                    </a:cubicBezTo>
                    <a:close/>
                  </a:path>
                </a:pathLst>
              </a:custGeom>
              <a:solidFill>
                <a:srgbClr val="FFC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7444594" y="3800086"/>
                <a:ext cx="365352" cy="1042229"/>
              </a:xfrm>
              <a:custGeom>
                <a:avLst/>
                <a:gdLst/>
                <a:ahLst/>
                <a:cxnLst/>
                <a:rect l="l" t="t" r="r" b="b"/>
                <a:pathLst>
                  <a:path w="19813" h="56520" extrusionOk="0">
                    <a:moveTo>
                      <a:pt x="3835" y="1"/>
                    </a:moveTo>
                    <a:cubicBezTo>
                      <a:pt x="3835" y="1"/>
                      <a:pt x="346" y="49769"/>
                      <a:pt x="1" y="56317"/>
                    </a:cubicBezTo>
                    <a:lnTo>
                      <a:pt x="19813" y="56520"/>
                    </a:lnTo>
                    <a:cubicBezTo>
                      <a:pt x="19813" y="56520"/>
                      <a:pt x="18098" y="8633"/>
                      <a:pt x="17146" y="680"/>
                    </a:cubicBezTo>
                    <a:cubicBezTo>
                      <a:pt x="17146" y="680"/>
                      <a:pt x="15466" y="739"/>
                      <a:pt x="13258" y="739"/>
                    </a:cubicBezTo>
                    <a:cubicBezTo>
                      <a:pt x="10056" y="739"/>
                      <a:pt x="5744" y="614"/>
                      <a:pt x="3835" y="1"/>
                    </a:cubicBezTo>
                    <a:close/>
                  </a:path>
                </a:pathLst>
              </a:custGeom>
              <a:solidFill>
                <a:srgbClr val="EA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7512730" y="3788045"/>
                <a:ext cx="257717" cy="52425"/>
              </a:xfrm>
              <a:custGeom>
                <a:avLst/>
                <a:gdLst/>
                <a:ahLst/>
                <a:cxnLst/>
                <a:rect l="l" t="t" r="r" b="b"/>
                <a:pathLst>
                  <a:path w="13976" h="2843" extrusionOk="0">
                    <a:moveTo>
                      <a:pt x="609" y="0"/>
                    </a:moveTo>
                    <a:cubicBezTo>
                      <a:pt x="7" y="0"/>
                      <a:pt x="1" y="847"/>
                      <a:pt x="45" y="2023"/>
                    </a:cubicBezTo>
                    <a:cubicBezTo>
                      <a:pt x="45" y="2023"/>
                      <a:pt x="1819" y="2749"/>
                      <a:pt x="6486" y="2833"/>
                    </a:cubicBezTo>
                    <a:cubicBezTo>
                      <a:pt x="6813" y="2839"/>
                      <a:pt x="7130" y="2843"/>
                      <a:pt x="7436" y="2843"/>
                    </a:cubicBezTo>
                    <a:cubicBezTo>
                      <a:pt x="11488" y="2843"/>
                      <a:pt x="13630" y="2297"/>
                      <a:pt x="13630" y="2297"/>
                    </a:cubicBezTo>
                    <a:cubicBezTo>
                      <a:pt x="13630" y="2297"/>
                      <a:pt x="13976" y="219"/>
                      <a:pt x="13186" y="219"/>
                    </a:cubicBezTo>
                    <a:cubicBezTo>
                      <a:pt x="13160" y="219"/>
                      <a:pt x="13134" y="221"/>
                      <a:pt x="13106" y="225"/>
                    </a:cubicBezTo>
                    <a:cubicBezTo>
                      <a:pt x="12612" y="306"/>
                      <a:pt x="10294" y="710"/>
                      <a:pt x="7653" y="710"/>
                    </a:cubicBezTo>
                    <a:cubicBezTo>
                      <a:pt x="7172" y="710"/>
                      <a:pt x="6681" y="697"/>
                      <a:pt x="6188" y="666"/>
                    </a:cubicBezTo>
                    <a:cubicBezTo>
                      <a:pt x="3283" y="487"/>
                      <a:pt x="1580" y="213"/>
                      <a:pt x="795" y="23"/>
                    </a:cubicBezTo>
                    <a:cubicBezTo>
                      <a:pt x="727" y="8"/>
                      <a:pt x="666" y="0"/>
                      <a:pt x="609" y="0"/>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7"/>
            <p:cNvGrpSpPr/>
            <p:nvPr/>
          </p:nvGrpSpPr>
          <p:grpSpPr>
            <a:xfrm>
              <a:off x="4865760" y="2319225"/>
              <a:ext cx="748461" cy="2536053"/>
              <a:chOff x="4865760" y="2319225"/>
              <a:chExt cx="748461" cy="2536053"/>
            </a:xfrm>
          </p:grpSpPr>
          <p:sp>
            <p:nvSpPr>
              <p:cNvPr id="230" name="Google Shape;230;p27"/>
              <p:cNvSpPr/>
              <p:nvPr/>
            </p:nvSpPr>
            <p:spPr>
              <a:xfrm>
                <a:off x="4865760" y="2319225"/>
                <a:ext cx="748461" cy="2536053"/>
              </a:xfrm>
              <a:custGeom>
                <a:avLst/>
                <a:gdLst/>
                <a:ahLst/>
                <a:cxnLst/>
                <a:rect l="l" t="t" r="r" b="b"/>
                <a:pathLst>
                  <a:path w="40589" h="137530" extrusionOk="0">
                    <a:moveTo>
                      <a:pt x="19534" y="0"/>
                    </a:moveTo>
                    <a:cubicBezTo>
                      <a:pt x="19519" y="0"/>
                      <a:pt x="19505" y="0"/>
                      <a:pt x="19491" y="0"/>
                    </a:cubicBezTo>
                    <a:cubicBezTo>
                      <a:pt x="17752" y="24"/>
                      <a:pt x="17228" y="1608"/>
                      <a:pt x="17252" y="2917"/>
                    </a:cubicBezTo>
                    <a:cubicBezTo>
                      <a:pt x="17264" y="4215"/>
                      <a:pt x="17312" y="6335"/>
                      <a:pt x="17217" y="7585"/>
                    </a:cubicBezTo>
                    <a:cubicBezTo>
                      <a:pt x="17109" y="8835"/>
                      <a:pt x="17109" y="12371"/>
                      <a:pt x="17181" y="13990"/>
                    </a:cubicBezTo>
                    <a:cubicBezTo>
                      <a:pt x="17252" y="15621"/>
                      <a:pt x="17990" y="20181"/>
                      <a:pt x="16788" y="20301"/>
                    </a:cubicBezTo>
                    <a:cubicBezTo>
                      <a:pt x="16774" y="20302"/>
                      <a:pt x="16760" y="20303"/>
                      <a:pt x="16746" y="20303"/>
                    </a:cubicBezTo>
                    <a:cubicBezTo>
                      <a:pt x="15550" y="20303"/>
                      <a:pt x="14032" y="14786"/>
                      <a:pt x="13585" y="13609"/>
                    </a:cubicBezTo>
                    <a:cubicBezTo>
                      <a:pt x="13145" y="12419"/>
                      <a:pt x="12395" y="9823"/>
                      <a:pt x="11954" y="8799"/>
                    </a:cubicBezTo>
                    <a:cubicBezTo>
                      <a:pt x="11536" y="7852"/>
                      <a:pt x="10801" y="3931"/>
                      <a:pt x="8810" y="3931"/>
                    </a:cubicBezTo>
                    <a:cubicBezTo>
                      <a:pt x="8648" y="3931"/>
                      <a:pt x="8478" y="3957"/>
                      <a:pt x="8299" y="4013"/>
                    </a:cubicBezTo>
                    <a:cubicBezTo>
                      <a:pt x="5918" y="4751"/>
                      <a:pt x="6715" y="7073"/>
                      <a:pt x="7108" y="8478"/>
                    </a:cubicBezTo>
                    <a:cubicBezTo>
                      <a:pt x="7513" y="9883"/>
                      <a:pt x="9049" y="15133"/>
                      <a:pt x="9561" y="17193"/>
                    </a:cubicBezTo>
                    <a:cubicBezTo>
                      <a:pt x="10085" y="19253"/>
                      <a:pt x="12228" y="25789"/>
                      <a:pt x="11454" y="28135"/>
                    </a:cubicBezTo>
                    <a:cubicBezTo>
                      <a:pt x="11144" y="29040"/>
                      <a:pt x="10894" y="29492"/>
                      <a:pt x="10632" y="29611"/>
                    </a:cubicBezTo>
                    <a:cubicBezTo>
                      <a:pt x="10587" y="29634"/>
                      <a:pt x="10541" y="29644"/>
                      <a:pt x="10492" y="29644"/>
                    </a:cubicBezTo>
                    <a:cubicBezTo>
                      <a:pt x="10413" y="29644"/>
                      <a:pt x="10328" y="29615"/>
                      <a:pt x="10240" y="29564"/>
                    </a:cubicBezTo>
                    <a:cubicBezTo>
                      <a:pt x="10120" y="29492"/>
                      <a:pt x="10013" y="29385"/>
                      <a:pt x="9882" y="29254"/>
                    </a:cubicBezTo>
                    <a:cubicBezTo>
                      <a:pt x="9847" y="29218"/>
                      <a:pt x="9823" y="29183"/>
                      <a:pt x="9787" y="29147"/>
                    </a:cubicBezTo>
                    <a:cubicBezTo>
                      <a:pt x="9787" y="29147"/>
                      <a:pt x="9787" y="29147"/>
                      <a:pt x="9787" y="29135"/>
                    </a:cubicBezTo>
                    <a:cubicBezTo>
                      <a:pt x="9656" y="28992"/>
                      <a:pt x="9513" y="28802"/>
                      <a:pt x="9358" y="28599"/>
                    </a:cubicBezTo>
                    <a:cubicBezTo>
                      <a:pt x="9311" y="28540"/>
                      <a:pt x="9275" y="28492"/>
                      <a:pt x="9227" y="28432"/>
                    </a:cubicBezTo>
                    <a:cubicBezTo>
                      <a:pt x="9192" y="28385"/>
                      <a:pt x="9156" y="28325"/>
                      <a:pt x="9120" y="28278"/>
                    </a:cubicBezTo>
                    <a:cubicBezTo>
                      <a:pt x="8144" y="27004"/>
                      <a:pt x="7084" y="24992"/>
                      <a:pt x="5608" y="23706"/>
                    </a:cubicBezTo>
                    <a:cubicBezTo>
                      <a:pt x="5394" y="23527"/>
                      <a:pt x="5179" y="23349"/>
                      <a:pt x="4941" y="23206"/>
                    </a:cubicBezTo>
                    <a:cubicBezTo>
                      <a:pt x="4846" y="23134"/>
                      <a:pt x="4739" y="23075"/>
                      <a:pt x="4620" y="23003"/>
                    </a:cubicBezTo>
                    <a:cubicBezTo>
                      <a:pt x="4536" y="22956"/>
                      <a:pt x="4453" y="22908"/>
                      <a:pt x="4370" y="22860"/>
                    </a:cubicBezTo>
                    <a:cubicBezTo>
                      <a:pt x="4310" y="22837"/>
                      <a:pt x="4251" y="22813"/>
                      <a:pt x="4191" y="22777"/>
                    </a:cubicBezTo>
                    <a:cubicBezTo>
                      <a:pt x="3941" y="22658"/>
                      <a:pt x="3667" y="22539"/>
                      <a:pt x="3382" y="22444"/>
                    </a:cubicBezTo>
                    <a:cubicBezTo>
                      <a:pt x="3274" y="22396"/>
                      <a:pt x="3155" y="22360"/>
                      <a:pt x="3048" y="22336"/>
                    </a:cubicBezTo>
                    <a:cubicBezTo>
                      <a:pt x="2674" y="22228"/>
                      <a:pt x="2292" y="22161"/>
                      <a:pt x="1929" y="22161"/>
                    </a:cubicBezTo>
                    <a:cubicBezTo>
                      <a:pt x="1852" y="22161"/>
                      <a:pt x="1777" y="22164"/>
                      <a:pt x="1703" y="22170"/>
                    </a:cubicBezTo>
                    <a:cubicBezTo>
                      <a:pt x="1643" y="22170"/>
                      <a:pt x="1596" y="22182"/>
                      <a:pt x="1548" y="22182"/>
                    </a:cubicBezTo>
                    <a:cubicBezTo>
                      <a:pt x="1262" y="22229"/>
                      <a:pt x="988" y="22313"/>
                      <a:pt x="750" y="22467"/>
                    </a:cubicBezTo>
                    <a:cubicBezTo>
                      <a:pt x="667" y="22515"/>
                      <a:pt x="584" y="22575"/>
                      <a:pt x="512" y="22634"/>
                    </a:cubicBezTo>
                    <a:cubicBezTo>
                      <a:pt x="334" y="22801"/>
                      <a:pt x="203" y="22956"/>
                      <a:pt x="131" y="23087"/>
                    </a:cubicBezTo>
                    <a:cubicBezTo>
                      <a:pt x="60" y="23206"/>
                      <a:pt x="36" y="23313"/>
                      <a:pt x="36" y="23420"/>
                    </a:cubicBezTo>
                    <a:cubicBezTo>
                      <a:pt x="0" y="24015"/>
                      <a:pt x="810" y="24503"/>
                      <a:pt x="1369" y="25396"/>
                    </a:cubicBezTo>
                    <a:cubicBezTo>
                      <a:pt x="1441" y="25515"/>
                      <a:pt x="1524" y="25646"/>
                      <a:pt x="1607" y="25801"/>
                    </a:cubicBezTo>
                    <a:cubicBezTo>
                      <a:pt x="1631" y="25861"/>
                      <a:pt x="1667" y="25908"/>
                      <a:pt x="1703" y="25968"/>
                    </a:cubicBezTo>
                    <a:cubicBezTo>
                      <a:pt x="1774" y="26111"/>
                      <a:pt x="1869" y="26266"/>
                      <a:pt x="1953" y="26432"/>
                    </a:cubicBezTo>
                    <a:cubicBezTo>
                      <a:pt x="1977" y="26480"/>
                      <a:pt x="2012" y="26527"/>
                      <a:pt x="2036" y="26575"/>
                    </a:cubicBezTo>
                    <a:cubicBezTo>
                      <a:pt x="2155" y="26801"/>
                      <a:pt x="2298" y="27063"/>
                      <a:pt x="2441" y="27325"/>
                    </a:cubicBezTo>
                    <a:cubicBezTo>
                      <a:pt x="2548" y="27540"/>
                      <a:pt x="2667" y="27766"/>
                      <a:pt x="2786" y="27980"/>
                    </a:cubicBezTo>
                    <a:cubicBezTo>
                      <a:pt x="3512" y="29337"/>
                      <a:pt x="4310" y="30766"/>
                      <a:pt x="4870" y="31433"/>
                    </a:cubicBezTo>
                    <a:cubicBezTo>
                      <a:pt x="5858" y="32612"/>
                      <a:pt x="6132" y="34624"/>
                      <a:pt x="6656" y="35588"/>
                    </a:cubicBezTo>
                    <a:cubicBezTo>
                      <a:pt x="7275" y="36695"/>
                      <a:pt x="8275" y="37898"/>
                      <a:pt x="9180" y="38946"/>
                    </a:cubicBezTo>
                    <a:cubicBezTo>
                      <a:pt x="9406" y="39208"/>
                      <a:pt x="9620" y="39458"/>
                      <a:pt x="9823" y="39684"/>
                    </a:cubicBezTo>
                    <a:cubicBezTo>
                      <a:pt x="9847" y="39720"/>
                      <a:pt x="9870" y="39743"/>
                      <a:pt x="9894" y="39767"/>
                    </a:cubicBezTo>
                    <a:cubicBezTo>
                      <a:pt x="10228" y="40160"/>
                      <a:pt x="10525" y="40505"/>
                      <a:pt x="10751" y="40803"/>
                    </a:cubicBezTo>
                    <a:cubicBezTo>
                      <a:pt x="10966" y="41089"/>
                      <a:pt x="11216" y="41410"/>
                      <a:pt x="11502" y="41756"/>
                    </a:cubicBezTo>
                    <a:cubicBezTo>
                      <a:pt x="11561" y="41827"/>
                      <a:pt x="11621" y="41898"/>
                      <a:pt x="11680" y="41970"/>
                    </a:cubicBezTo>
                    <a:cubicBezTo>
                      <a:pt x="11799" y="42113"/>
                      <a:pt x="11918" y="42256"/>
                      <a:pt x="12037" y="42398"/>
                    </a:cubicBezTo>
                    <a:cubicBezTo>
                      <a:pt x="12085" y="42458"/>
                      <a:pt x="12133" y="42506"/>
                      <a:pt x="12180" y="42565"/>
                    </a:cubicBezTo>
                    <a:cubicBezTo>
                      <a:pt x="12204" y="42589"/>
                      <a:pt x="12228" y="42625"/>
                      <a:pt x="12264" y="42660"/>
                    </a:cubicBezTo>
                    <a:cubicBezTo>
                      <a:pt x="12323" y="42732"/>
                      <a:pt x="12383" y="42791"/>
                      <a:pt x="12442" y="42863"/>
                    </a:cubicBezTo>
                    <a:cubicBezTo>
                      <a:pt x="12478" y="42910"/>
                      <a:pt x="12526" y="42958"/>
                      <a:pt x="12573" y="43006"/>
                    </a:cubicBezTo>
                    <a:cubicBezTo>
                      <a:pt x="12597" y="43041"/>
                      <a:pt x="12633" y="43077"/>
                      <a:pt x="12668" y="43125"/>
                    </a:cubicBezTo>
                    <a:cubicBezTo>
                      <a:pt x="12728" y="43184"/>
                      <a:pt x="12787" y="43244"/>
                      <a:pt x="12847" y="43303"/>
                    </a:cubicBezTo>
                    <a:cubicBezTo>
                      <a:pt x="12871" y="43339"/>
                      <a:pt x="12895" y="43375"/>
                      <a:pt x="12930" y="43399"/>
                    </a:cubicBezTo>
                    <a:cubicBezTo>
                      <a:pt x="12978" y="43458"/>
                      <a:pt x="13037" y="43518"/>
                      <a:pt x="13097" y="43577"/>
                    </a:cubicBezTo>
                    <a:cubicBezTo>
                      <a:pt x="13121" y="43601"/>
                      <a:pt x="13145" y="43625"/>
                      <a:pt x="13168" y="43649"/>
                    </a:cubicBezTo>
                    <a:cubicBezTo>
                      <a:pt x="13240" y="43720"/>
                      <a:pt x="13299" y="43792"/>
                      <a:pt x="13371" y="43863"/>
                    </a:cubicBezTo>
                    <a:cubicBezTo>
                      <a:pt x="13383" y="43875"/>
                      <a:pt x="13407" y="43887"/>
                      <a:pt x="13418" y="43911"/>
                    </a:cubicBezTo>
                    <a:cubicBezTo>
                      <a:pt x="13478" y="43958"/>
                      <a:pt x="13538" y="44018"/>
                      <a:pt x="13597" y="44077"/>
                    </a:cubicBezTo>
                    <a:cubicBezTo>
                      <a:pt x="13609" y="44089"/>
                      <a:pt x="13633" y="44101"/>
                      <a:pt x="13645" y="44113"/>
                    </a:cubicBezTo>
                    <a:cubicBezTo>
                      <a:pt x="13716" y="44184"/>
                      <a:pt x="13776" y="44232"/>
                      <a:pt x="13835" y="44292"/>
                    </a:cubicBezTo>
                    <a:cubicBezTo>
                      <a:pt x="13859" y="44303"/>
                      <a:pt x="13871" y="44315"/>
                      <a:pt x="13883" y="44327"/>
                    </a:cubicBezTo>
                    <a:cubicBezTo>
                      <a:pt x="13942" y="44375"/>
                      <a:pt x="14002" y="44423"/>
                      <a:pt x="14050" y="44470"/>
                    </a:cubicBezTo>
                    <a:cubicBezTo>
                      <a:pt x="14061" y="44470"/>
                      <a:pt x="14073" y="44482"/>
                      <a:pt x="14073" y="44482"/>
                    </a:cubicBezTo>
                    <a:cubicBezTo>
                      <a:pt x="14133" y="44530"/>
                      <a:pt x="14192" y="44565"/>
                      <a:pt x="14252" y="44601"/>
                    </a:cubicBezTo>
                    <a:cubicBezTo>
                      <a:pt x="14264" y="44613"/>
                      <a:pt x="14276" y="44625"/>
                      <a:pt x="14288" y="44637"/>
                    </a:cubicBezTo>
                    <a:cubicBezTo>
                      <a:pt x="14347" y="44661"/>
                      <a:pt x="14395" y="44696"/>
                      <a:pt x="14442" y="44720"/>
                    </a:cubicBezTo>
                    <a:cubicBezTo>
                      <a:pt x="15121" y="45054"/>
                      <a:pt x="14192" y="100644"/>
                      <a:pt x="14026" y="137529"/>
                    </a:cubicBezTo>
                    <a:lnTo>
                      <a:pt x="32099" y="137041"/>
                    </a:lnTo>
                    <a:cubicBezTo>
                      <a:pt x="30885" y="108669"/>
                      <a:pt x="29635" y="44554"/>
                      <a:pt x="29516" y="43458"/>
                    </a:cubicBezTo>
                    <a:cubicBezTo>
                      <a:pt x="29599" y="43137"/>
                      <a:pt x="29671" y="42827"/>
                      <a:pt x="29730" y="42672"/>
                    </a:cubicBezTo>
                    <a:cubicBezTo>
                      <a:pt x="30206" y="41363"/>
                      <a:pt x="31445" y="37755"/>
                      <a:pt x="31683" y="36231"/>
                    </a:cubicBezTo>
                    <a:cubicBezTo>
                      <a:pt x="31909" y="34707"/>
                      <a:pt x="32480" y="32397"/>
                      <a:pt x="32635" y="31242"/>
                    </a:cubicBezTo>
                    <a:cubicBezTo>
                      <a:pt x="32838" y="29659"/>
                      <a:pt x="33135" y="28599"/>
                      <a:pt x="33326" y="26766"/>
                    </a:cubicBezTo>
                    <a:cubicBezTo>
                      <a:pt x="33326" y="26766"/>
                      <a:pt x="35493" y="22872"/>
                      <a:pt x="36350" y="21563"/>
                    </a:cubicBezTo>
                    <a:cubicBezTo>
                      <a:pt x="37195" y="20241"/>
                      <a:pt x="39434" y="16741"/>
                      <a:pt x="40005" y="15157"/>
                    </a:cubicBezTo>
                    <a:cubicBezTo>
                      <a:pt x="40589" y="13574"/>
                      <a:pt x="40136" y="12490"/>
                      <a:pt x="39422" y="12180"/>
                    </a:cubicBezTo>
                    <a:cubicBezTo>
                      <a:pt x="39232" y="12094"/>
                      <a:pt x="38998" y="12036"/>
                      <a:pt x="38736" y="12036"/>
                    </a:cubicBezTo>
                    <a:cubicBezTo>
                      <a:pt x="38027" y="12036"/>
                      <a:pt x="37111" y="12461"/>
                      <a:pt x="36302" y="13895"/>
                    </a:cubicBezTo>
                    <a:cubicBezTo>
                      <a:pt x="35183" y="15871"/>
                      <a:pt x="32897" y="19324"/>
                      <a:pt x="31992" y="20527"/>
                    </a:cubicBezTo>
                    <a:cubicBezTo>
                      <a:pt x="31150" y="21642"/>
                      <a:pt x="30238" y="23159"/>
                      <a:pt x="29624" y="23159"/>
                    </a:cubicBezTo>
                    <a:cubicBezTo>
                      <a:pt x="29570" y="23159"/>
                      <a:pt x="29518" y="23148"/>
                      <a:pt x="29468" y="23122"/>
                    </a:cubicBezTo>
                    <a:cubicBezTo>
                      <a:pt x="28873" y="22801"/>
                      <a:pt x="29051" y="20729"/>
                      <a:pt x="29528" y="19205"/>
                    </a:cubicBezTo>
                    <a:cubicBezTo>
                      <a:pt x="29992" y="17681"/>
                      <a:pt x="30933" y="14026"/>
                      <a:pt x="31206" y="12288"/>
                    </a:cubicBezTo>
                    <a:cubicBezTo>
                      <a:pt x="31468" y="10549"/>
                      <a:pt x="32659" y="6454"/>
                      <a:pt x="32766" y="5584"/>
                    </a:cubicBezTo>
                    <a:cubicBezTo>
                      <a:pt x="32861" y="4715"/>
                      <a:pt x="32361" y="3798"/>
                      <a:pt x="31325" y="3429"/>
                    </a:cubicBezTo>
                    <a:cubicBezTo>
                      <a:pt x="31115" y="3354"/>
                      <a:pt x="30904" y="3313"/>
                      <a:pt x="30695" y="3313"/>
                    </a:cubicBezTo>
                    <a:cubicBezTo>
                      <a:pt x="29874" y="3313"/>
                      <a:pt x="29090" y="3946"/>
                      <a:pt x="28539" y="5644"/>
                    </a:cubicBezTo>
                    <a:cubicBezTo>
                      <a:pt x="27849" y="7763"/>
                      <a:pt x="27289" y="10597"/>
                      <a:pt x="26980" y="11859"/>
                    </a:cubicBezTo>
                    <a:cubicBezTo>
                      <a:pt x="26670" y="13109"/>
                      <a:pt x="24515" y="19550"/>
                      <a:pt x="24051" y="20420"/>
                    </a:cubicBezTo>
                    <a:cubicBezTo>
                      <a:pt x="23884" y="20729"/>
                      <a:pt x="23642" y="20871"/>
                      <a:pt x="23399" y="20871"/>
                    </a:cubicBezTo>
                    <a:cubicBezTo>
                      <a:pt x="22952" y="20871"/>
                      <a:pt x="22504" y="20386"/>
                      <a:pt x="22527" y="19574"/>
                    </a:cubicBezTo>
                    <a:cubicBezTo>
                      <a:pt x="22562" y="18324"/>
                      <a:pt x="22348" y="14312"/>
                      <a:pt x="22158" y="12573"/>
                    </a:cubicBezTo>
                    <a:cubicBezTo>
                      <a:pt x="21967" y="10835"/>
                      <a:pt x="21717" y="7739"/>
                      <a:pt x="21646" y="6596"/>
                    </a:cubicBezTo>
                    <a:cubicBezTo>
                      <a:pt x="21574" y="5465"/>
                      <a:pt x="21527" y="2798"/>
                      <a:pt x="21467" y="2096"/>
                    </a:cubicBezTo>
                    <a:cubicBezTo>
                      <a:pt x="21408" y="1399"/>
                      <a:pt x="21232" y="0"/>
                      <a:pt x="19534" y="0"/>
                    </a:cubicBezTo>
                    <a:close/>
                  </a:path>
                </a:pathLst>
              </a:custGeom>
              <a:solidFill>
                <a:srgbClr val="62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5106384" y="3453636"/>
                <a:ext cx="376545" cy="1400758"/>
              </a:xfrm>
              <a:custGeom>
                <a:avLst/>
                <a:gdLst/>
                <a:ahLst/>
                <a:cxnLst/>
                <a:rect l="l" t="t" r="r" b="b"/>
                <a:pathLst>
                  <a:path w="20420" h="75963" extrusionOk="0">
                    <a:moveTo>
                      <a:pt x="17907" y="1"/>
                    </a:moveTo>
                    <a:lnTo>
                      <a:pt x="560" y="1120"/>
                    </a:lnTo>
                    <a:cubicBezTo>
                      <a:pt x="0" y="5382"/>
                      <a:pt x="24" y="66878"/>
                      <a:pt x="155" y="75963"/>
                    </a:cubicBezTo>
                    <a:lnTo>
                      <a:pt x="20420" y="75593"/>
                    </a:lnTo>
                    <a:cubicBezTo>
                      <a:pt x="19789" y="64009"/>
                      <a:pt x="17907" y="1"/>
                      <a:pt x="1790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079369" y="3365419"/>
                <a:ext cx="386005" cy="158031"/>
              </a:xfrm>
              <a:custGeom>
                <a:avLst/>
                <a:gdLst/>
                <a:ahLst/>
                <a:cxnLst/>
                <a:rect l="l" t="t" r="r" b="b"/>
                <a:pathLst>
                  <a:path w="20933" h="8570" extrusionOk="0">
                    <a:moveTo>
                      <a:pt x="18483" y="0"/>
                    </a:moveTo>
                    <a:cubicBezTo>
                      <a:pt x="18274" y="0"/>
                      <a:pt x="18044" y="27"/>
                      <a:pt x="17789" y="82"/>
                    </a:cubicBezTo>
                    <a:cubicBezTo>
                      <a:pt x="14538" y="796"/>
                      <a:pt x="13110" y="1046"/>
                      <a:pt x="7657" y="1142"/>
                    </a:cubicBezTo>
                    <a:cubicBezTo>
                      <a:pt x="7627" y="1142"/>
                      <a:pt x="7598" y="1142"/>
                      <a:pt x="7569" y="1142"/>
                    </a:cubicBezTo>
                    <a:cubicBezTo>
                      <a:pt x="6019" y="1142"/>
                      <a:pt x="3878" y="519"/>
                      <a:pt x="2402" y="519"/>
                    </a:cubicBezTo>
                    <a:cubicBezTo>
                      <a:pt x="1731" y="519"/>
                      <a:pt x="1197" y="648"/>
                      <a:pt x="918" y="1023"/>
                    </a:cubicBezTo>
                    <a:cubicBezTo>
                      <a:pt x="1" y="2249"/>
                      <a:pt x="846" y="6487"/>
                      <a:pt x="953" y="7892"/>
                    </a:cubicBezTo>
                    <a:cubicBezTo>
                      <a:pt x="993" y="8405"/>
                      <a:pt x="1644" y="8569"/>
                      <a:pt x="2560" y="8569"/>
                    </a:cubicBezTo>
                    <a:cubicBezTo>
                      <a:pt x="4152" y="8569"/>
                      <a:pt x="6542" y="8074"/>
                      <a:pt x="7895" y="8059"/>
                    </a:cubicBezTo>
                    <a:cubicBezTo>
                      <a:pt x="7941" y="8059"/>
                      <a:pt x="7987" y="8059"/>
                      <a:pt x="8035" y="8059"/>
                    </a:cubicBezTo>
                    <a:cubicBezTo>
                      <a:pt x="9413" y="8059"/>
                      <a:pt x="11490" y="8163"/>
                      <a:pt x="13452" y="8163"/>
                    </a:cubicBezTo>
                    <a:cubicBezTo>
                      <a:pt x="14568" y="8163"/>
                      <a:pt x="15647" y="8129"/>
                      <a:pt x="16539" y="8023"/>
                    </a:cubicBezTo>
                    <a:cubicBezTo>
                      <a:pt x="19039" y="7726"/>
                      <a:pt x="20932" y="7785"/>
                      <a:pt x="20611" y="5594"/>
                    </a:cubicBezTo>
                    <a:cubicBezTo>
                      <a:pt x="20314" y="3565"/>
                      <a:pt x="20918" y="0"/>
                      <a:pt x="18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7"/>
            <p:cNvGrpSpPr/>
            <p:nvPr/>
          </p:nvGrpSpPr>
          <p:grpSpPr>
            <a:xfrm>
              <a:off x="5543726" y="2945853"/>
              <a:ext cx="467878" cy="1890764"/>
              <a:chOff x="5543726" y="2945853"/>
              <a:chExt cx="467878" cy="1890764"/>
            </a:xfrm>
          </p:grpSpPr>
          <p:sp>
            <p:nvSpPr>
              <p:cNvPr id="234" name="Google Shape;234;p27"/>
              <p:cNvSpPr/>
              <p:nvPr/>
            </p:nvSpPr>
            <p:spPr>
              <a:xfrm>
                <a:off x="5624751" y="3134458"/>
                <a:ext cx="347115" cy="512319"/>
              </a:xfrm>
              <a:custGeom>
                <a:avLst/>
                <a:gdLst/>
                <a:ahLst/>
                <a:cxnLst/>
                <a:rect l="l" t="t" r="r" b="b"/>
                <a:pathLst>
                  <a:path w="18824" h="27783" extrusionOk="0">
                    <a:moveTo>
                      <a:pt x="6550" y="0"/>
                    </a:moveTo>
                    <a:cubicBezTo>
                      <a:pt x="6074" y="0"/>
                      <a:pt x="3886" y="5160"/>
                      <a:pt x="3388" y="5160"/>
                    </a:cubicBezTo>
                    <a:cubicBezTo>
                      <a:pt x="3353" y="5160"/>
                      <a:pt x="3327" y="5135"/>
                      <a:pt x="3310" y="5082"/>
                    </a:cubicBezTo>
                    <a:cubicBezTo>
                      <a:pt x="2060" y="4439"/>
                      <a:pt x="964" y="3999"/>
                      <a:pt x="0" y="3463"/>
                    </a:cubicBezTo>
                    <a:lnTo>
                      <a:pt x="0" y="3463"/>
                    </a:lnTo>
                    <a:cubicBezTo>
                      <a:pt x="0" y="3463"/>
                      <a:pt x="2107" y="6999"/>
                      <a:pt x="691" y="14321"/>
                    </a:cubicBezTo>
                    <a:cubicBezTo>
                      <a:pt x="1143" y="14941"/>
                      <a:pt x="1524" y="15417"/>
                      <a:pt x="1738" y="15583"/>
                    </a:cubicBezTo>
                    <a:cubicBezTo>
                      <a:pt x="2024" y="15822"/>
                      <a:pt x="1536" y="18703"/>
                      <a:pt x="476" y="26561"/>
                    </a:cubicBezTo>
                    <a:cubicBezTo>
                      <a:pt x="1544" y="26850"/>
                      <a:pt x="5252" y="27783"/>
                      <a:pt x="8901" y="27783"/>
                    </a:cubicBezTo>
                    <a:cubicBezTo>
                      <a:pt x="10214" y="27783"/>
                      <a:pt x="11520" y="27662"/>
                      <a:pt x="12692" y="27347"/>
                    </a:cubicBezTo>
                    <a:cubicBezTo>
                      <a:pt x="12716" y="22263"/>
                      <a:pt x="12716" y="18941"/>
                      <a:pt x="12752" y="18774"/>
                    </a:cubicBezTo>
                    <a:cubicBezTo>
                      <a:pt x="12906" y="18024"/>
                      <a:pt x="13347" y="16715"/>
                      <a:pt x="14014" y="15691"/>
                    </a:cubicBezTo>
                    <a:cubicBezTo>
                      <a:pt x="14680" y="14655"/>
                      <a:pt x="16431" y="11809"/>
                      <a:pt x="16966" y="10571"/>
                    </a:cubicBezTo>
                    <a:cubicBezTo>
                      <a:pt x="17990" y="8214"/>
                      <a:pt x="18538" y="6189"/>
                      <a:pt x="18824" y="4808"/>
                    </a:cubicBezTo>
                    <a:lnTo>
                      <a:pt x="18824" y="4808"/>
                    </a:lnTo>
                    <a:cubicBezTo>
                      <a:pt x="18657" y="5130"/>
                      <a:pt x="18264" y="5094"/>
                      <a:pt x="18098" y="5416"/>
                    </a:cubicBezTo>
                    <a:cubicBezTo>
                      <a:pt x="16947" y="7599"/>
                      <a:pt x="15453" y="9333"/>
                      <a:pt x="14276" y="9333"/>
                    </a:cubicBezTo>
                    <a:cubicBezTo>
                      <a:pt x="14272" y="9333"/>
                      <a:pt x="14268" y="9333"/>
                      <a:pt x="14264" y="9333"/>
                    </a:cubicBezTo>
                    <a:cubicBezTo>
                      <a:pt x="13430" y="9321"/>
                      <a:pt x="15300" y="4773"/>
                      <a:pt x="15347" y="3391"/>
                    </a:cubicBezTo>
                    <a:lnTo>
                      <a:pt x="15347" y="3391"/>
                    </a:lnTo>
                    <a:cubicBezTo>
                      <a:pt x="15204" y="3487"/>
                      <a:pt x="15042" y="3528"/>
                      <a:pt x="14864" y="3528"/>
                    </a:cubicBezTo>
                    <a:cubicBezTo>
                      <a:pt x="13698" y="3528"/>
                      <a:pt x="11890" y="1752"/>
                      <a:pt x="10882" y="1752"/>
                    </a:cubicBezTo>
                    <a:cubicBezTo>
                      <a:pt x="10698" y="1752"/>
                      <a:pt x="10540" y="1811"/>
                      <a:pt x="10418" y="1951"/>
                    </a:cubicBezTo>
                    <a:cubicBezTo>
                      <a:pt x="9720" y="2764"/>
                      <a:pt x="9227" y="3081"/>
                      <a:pt x="8844" y="3081"/>
                    </a:cubicBezTo>
                    <a:cubicBezTo>
                      <a:pt x="7913" y="3081"/>
                      <a:pt x="7625" y="1211"/>
                      <a:pt x="6596" y="22"/>
                    </a:cubicBezTo>
                    <a:cubicBezTo>
                      <a:pt x="6583" y="7"/>
                      <a:pt x="6568" y="0"/>
                      <a:pt x="6550" y="0"/>
                    </a:cubicBezTo>
                    <a:close/>
                  </a:path>
                </a:pathLst>
              </a:custGeom>
              <a:solidFill>
                <a:srgbClr val="FF8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639669" y="2945853"/>
                <a:ext cx="228140" cy="327107"/>
              </a:xfrm>
              <a:custGeom>
                <a:avLst/>
                <a:gdLst/>
                <a:ahLst/>
                <a:cxnLst/>
                <a:rect l="l" t="t" r="r" b="b"/>
                <a:pathLst>
                  <a:path w="12372" h="17739" extrusionOk="0">
                    <a:moveTo>
                      <a:pt x="4687" y="0"/>
                    </a:moveTo>
                    <a:cubicBezTo>
                      <a:pt x="2846" y="0"/>
                      <a:pt x="1964" y="1219"/>
                      <a:pt x="1715" y="1547"/>
                    </a:cubicBezTo>
                    <a:cubicBezTo>
                      <a:pt x="1668" y="1606"/>
                      <a:pt x="1632" y="1832"/>
                      <a:pt x="1584" y="2166"/>
                    </a:cubicBezTo>
                    <a:cubicBezTo>
                      <a:pt x="1429" y="3297"/>
                      <a:pt x="1251" y="5773"/>
                      <a:pt x="953" y="8369"/>
                    </a:cubicBezTo>
                    <a:cubicBezTo>
                      <a:pt x="810" y="9583"/>
                      <a:pt x="644" y="10822"/>
                      <a:pt x="453" y="11953"/>
                    </a:cubicBezTo>
                    <a:cubicBezTo>
                      <a:pt x="417" y="12155"/>
                      <a:pt x="382" y="12334"/>
                      <a:pt x="370" y="12512"/>
                    </a:cubicBezTo>
                    <a:cubicBezTo>
                      <a:pt x="1" y="13381"/>
                      <a:pt x="727" y="15429"/>
                      <a:pt x="727" y="15429"/>
                    </a:cubicBezTo>
                    <a:cubicBezTo>
                      <a:pt x="1135" y="16105"/>
                      <a:pt x="1782" y="16355"/>
                      <a:pt x="2421" y="16355"/>
                    </a:cubicBezTo>
                    <a:cubicBezTo>
                      <a:pt x="2751" y="16355"/>
                      <a:pt x="3078" y="16289"/>
                      <a:pt x="3370" y="16179"/>
                    </a:cubicBezTo>
                    <a:cubicBezTo>
                      <a:pt x="4585" y="15727"/>
                      <a:pt x="5478" y="13334"/>
                      <a:pt x="6073" y="10667"/>
                    </a:cubicBezTo>
                    <a:lnTo>
                      <a:pt x="6073" y="10667"/>
                    </a:lnTo>
                    <a:cubicBezTo>
                      <a:pt x="5954" y="11464"/>
                      <a:pt x="5823" y="12250"/>
                      <a:pt x="5680" y="12953"/>
                    </a:cubicBezTo>
                    <a:cubicBezTo>
                      <a:pt x="5489" y="13929"/>
                      <a:pt x="4632" y="15965"/>
                      <a:pt x="4799" y="16489"/>
                    </a:cubicBezTo>
                    <a:cubicBezTo>
                      <a:pt x="5085" y="17422"/>
                      <a:pt x="5799" y="17738"/>
                      <a:pt x="6512" y="17738"/>
                    </a:cubicBezTo>
                    <a:cubicBezTo>
                      <a:pt x="6808" y="17738"/>
                      <a:pt x="7105" y="17684"/>
                      <a:pt x="7371" y="17596"/>
                    </a:cubicBezTo>
                    <a:cubicBezTo>
                      <a:pt x="8621" y="17168"/>
                      <a:pt x="10359" y="13334"/>
                      <a:pt x="10859" y="10833"/>
                    </a:cubicBezTo>
                    <a:cubicBezTo>
                      <a:pt x="10943" y="10464"/>
                      <a:pt x="11014" y="10095"/>
                      <a:pt x="11085" y="9726"/>
                    </a:cubicBezTo>
                    <a:cubicBezTo>
                      <a:pt x="11502" y="7619"/>
                      <a:pt x="12371" y="3392"/>
                      <a:pt x="12288" y="2987"/>
                    </a:cubicBezTo>
                    <a:cubicBezTo>
                      <a:pt x="12205" y="2523"/>
                      <a:pt x="11990" y="1320"/>
                      <a:pt x="10192" y="1213"/>
                    </a:cubicBezTo>
                    <a:cubicBezTo>
                      <a:pt x="10086" y="1207"/>
                      <a:pt x="9983" y="1204"/>
                      <a:pt x="9883" y="1204"/>
                    </a:cubicBezTo>
                    <a:cubicBezTo>
                      <a:pt x="8844" y="1204"/>
                      <a:pt x="8106" y="1522"/>
                      <a:pt x="7704" y="1761"/>
                    </a:cubicBezTo>
                    <a:cubicBezTo>
                      <a:pt x="7704" y="1761"/>
                      <a:pt x="7457" y="2322"/>
                      <a:pt x="7387" y="2322"/>
                    </a:cubicBezTo>
                    <a:cubicBezTo>
                      <a:pt x="7379" y="2322"/>
                      <a:pt x="7373" y="2314"/>
                      <a:pt x="7371" y="2297"/>
                    </a:cubicBezTo>
                    <a:cubicBezTo>
                      <a:pt x="7323" y="1868"/>
                      <a:pt x="7037" y="165"/>
                      <a:pt x="4989" y="11"/>
                    </a:cubicBezTo>
                    <a:cubicBezTo>
                      <a:pt x="4886" y="3"/>
                      <a:pt x="4785" y="0"/>
                      <a:pt x="4687" y="0"/>
                    </a:cubicBezTo>
                    <a:close/>
                  </a:path>
                </a:pathLst>
              </a:custGeom>
              <a:solidFill>
                <a:srgbClr val="EF6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543726" y="3469457"/>
                <a:ext cx="333967" cy="1367160"/>
              </a:xfrm>
              <a:custGeom>
                <a:avLst/>
                <a:gdLst/>
                <a:ahLst/>
                <a:cxnLst/>
                <a:rect l="l" t="t" r="r" b="b"/>
                <a:pathLst>
                  <a:path w="18111" h="74141" extrusionOk="0">
                    <a:moveTo>
                      <a:pt x="5227" y="0"/>
                    </a:moveTo>
                    <a:cubicBezTo>
                      <a:pt x="4716" y="3143"/>
                      <a:pt x="1" y="73926"/>
                      <a:pt x="1" y="73926"/>
                    </a:cubicBezTo>
                    <a:lnTo>
                      <a:pt x="1679" y="74140"/>
                    </a:lnTo>
                    <a:lnTo>
                      <a:pt x="17253" y="73700"/>
                    </a:lnTo>
                    <a:cubicBezTo>
                      <a:pt x="17467" y="66663"/>
                      <a:pt x="18110" y="775"/>
                      <a:pt x="18110" y="774"/>
                    </a:cubicBezTo>
                    <a:lnTo>
                      <a:pt x="18110" y="774"/>
                    </a:lnTo>
                    <a:cubicBezTo>
                      <a:pt x="17991" y="810"/>
                      <a:pt x="17860" y="834"/>
                      <a:pt x="17741" y="869"/>
                    </a:cubicBezTo>
                    <a:cubicBezTo>
                      <a:pt x="16569" y="1184"/>
                      <a:pt x="15263" y="1305"/>
                      <a:pt x="13950" y="1305"/>
                    </a:cubicBezTo>
                    <a:cubicBezTo>
                      <a:pt x="10302" y="1305"/>
                      <a:pt x="6596" y="372"/>
                      <a:pt x="5537" y="83"/>
                    </a:cubicBezTo>
                    <a:cubicBezTo>
                      <a:pt x="5335" y="24"/>
                      <a:pt x="5227" y="0"/>
                      <a:pt x="5227" y="0"/>
                    </a:cubicBezTo>
                    <a:close/>
                  </a:path>
                </a:pathLst>
              </a:custGeom>
              <a:solidFill>
                <a:srgbClr val="EA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8697" y="3459795"/>
                <a:ext cx="252278" cy="107376"/>
              </a:xfrm>
              <a:custGeom>
                <a:avLst/>
                <a:gdLst/>
                <a:ahLst/>
                <a:cxnLst/>
                <a:rect l="l" t="t" r="r" b="b"/>
                <a:pathLst>
                  <a:path w="13681" h="5823" extrusionOk="0">
                    <a:moveTo>
                      <a:pt x="477" y="0"/>
                    </a:moveTo>
                    <a:cubicBezTo>
                      <a:pt x="405" y="560"/>
                      <a:pt x="238" y="2262"/>
                      <a:pt x="0" y="4775"/>
                    </a:cubicBezTo>
                    <a:lnTo>
                      <a:pt x="13645" y="5822"/>
                    </a:lnTo>
                    <a:cubicBezTo>
                      <a:pt x="13681" y="3417"/>
                      <a:pt x="13645" y="953"/>
                      <a:pt x="13645" y="953"/>
                    </a:cubicBezTo>
                    <a:cubicBezTo>
                      <a:pt x="13526" y="1000"/>
                      <a:pt x="13407" y="1036"/>
                      <a:pt x="13276" y="1084"/>
                    </a:cubicBezTo>
                    <a:cubicBezTo>
                      <a:pt x="12081" y="1470"/>
                      <a:pt x="10749" y="1619"/>
                      <a:pt x="9408" y="1619"/>
                    </a:cubicBezTo>
                    <a:cubicBezTo>
                      <a:pt x="5674" y="1619"/>
                      <a:pt x="1873" y="467"/>
                      <a:pt x="786" y="107"/>
                    </a:cubicBezTo>
                    <a:cubicBezTo>
                      <a:pt x="596" y="36"/>
                      <a:pt x="477" y="0"/>
                      <a:pt x="477" y="0"/>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781933" y="3010873"/>
                <a:ext cx="229670" cy="309091"/>
              </a:xfrm>
              <a:custGeom>
                <a:avLst/>
                <a:gdLst/>
                <a:ahLst/>
                <a:cxnLst/>
                <a:rect l="l" t="t" r="r" b="b"/>
                <a:pathLst>
                  <a:path w="12455" h="16762" extrusionOk="0">
                    <a:moveTo>
                      <a:pt x="179" y="10771"/>
                    </a:moveTo>
                    <a:cubicBezTo>
                      <a:pt x="175" y="10775"/>
                      <a:pt x="171" y="10779"/>
                      <a:pt x="168" y="10784"/>
                    </a:cubicBezTo>
                    <a:cubicBezTo>
                      <a:pt x="175" y="10777"/>
                      <a:pt x="177" y="10774"/>
                      <a:pt x="179" y="10771"/>
                    </a:cubicBezTo>
                    <a:close/>
                    <a:moveTo>
                      <a:pt x="6699" y="0"/>
                    </a:moveTo>
                    <a:cubicBezTo>
                      <a:pt x="5735" y="0"/>
                      <a:pt x="5062" y="519"/>
                      <a:pt x="4835" y="688"/>
                    </a:cubicBezTo>
                    <a:cubicBezTo>
                      <a:pt x="4787" y="735"/>
                      <a:pt x="4680" y="926"/>
                      <a:pt x="4549" y="1235"/>
                    </a:cubicBezTo>
                    <a:cubicBezTo>
                      <a:pt x="4085" y="2247"/>
                      <a:pt x="3204" y="4533"/>
                      <a:pt x="2180" y="6879"/>
                    </a:cubicBezTo>
                    <a:cubicBezTo>
                      <a:pt x="1715" y="7974"/>
                      <a:pt x="1203" y="9093"/>
                      <a:pt x="703" y="10093"/>
                    </a:cubicBezTo>
                    <a:cubicBezTo>
                      <a:pt x="620" y="10272"/>
                      <a:pt x="537" y="10427"/>
                      <a:pt x="465" y="10594"/>
                    </a:cubicBezTo>
                    <a:cubicBezTo>
                      <a:pt x="430" y="10570"/>
                      <a:pt x="382" y="10546"/>
                      <a:pt x="334" y="10534"/>
                    </a:cubicBezTo>
                    <a:cubicBezTo>
                      <a:pt x="287" y="10605"/>
                      <a:pt x="239" y="10689"/>
                      <a:pt x="180" y="10760"/>
                    </a:cubicBezTo>
                    <a:cubicBezTo>
                      <a:pt x="180" y="10765"/>
                      <a:pt x="180" y="10768"/>
                      <a:pt x="179" y="10771"/>
                    </a:cubicBezTo>
                    <a:lnTo>
                      <a:pt x="179" y="10771"/>
                    </a:lnTo>
                    <a:cubicBezTo>
                      <a:pt x="259" y="10673"/>
                      <a:pt x="296" y="10635"/>
                      <a:pt x="304" y="10635"/>
                    </a:cubicBezTo>
                    <a:cubicBezTo>
                      <a:pt x="323" y="10635"/>
                      <a:pt x="201" y="10821"/>
                      <a:pt x="96" y="10975"/>
                    </a:cubicBezTo>
                    <a:cubicBezTo>
                      <a:pt x="60" y="11070"/>
                      <a:pt x="25" y="11165"/>
                      <a:pt x="13" y="11236"/>
                    </a:cubicBezTo>
                    <a:cubicBezTo>
                      <a:pt x="13" y="11284"/>
                      <a:pt x="13" y="11332"/>
                      <a:pt x="13" y="11391"/>
                    </a:cubicBezTo>
                    <a:cubicBezTo>
                      <a:pt x="1" y="11725"/>
                      <a:pt x="13" y="12058"/>
                      <a:pt x="1" y="12391"/>
                    </a:cubicBezTo>
                    <a:cubicBezTo>
                      <a:pt x="1" y="12796"/>
                      <a:pt x="430" y="13534"/>
                      <a:pt x="394" y="13927"/>
                    </a:cubicBezTo>
                    <a:cubicBezTo>
                      <a:pt x="652" y="14995"/>
                      <a:pt x="1558" y="15404"/>
                      <a:pt x="2337" y="15404"/>
                    </a:cubicBezTo>
                    <a:cubicBezTo>
                      <a:pt x="2348" y="15404"/>
                      <a:pt x="2359" y="15404"/>
                      <a:pt x="2370" y="15404"/>
                    </a:cubicBezTo>
                    <a:cubicBezTo>
                      <a:pt x="3537" y="15380"/>
                      <a:pt x="4525" y="13058"/>
                      <a:pt x="5811" y="10736"/>
                    </a:cubicBezTo>
                    <a:lnTo>
                      <a:pt x="5811" y="10736"/>
                    </a:lnTo>
                    <a:cubicBezTo>
                      <a:pt x="5478" y="11463"/>
                      <a:pt x="5133" y="12153"/>
                      <a:pt x="4811" y="12772"/>
                    </a:cubicBezTo>
                    <a:cubicBezTo>
                      <a:pt x="4359" y="13630"/>
                      <a:pt x="4168" y="14320"/>
                      <a:pt x="4144" y="14868"/>
                    </a:cubicBezTo>
                    <a:cubicBezTo>
                      <a:pt x="4097" y="16249"/>
                      <a:pt x="5144" y="16749"/>
                      <a:pt x="5978" y="16761"/>
                    </a:cubicBezTo>
                    <a:cubicBezTo>
                      <a:pt x="5981" y="16761"/>
                      <a:pt x="5985" y="16761"/>
                      <a:pt x="5988" y="16761"/>
                    </a:cubicBezTo>
                    <a:cubicBezTo>
                      <a:pt x="7165" y="16761"/>
                      <a:pt x="8636" y="14671"/>
                      <a:pt x="9788" y="12487"/>
                    </a:cubicBezTo>
                    <a:cubicBezTo>
                      <a:pt x="9966" y="12165"/>
                      <a:pt x="10133" y="11832"/>
                      <a:pt x="10300" y="11510"/>
                    </a:cubicBezTo>
                    <a:cubicBezTo>
                      <a:pt x="11276" y="9665"/>
                      <a:pt x="12157" y="7927"/>
                      <a:pt x="12217" y="7522"/>
                    </a:cubicBezTo>
                    <a:cubicBezTo>
                      <a:pt x="12276" y="7057"/>
                      <a:pt x="12455" y="5855"/>
                      <a:pt x="10967" y="5152"/>
                    </a:cubicBezTo>
                    <a:cubicBezTo>
                      <a:pt x="10356" y="4862"/>
                      <a:pt x="9806" y="4777"/>
                      <a:pt x="9372" y="4777"/>
                    </a:cubicBezTo>
                    <a:cubicBezTo>
                      <a:pt x="9112" y="4777"/>
                      <a:pt x="8893" y="4807"/>
                      <a:pt x="8728" y="4843"/>
                    </a:cubicBezTo>
                    <a:cubicBezTo>
                      <a:pt x="9097" y="4021"/>
                      <a:pt x="9347" y="3438"/>
                      <a:pt x="9383" y="3271"/>
                    </a:cubicBezTo>
                    <a:cubicBezTo>
                      <a:pt x="9466" y="2855"/>
                      <a:pt x="9716" y="1152"/>
                      <a:pt x="8038" y="330"/>
                    </a:cubicBezTo>
                    <a:cubicBezTo>
                      <a:pt x="7549" y="89"/>
                      <a:pt x="7099" y="0"/>
                      <a:pt x="6699" y="0"/>
                    </a:cubicBezTo>
                    <a:close/>
                  </a:path>
                </a:pathLst>
              </a:custGeom>
              <a:solidFill>
                <a:srgbClr val="EF6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5548557" y="3112201"/>
                <a:ext cx="257109" cy="286355"/>
              </a:xfrm>
              <a:custGeom>
                <a:avLst/>
                <a:gdLst/>
                <a:ahLst/>
                <a:cxnLst/>
                <a:rect l="l" t="t" r="r" b="b"/>
                <a:pathLst>
                  <a:path w="13943" h="15529" extrusionOk="0">
                    <a:moveTo>
                      <a:pt x="4502" y="0"/>
                    </a:moveTo>
                    <a:cubicBezTo>
                      <a:pt x="4251" y="0"/>
                      <a:pt x="4013" y="25"/>
                      <a:pt x="3751" y="50"/>
                    </a:cubicBezTo>
                    <a:cubicBezTo>
                      <a:pt x="2715" y="157"/>
                      <a:pt x="1608" y="396"/>
                      <a:pt x="703" y="3205"/>
                    </a:cubicBezTo>
                    <a:cubicBezTo>
                      <a:pt x="1" y="5384"/>
                      <a:pt x="894" y="8956"/>
                      <a:pt x="1977" y="11385"/>
                    </a:cubicBezTo>
                    <a:cubicBezTo>
                      <a:pt x="3191" y="14112"/>
                      <a:pt x="4823" y="15528"/>
                      <a:pt x="4823" y="15528"/>
                    </a:cubicBezTo>
                    <a:cubicBezTo>
                      <a:pt x="10168" y="9992"/>
                      <a:pt x="4692" y="5444"/>
                      <a:pt x="4692" y="5444"/>
                    </a:cubicBezTo>
                    <a:lnTo>
                      <a:pt x="4692" y="5444"/>
                    </a:lnTo>
                    <a:cubicBezTo>
                      <a:pt x="5668" y="5980"/>
                      <a:pt x="6394" y="6575"/>
                      <a:pt x="7644" y="7218"/>
                    </a:cubicBezTo>
                    <a:cubicBezTo>
                      <a:pt x="8406" y="7611"/>
                      <a:pt x="9204" y="7932"/>
                      <a:pt x="10014" y="8063"/>
                    </a:cubicBezTo>
                    <a:cubicBezTo>
                      <a:pt x="10323" y="8111"/>
                      <a:pt x="10698" y="8144"/>
                      <a:pt x="11097" y="8144"/>
                    </a:cubicBezTo>
                    <a:cubicBezTo>
                      <a:pt x="11496" y="8144"/>
                      <a:pt x="11919" y="8111"/>
                      <a:pt x="12324" y="8027"/>
                    </a:cubicBezTo>
                    <a:cubicBezTo>
                      <a:pt x="12324" y="8027"/>
                      <a:pt x="13478" y="7837"/>
                      <a:pt x="13705" y="6480"/>
                    </a:cubicBezTo>
                    <a:cubicBezTo>
                      <a:pt x="13943" y="5122"/>
                      <a:pt x="13586" y="5718"/>
                      <a:pt x="13490" y="5349"/>
                    </a:cubicBezTo>
                    <a:cubicBezTo>
                      <a:pt x="13359" y="5265"/>
                      <a:pt x="13240" y="5182"/>
                      <a:pt x="13121" y="5099"/>
                    </a:cubicBezTo>
                    <a:cubicBezTo>
                      <a:pt x="12871" y="4979"/>
                      <a:pt x="12597" y="4849"/>
                      <a:pt x="12335" y="4670"/>
                    </a:cubicBezTo>
                    <a:cubicBezTo>
                      <a:pt x="11526" y="4134"/>
                      <a:pt x="9883" y="2801"/>
                      <a:pt x="8490" y="1789"/>
                    </a:cubicBezTo>
                    <a:cubicBezTo>
                      <a:pt x="7835" y="1300"/>
                      <a:pt x="7228" y="896"/>
                      <a:pt x="6787" y="681"/>
                    </a:cubicBezTo>
                    <a:cubicBezTo>
                      <a:pt x="6359" y="467"/>
                      <a:pt x="6001" y="312"/>
                      <a:pt x="5692" y="205"/>
                    </a:cubicBezTo>
                    <a:cubicBezTo>
                      <a:pt x="5211" y="47"/>
                      <a:pt x="4844" y="0"/>
                      <a:pt x="4502" y="0"/>
                    </a:cubicBezTo>
                    <a:close/>
                  </a:path>
                </a:pathLst>
              </a:custGeom>
              <a:solidFill>
                <a:srgbClr val="FF8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7"/>
            <p:cNvGrpSpPr/>
            <p:nvPr/>
          </p:nvGrpSpPr>
          <p:grpSpPr>
            <a:xfrm>
              <a:off x="5783925" y="2104713"/>
              <a:ext cx="850988" cy="2739797"/>
              <a:chOff x="5783925" y="2104713"/>
              <a:chExt cx="850988" cy="2739797"/>
            </a:xfrm>
          </p:grpSpPr>
          <p:sp>
            <p:nvSpPr>
              <p:cNvPr id="241" name="Google Shape;241;p27"/>
              <p:cNvSpPr/>
              <p:nvPr/>
            </p:nvSpPr>
            <p:spPr>
              <a:xfrm>
                <a:off x="5783925" y="2104713"/>
                <a:ext cx="850988" cy="2733656"/>
              </a:xfrm>
              <a:custGeom>
                <a:avLst/>
                <a:gdLst/>
                <a:ahLst/>
                <a:cxnLst/>
                <a:rect l="l" t="t" r="r" b="b"/>
                <a:pathLst>
                  <a:path w="46149" h="148246" extrusionOk="0">
                    <a:moveTo>
                      <a:pt x="23212" y="0"/>
                    </a:moveTo>
                    <a:cubicBezTo>
                      <a:pt x="21343" y="0"/>
                      <a:pt x="20717" y="1711"/>
                      <a:pt x="20693" y="3132"/>
                    </a:cubicBezTo>
                    <a:cubicBezTo>
                      <a:pt x="20657" y="4585"/>
                      <a:pt x="20622" y="6930"/>
                      <a:pt x="20467" y="8312"/>
                    </a:cubicBezTo>
                    <a:cubicBezTo>
                      <a:pt x="20300" y="9693"/>
                      <a:pt x="20157" y="13610"/>
                      <a:pt x="20169" y="15420"/>
                    </a:cubicBezTo>
                    <a:cubicBezTo>
                      <a:pt x="20193" y="17229"/>
                      <a:pt x="20824" y="22313"/>
                      <a:pt x="19491" y="22397"/>
                    </a:cubicBezTo>
                    <a:cubicBezTo>
                      <a:pt x="19481" y="22397"/>
                      <a:pt x="19470" y="22398"/>
                      <a:pt x="19460" y="22398"/>
                    </a:cubicBezTo>
                    <a:cubicBezTo>
                      <a:pt x="18123" y="22398"/>
                      <a:pt x="16654" y="16183"/>
                      <a:pt x="16204" y="14848"/>
                    </a:cubicBezTo>
                    <a:cubicBezTo>
                      <a:pt x="15752" y="13515"/>
                      <a:pt x="15038" y="10609"/>
                      <a:pt x="14585" y="9455"/>
                    </a:cubicBezTo>
                    <a:cubicBezTo>
                      <a:pt x="14152" y="8377"/>
                      <a:pt x="13491" y="3930"/>
                      <a:pt x="11228" y="3930"/>
                    </a:cubicBezTo>
                    <a:cubicBezTo>
                      <a:pt x="11065" y="3930"/>
                      <a:pt x="10895" y="3953"/>
                      <a:pt x="10716" y="4002"/>
                    </a:cubicBezTo>
                    <a:cubicBezTo>
                      <a:pt x="8049" y="4728"/>
                      <a:pt x="8835" y="7335"/>
                      <a:pt x="9227" y="8907"/>
                    </a:cubicBezTo>
                    <a:cubicBezTo>
                      <a:pt x="9608" y="10490"/>
                      <a:pt x="11109" y="16372"/>
                      <a:pt x="11597" y="18670"/>
                    </a:cubicBezTo>
                    <a:cubicBezTo>
                      <a:pt x="12097" y="20968"/>
                      <a:pt x="14228" y="28314"/>
                      <a:pt x="13264" y="30886"/>
                    </a:cubicBezTo>
                    <a:cubicBezTo>
                      <a:pt x="12822" y="32053"/>
                      <a:pt x="12488" y="32511"/>
                      <a:pt x="12144" y="32511"/>
                    </a:cubicBezTo>
                    <a:cubicBezTo>
                      <a:pt x="12043" y="32511"/>
                      <a:pt x="11941" y="32471"/>
                      <a:pt x="11835" y="32398"/>
                    </a:cubicBezTo>
                    <a:cubicBezTo>
                      <a:pt x="11823" y="32386"/>
                      <a:pt x="11799" y="32374"/>
                      <a:pt x="11787" y="32362"/>
                    </a:cubicBezTo>
                    <a:cubicBezTo>
                      <a:pt x="11775" y="32350"/>
                      <a:pt x="11763" y="32338"/>
                      <a:pt x="11752" y="32338"/>
                    </a:cubicBezTo>
                    <a:cubicBezTo>
                      <a:pt x="11728" y="32315"/>
                      <a:pt x="11716" y="32303"/>
                      <a:pt x="11692" y="32279"/>
                    </a:cubicBezTo>
                    <a:cubicBezTo>
                      <a:pt x="11680" y="32267"/>
                      <a:pt x="11668" y="32255"/>
                      <a:pt x="11644" y="32243"/>
                    </a:cubicBezTo>
                    <a:cubicBezTo>
                      <a:pt x="11632" y="32219"/>
                      <a:pt x="11609" y="32195"/>
                      <a:pt x="11585" y="32172"/>
                    </a:cubicBezTo>
                    <a:cubicBezTo>
                      <a:pt x="11573" y="32160"/>
                      <a:pt x="11561" y="32148"/>
                      <a:pt x="11549" y="32136"/>
                    </a:cubicBezTo>
                    <a:cubicBezTo>
                      <a:pt x="11537" y="32112"/>
                      <a:pt x="11513" y="32100"/>
                      <a:pt x="11502" y="32076"/>
                    </a:cubicBezTo>
                    <a:cubicBezTo>
                      <a:pt x="11263" y="31803"/>
                      <a:pt x="10990" y="31410"/>
                      <a:pt x="10668" y="30945"/>
                    </a:cubicBezTo>
                    <a:cubicBezTo>
                      <a:pt x="9501" y="29290"/>
                      <a:pt x="8239" y="26552"/>
                      <a:pt x="6251" y="25147"/>
                    </a:cubicBezTo>
                    <a:cubicBezTo>
                      <a:pt x="5441" y="24587"/>
                      <a:pt x="4060" y="23897"/>
                      <a:pt x="2846" y="23873"/>
                    </a:cubicBezTo>
                    <a:lnTo>
                      <a:pt x="2834" y="23873"/>
                    </a:lnTo>
                    <a:cubicBezTo>
                      <a:pt x="2750" y="23873"/>
                      <a:pt x="2667" y="23873"/>
                      <a:pt x="2596" y="23885"/>
                    </a:cubicBezTo>
                    <a:cubicBezTo>
                      <a:pt x="2131" y="23921"/>
                      <a:pt x="1703" y="24052"/>
                      <a:pt x="1345" y="24349"/>
                    </a:cubicBezTo>
                    <a:cubicBezTo>
                      <a:pt x="0" y="25468"/>
                      <a:pt x="1369" y="26040"/>
                      <a:pt x="2179" y="27445"/>
                    </a:cubicBezTo>
                    <a:cubicBezTo>
                      <a:pt x="3000" y="28850"/>
                      <a:pt x="4774" y="32922"/>
                      <a:pt x="5834" y="34279"/>
                    </a:cubicBezTo>
                    <a:cubicBezTo>
                      <a:pt x="6882" y="35624"/>
                      <a:pt x="7108" y="37875"/>
                      <a:pt x="7656" y="38958"/>
                    </a:cubicBezTo>
                    <a:cubicBezTo>
                      <a:pt x="7930" y="39482"/>
                      <a:pt x="8263" y="40030"/>
                      <a:pt x="8644" y="40577"/>
                    </a:cubicBezTo>
                    <a:cubicBezTo>
                      <a:pt x="8739" y="40708"/>
                      <a:pt x="8835" y="40851"/>
                      <a:pt x="8930" y="40982"/>
                    </a:cubicBezTo>
                    <a:cubicBezTo>
                      <a:pt x="10013" y="42482"/>
                      <a:pt x="11299" y="43935"/>
                      <a:pt x="11990" y="44899"/>
                    </a:cubicBezTo>
                    <a:cubicBezTo>
                      <a:pt x="11990" y="44911"/>
                      <a:pt x="12002" y="44923"/>
                      <a:pt x="12002" y="44923"/>
                    </a:cubicBezTo>
                    <a:cubicBezTo>
                      <a:pt x="13014" y="46328"/>
                      <a:pt x="15466" y="48495"/>
                      <a:pt x="15931" y="49459"/>
                    </a:cubicBezTo>
                    <a:cubicBezTo>
                      <a:pt x="16050" y="49733"/>
                      <a:pt x="16169" y="50174"/>
                      <a:pt x="16264" y="50472"/>
                    </a:cubicBezTo>
                    <a:cubicBezTo>
                      <a:pt x="16288" y="50626"/>
                      <a:pt x="16300" y="50531"/>
                      <a:pt x="16312" y="50591"/>
                    </a:cubicBezTo>
                    <a:cubicBezTo>
                      <a:pt x="16335" y="50650"/>
                      <a:pt x="16347" y="50662"/>
                      <a:pt x="16359" y="50722"/>
                    </a:cubicBezTo>
                    <a:cubicBezTo>
                      <a:pt x="16371" y="50793"/>
                      <a:pt x="16383" y="50841"/>
                      <a:pt x="16407" y="50912"/>
                    </a:cubicBezTo>
                    <a:cubicBezTo>
                      <a:pt x="16419" y="50972"/>
                      <a:pt x="16431" y="51019"/>
                      <a:pt x="16443" y="51091"/>
                    </a:cubicBezTo>
                    <a:cubicBezTo>
                      <a:pt x="16455" y="51162"/>
                      <a:pt x="16466" y="51234"/>
                      <a:pt x="16478" y="51305"/>
                    </a:cubicBezTo>
                    <a:cubicBezTo>
                      <a:pt x="16490" y="51376"/>
                      <a:pt x="16514" y="51436"/>
                      <a:pt x="16514" y="51507"/>
                    </a:cubicBezTo>
                    <a:cubicBezTo>
                      <a:pt x="16538" y="51579"/>
                      <a:pt x="16550" y="51662"/>
                      <a:pt x="16562" y="51745"/>
                    </a:cubicBezTo>
                    <a:cubicBezTo>
                      <a:pt x="16574" y="51817"/>
                      <a:pt x="16574" y="51888"/>
                      <a:pt x="16585" y="51960"/>
                    </a:cubicBezTo>
                    <a:cubicBezTo>
                      <a:pt x="16597" y="52043"/>
                      <a:pt x="16609" y="52126"/>
                      <a:pt x="16621" y="52210"/>
                    </a:cubicBezTo>
                    <a:cubicBezTo>
                      <a:pt x="16633" y="52281"/>
                      <a:pt x="16645" y="52365"/>
                      <a:pt x="16645" y="52448"/>
                    </a:cubicBezTo>
                    <a:cubicBezTo>
                      <a:pt x="16657" y="52531"/>
                      <a:pt x="16669" y="52615"/>
                      <a:pt x="16681" y="52710"/>
                    </a:cubicBezTo>
                    <a:cubicBezTo>
                      <a:pt x="16693" y="52793"/>
                      <a:pt x="16693" y="52877"/>
                      <a:pt x="16705" y="52960"/>
                    </a:cubicBezTo>
                    <a:cubicBezTo>
                      <a:pt x="16716" y="53043"/>
                      <a:pt x="16716" y="53139"/>
                      <a:pt x="16728" y="53234"/>
                    </a:cubicBezTo>
                    <a:cubicBezTo>
                      <a:pt x="16740" y="53317"/>
                      <a:pt x="16740" y="53412"/>
                      <a:pt x="16752" y="53496"/>
                    </a:cubicBezTo>
                    <a:cubicBezTo>
                      <a:pt x="16752" y="53591"/>
                      <a:pt x="16764" y="53698"/>
                      <a:pt x="16776" y="53793"/>
                    </a:cubicBezTo>
                    <a:cubicBezTo>
                      <a:pt x="16776" y="53889"/>
                      <a:pt x="16788" y="53984"/>
                      <a:pt x="16788" y="54067"/>
                    </a:cubicBezTo>
                    <a:cubicBezTo>
                      <a:pt x="16800" y="54174"/>
                      <a:pt x="16800" y="54282"/>
                      <a:pt x="16800" y="54377"/>
                    </a:cubicBezTo>
                    <a:cubicBezTo>
                      <a:pt x="16812" y="54472"/>
                      <a:pt x="16812" y="54579"/>
                      <a:pt x="16824" y="54674"/>
                    </a:cubicBezTo>
                    <a:cubicBezTo>
                      <a:pt x="16824" y="54782"/>
                      <a:pt x="16836" y="54889"/>
                      <a:pt x="16836" y="54996"/>
                    </a:cubicBezTo>
                    <a:cubicBezTo>
                      <a:pt x="16836" y="55103"/>
                      <a:pt x="16847" y="55198"/>
                      <a:pt x="16847" y="55305"/>
                    </a:cubicBezTo>
                    <a:cubicBezTo>
                      <a:pt x="16847" y="55413"/>
                      <a:pt x="16847" y="55532"/>
                      <a:pt x="16859" y="55651"/>
                    </a:cubicBezTo>
                    <a:cubicBezTo>
                      <a:pt x="16859" y="55746"/>
                      <a:pt x="16859" y="55853"/>
                      <a:pt x="16859" y="55960"/>
                    </a:cubicBezTo>
                    <a:cubicBezTo>
                      <a:pt x="16871" y="56079"/>
                      <a:pt x="16871" y="56198"/>
                      <a:pt x="16871" y="56317"/>
                    </a:cubicBezTo>
                    <a:cubicBezTo>
                      <a:pt x="16871" y="56437"/>
                      <a:pt x="16871" y="56544"/>
                      <a:pt x="16871" y="56651"/>
                    </a:cubicBezTo>
                    <a:cubicBezTo>
                      <a:pt x="16871" y="56782"/>
                      <a:pt x="16895" y="59175"/>
                      <a:pt x="16895" y="59318"/>
                    </a:cubicBezTo>
                    <a:cubicBezTo>
                      <a:pt x="16895" y="59449"/>
                      <a:pt x="16871" y="59580"/>
                      <a:pt x="16871" y="59711"/>
                    </a:cubicBezTo>
                    <a:cubicBezTo>
                      <a:pt x="16871" y="59854"/>
                      <a:pt x="16859" y="59996"/>
                      <a:pt x="16859" y="60139"/>
                    </a:cubicBezTo>
                    <a:cubicBezTo>
                      <a:pt x="16859" y="60270"/>
                      <a:pt x="16847" y="60401"/>
                      <a:pt x="16847" y="60532"/>
                    </a:cubicBezTo>
                    <a:cubicBezTo>
                      <a:pt x="16836" y="60687"/>
                      <a:pt x="16836" y="60842"/>
                      <a:pt x="16836" y="60997"/>
                    </a:cubicBezTo>
                    <a:cubicBezTo>
                      <a:pt x="16824" y="61128"/>
                      <a:pt x="16824" y="61259"/>
                      <a:pt x="16812" y="61390"/>
                    </a:cubicBezTo>
                    <a:cubicBezTo>
                      <a:pt x="16812" y="61556"/>
                      <a:pt x="16812" y="61711"/>
                      <a:pt x="16800" y="61878"/>
                    </a:cubicBezTo>
                    <a:cubicBezTo>
                      <a:pt x="16800" y="61997"/>
                      <a:pt x="16788" y="62128"/>
                      <a:pt x="16788" y="62247"/>
                    </a:cubicBezTo>
                    <a:cubicBezTo>
                      <a:pt x="16788" y="62425"/>
                      <a:pt x="16776" y="62604"/>
                      <a:pt x="16764" y="62783"/>
                    </a:cubicBezTo>
                    <a:cubicBezTo>
                      <a:pt x="16764" y="62890"/>
                      <a:pt x="16764" y="62985"/>
                      <a:pt x="16752" y="63080"/>
                    </a:cubicBezTo>
                    <a:cubicBezTo>
                      <a:pt x="16740" y="63533"/>
                      <a:pt x="16716" y="63985"/>
                      <a:pt x="16705" y="64449"/>
                    </a:cubicBezTo>
                    <a:cubicBezTo>
                      <a:pt x="16693" y="64521"/>
                      <a:pt x="16693" y="64592"/>
                      <a:pt x="16693" y="64664"/>
                    </a:cubicBezTo>
                    <a:cubicBezTo>
                      <a:pt x="16681" y="64866"/>
                      <a:pt x="16669" y="65069"/>
                      <a:pt x="16669" y="65271"/>
                    </a:cubicBezTo>
                    <a:cubicBezTo>
                      <a:pt x="16657" y="65402"/>
                      <a:pt x="16645" y="65533"/>
                      <a:pt x="16645" y="65664"/>
                    </a:cubicBezTo>
                    <a:cubicBezTo>
                      <a:pt x="16633" y="65854"/>
                      <a:pt x="16621" y="66045"/>
                      <a:pt x="16621" y="66235"/>
                    </a:cubicBezTo>
                    <a:cubicBezTo>
                      <a:pt x="16609" y="66390"/>
                      <a:pt x="16597" y="66545"/>
                      <a:pt x="16597" y="66688"/>
                    </a:cubicBezTo>
                    <a:cubicBezTo>
                      <a:pt x="16585" y="66890"/>
                      <a:pt x="16574" y="67093"/>
                      <a:pt x="16562" y="67295"/>
                    </a:cubicBezTo>
                    <a:cubicBezTo>
                      <a:pt x="16550" y="67450"/>
                      <a:pt x="16550" y="67593"/>
                      <a:pt x="16538" y="67747"/>
                    </a:cubicBezTo>
                    <a:cubicBezTo>
                      <a:pt x="16526" y="67938"/>
                      <a:pt x="16514" y="68140"/>
                      <a:pt x="16502" y="68343"/>
                    </a:cubicBezTo>
                    <a:cubicBezTo>
                      <a:pt x="16490" y="68509"/>
                      <a:pt x="16490" y="68676"/>
                      <a:pt x="16478" y="68843"/>
                    </a:cubicBezTo>
                    <a:cubicBezTo>
                      <a:pt x="16466" y="69033"/>
                      <a:pt x="16455" y="69248"/>
                      <a:pt x="16443" y="69450"/>
                    </a:cubicBezTo>
                    <a:cubicBezTo>
                      <a:pt x="16431" y="69617"/>
                      <a:pt x="16419" y="69783"/>
                      <a:pt x="16419" y="69950"/>
                    </a:cubicBezTo>
                    <a:cubicBezTo>
                      <a:pt x="16407" y="70153"/>
                      <a:pt x="16395" y="70367"/>
                      <a:pt x="16371" y="70569"/>
                    </a:cubicBezTo>
                    <a:cubicBezTo>
                      <a:pt x="16371" y="70748"/>
                      <a:pt x="16359" y="70926"/>
                      <a:pt x="16347" y="71105"/>
                    </a:cubicBezTo>
                    <a:cubicBezTo>
                      <a:pt x="16335" y="71307"/>
                      <a:pt x="16324" y="71510"/>
                      <a:pt x="16312" y="71712"/>
                    </a:cubicBezTo>
                    <a:cubicBezTo>
                      <a:pt x="16300" y="71903"/>
                      <a:pt x="16288" y="72093"/>
                      <a:pt x="16276" y="72284"/>
                    </a:cubicBezTo>
                    <a:cubicBezTo>
                      <a:pt x="16264" y="72486"/>
                      <a:pt x="16252" y="72700"/>
                      <a:pt x="16228" y="72915"/>
                    </a:cubicBezTo>
                    <a:cubicBezTo>
                      <a:pt x="16216" y="73105"/>
                      <a:pt x="16216" y="73284"/>
                      <a:pt x="16204" y="73474"/>
                    </a:cubicBezTo>
                    <a:cubicBezTo>
                      <a:pt x="16181" y="73701"/>
                      <a:pt x="16169" y="73927"/>
                      <a:pt x="16157" y="74153"/>
                    </a:cubicBezTo>
                    <a:cubicBezTo>
                      <a:pt x="16145" y="74332"/>
                      <a:pt x="16133" y="74510"/>
                      <a:pt x="16121" y="74689"/>
                    </a:cubicBezTo>
                    <a:cubicBezTo>
                      <a:pt x="16109" y="74927"/>
                      <a:pt x="16085" y="75165"/>
                      <a:pt x="16074" y="75403"/>
                    </a:cubicBezTo>
                    <a:cubicBezTo>
                      <a:pt x="16062" y="75582"/>
                      <a:pt x="16050" y="75772"/>
                      <a:pt x="16038" y="75951"/>
                    </a:cubicBezTo>
                    <a:cubicBezTo>
                      <a:pt x="16026" y="76189"/>
                      <a:pt x="16014" y="76427"/>
                      <a:pt x="15990" y="76677"/>
                    </a:cubicBezTo>
                    <a:cubicBezTo>
                      <a:pt x="15978" y="76868"/>
                      <a:pt x="15966" y="77070"/>
                      <a:pt x="15954" y="77272"/>
                    </a:cubicBezTo>
                    <a:cubicBezTo>
                      <a:pt x="15943" y="77499"/>
                      <a:pt x="15919" y="77725"/>
                      <a:pt x="15907" y="77951"/>
                    </a:cubicBezTo>
                    <a:cubicBezTo>
                      <a:pt x="15895" y="78177"/>
                      <a:pt x="15883" y="78392"/>
                      <a:pt x="15871" y="78618"/>
                    </a:cubicBezTo>
                    <a:cubicBezTo>
                      <a:pt x="15847" y="78844"/>
                      <a:pt x="15835" y="79082"/>
                      <a:pt x="15823" y="79320"/>
                    </a:cubicBezTo>
                    <a:cubicBezTo>
                      <a:pt x="15812" y="79511"/>
                      <a:pt x="15788" y="79713"/>
                      <a:pt x="15776" y="79916"/>
                    </a:cubicBezTo>
                    <a:cubicBezTo>
                      <a:pt x="15764" y="80178"/>
                      <a:pt x="15740" y="80451"/>
                      <a:pt x="15728" y="80725"/>
                    </a:cubicBezTo>
                    <a:cubicBezTo>
                      <a:pt x="15716" y="80880"/>
                      <a:pt x="15704" y="81035"/>
                      <a:pt x="15693" y="81190"/>
                    </a:cubicBezTo>
                    <a:cubicBezTo>
                      <a:pt x="15669" y="81523"/>
                      <a:pt x="15645" y="81856"/>
                      <a:pt x="15633" y="82190"/>
                    </a:cubicBezTo>
                    <a:cubicBezTo>
                      <a:pt x="15621" y="82214"/>
                      <a:pt x="15621" y="82249"/>
                      <a:pt x="15621" y="82273"/>
                    </a:cubicBezTo>
                    <a:cubicBezTo>
                      <a:pt x="15573" y="82928"/>
                      <a:pt x="15538" y="83595"/>
                      <a:pt x="15490" y="84261"/>
                    </a:cubicBezTo>
                    <a:cubicBezTo>
                      <a:pt x="15478" y="84476"/>
                      <a:pt x="15466" y="84678"/>
                      <a:pt x="15442" y="84881"/>
                    </a:cubicBezTo>
                    <a:cubicBezTo>
                      <a:pt x="15431" y="85071"/>
                      <a:pt x="15419" y="85250"/>
                      <a:pt x="15407" y="85428"/>
                    </a:cubicBezTo>
                    <a:cubicBezTo>
                      <a:pt x="15383" y="85750"/>
                      <a:pt x="15371" y="86071"/>
                      <a:pt x="15347" y="86393"/>
                    </a:cubicBezTo>
                    <a:cubicBezTo>
                      <a:pt x="15335" y="86607"/>
                      <a:pt x="15312" y="86809"/>
                      <a:pt x="15300" y="87024"/>
                    </a:cubicBezTo>
                    <a:cubicBezTo>
                      <a:pt x="15288" y="87309"/>
                      <a:pt x="15264" y="87595"/>
                      <a:pt x="15240" y="87893"/>
                    </a:cubicBezTo>
                    <a:cubicBezTo>
                      <a:pt x="15181" y="88905"/>
                      <a:pt x="15109" y="89953"/>
                      <a:pt x="15038" y="91012"/>
                    </a:cubicBezTo>
                    <a:cubicBezTo>
                      <a:pt x="15038" y="91036"/>
                      <a:pt x="15038" y="91060"/>
                      <a:pt x="15038" y="91096"/>
                    </a:cubicBezTo>
                    <a:cubicBezTo>
                      <a:pt x="15002" y="91584"/>
                      <a:pt x="14966" y="92084"/>
                      <a:pt x="14931" y="92584"/>
                    </a:cubicBezTo>
                    <a:cubicBezTo>
                      <a:pt x="14919" y="92798"/>
                      <a:pt x="14907" y="93012"/>
                      <a:pt x="14895" y="93227"/>
                    </a:cubicBezTo>
                    <a:cubicBezTo>
                      <a:pt x="14871" y="93548"/>
                      <a:pt x="14847" y="93882"/>
                      <a:pt x="14823" y="94215"/>
                    </a:cubicBezTo>
                    <a:cubicBezTo>
                      <a:pt x="14811" y="94441"/>
                      <a:pt x="14800" y="94667"/>
                      <a:pt x="14788" y="94906"/>
                    </a:cubicBezTo>
                    <a:cubicBezTo>
                      <a:pt x="14764" y="95227"/>
                      <a:pt x="14740" y="95548"/>
                      <a:pt x="14728" y="95870"/>
                    </a:cubicBezTo>
                    <a:cubicBezTo>
                      <a:pt x="14704" y="96120"/>
                      <a:pt x="14692" y="96370"/>
                      <a:pt x="14669" y="96620"/>
                    </a:cubicBezTo>
                    <a:cubicBezTo>
                      <a:pt x="14657" y="96930"/>
                      <a:pt x="14633" y="97239"/>
                      <a:pt x="14621" y="97549"/>
                    </a:cubicBezTo>
                    <a:cubicBezTo>
                      <a:pt x="14597" y="97811"/>
                      <a:pt x="14585" y="98085"/>
                      <a:pt x="14561" y="98346"/>
                    </a:cubicBezTo>
                    <a:cubicBezTo>
                      <a:pt x="14550" y="98644"/>
                      <a:pt x="14526" y="98954"/>
                      <a:pt x="14514" y="99263"/>
                    </a:cubicBezTo>
                    <a:cubicBezTo>
                      <a:pt x="14490" y="99537"/>
                      <a:pt x="14478" y="99811"/>
                      <a:pt x="14454" y="100085"/>
                    </a:cubicBezTo>
                    <a:cubicBezTo>
                      <a:pt x="14442" y="100394"/>
                      <a:pt x="14419" y="100704"/>
                      <a:pt x="14395" y="101013"/>
                    </a:cubicBezTo>
                    <a:cubicBezTo>
                      <a:pt x="14383" y="101287"/>
                      <a:pt x="14371" y="101561"/>
                      <a:pt x="14347" y="101835"/>
                    </a:cubicBezTo>
                    <a:cubicBezTo>
                      <a:pt x="14335" y="102156"/>
                      <a:pt x="14311" y="102466"/>
                      <a:pt x="14288" y="102787"/>
                    </a:cubicBezTo>
                    <a:cubicBezTo>
                      <a:pt x="14276" y="103073"/>
                      <a:pt x="14252" y="103359"/>
                      <a:pt x="14240" y="103645"/>
                    </a:cubicBezTo>
                    <a:cubicBezTo>
                      <a:pt x="14216" y="103954"/>
                      <a:pt x="14204" y="104264"/>
                      <a:pt x="14180" y="104585"/>
                    </a:cubicBezTo>
                    <a:cubicBezTo>
                      <a:pt x="14169" y="104871"/>
                      <a:pt x="14145" y="105169"/>
                      <a:pt x="14133" y="105454"/>
                    </a:cubicBezTo>
                    <a:cubicBezTo>
                      <a:pt x="14109" y="105776"/>
                      <a:pt x="14097" y="106097"/>
                      <a:pt x="14073" y="106431"/>
                    </a:cubicBezTo>
                    <a:cubicBezTo>
                      <a:pt x="14061" y="106717"/>
                      <a:pt x="14038" y="107002"/>
                      <a:pt x="14026" y="107300"/>
                    </a:cubicBezTo>
                    <a:cubicBezTo>
                      <a:pt x="14002" y="107621"/>
                      <a:pt x="13990" y="107955"/>
                      <a:pt x="13966" y="108276"/>
                    </a:cubicBezTo>
                    <a:cubicBezTo>
                      <a:pt x="13954" y="108586"/>
                      <a:pt x="13930" y="108883"/>
                      <a:pt x="13918" y="109193"/>
                    </a:cubicBezTo>
                    <a:cubicBezTo>
                      <a:pt x="13895" y="109514"/>
                      <a:pt x="13883" y="109836"/>
                      <a:pt x="13859" y="110157"/>
                    </a:cubicBezTo>
                    <a:cubicBezTo>
                      <a:pt x="13847" y="110467"/>
                      <a:pt x="13823" y="110777"/>
                      <a:pt x="13811" y="111098"/>
                    </a:cubicBezTo>
                    <a:cubicBezTo>
                      <a:pt x="13788" y="111431"/>
                      <a:pt x="13776" y="111765"/>
                      <a:pt x="13752" y="112098"/>
                    </a:cubicBezTo>
                    <a:cubicBezTo>
                      <a:pt x="13740" y="112408"/>
                      <a:pt x="13728" y="112705"/>
                      <a:pt x="13704" y="113015"/>
                    </a:cubicBezTo>
                    <a:cubicBezTo>
                      <a:pt x="13692" y="113360"/>
                      <a:pt x="13668" y="113705"/>
                      <a:pt x="13657" y="114051"/>
                    </a:cubicBezTo>
                    <a:cubicBezTo>
                      <a:pt x="13633" y="114360"/>
                      <a:pt x="13621" y="114670"/>
                      <a:pt x="13597" y="114979"/>
                    </a:cubicBezTo>
                    <a:cubicBezTo>
                      <a:pt x="13585" y="115337"/>
                      <a:pt x="13561" y="115682"/>
                      <a:pt x="13549" y="116039"/>
                    </a:cubicBezTo>
                    <a:cubicBezTo>
                      <a:pt x="13526" y="116349"/>
                      <a:pt x="13514" y="116658"/>
                      <a:pt x="13502" y="116980"/>
                    </a:cubicBezTo>
                    <a:cubicBezTo>
                      <a:pt x="13478" y="117325"/>
                      <a:pt x="13466" y="117682"/>
                      <a:pt x="13442" y="118027"/>
                    </a:cubicBezTo>
                    <a:cubicBezTo>
                      <a:pt x="13430" y="118349"/>
                      <a:pt x="13418" y="118682"/>
                      <a:pt x="13395" y="119004"/>
                    </a:cubicBezTo>
                    <a:cubicBezTo>
                      <a:pt x="13383" y="119361"/>
                      <a:pt x="13359" y="119718"/>
                      <a:pt x="13347" y="120075"/>
                    </a:cubicBezTo>
                    <a:cubicBezTo>
                      <a:pt x="13335" y="120397"/>
                      <a:pt x="13311" y="120718"/>
                      <a:pt x="13299" y="121040"/>
                    </a:cubicBezTo>
                    <a:cubicBezTo>
                      <a:pt x="13276" y="121433"/>
                      <a:pt x="13264" y="121814"/>
                      <a:pt x="13240" y="122207"/>
                    </a:cubicBezTo>
                    <a:cubicBezTo>
                      <a:pt x="13228" y="122504"/>
                      <a:pt x="13216" y="122814"/>
                      <a:pt x="13204" y="123111"/>
                    </a:cubicBezTo>
                    <a:cubicBezTo>
                      <a:pt x="13180" y="123528"/>
                      <a:pt x="13156" y="123957"/>
                      <a:pt x="13145" y="124373"/>
                    </a:cubicBezTo>
                    <a:cubicBezTo>
                      <a:pt x="13133" y="124659"/>
                      <a:pt x="13121" y="124945"/>
                      <a:pt x="13109" y="125219"/>
                    </a:cubicBezTo>
                    <a:cubicBezTo>
                      <a:pt x="13085" y="125671"/>
                      <a:pt x="13061" y="126124"/>
                      <a:pt x="13049" y="126576"/>
                    </a:cubicBezTo>
                    <a:cubicBezTo>
                      <a:pt x="13037" y="126838"/>
                      <a:pt x="13026" y="127100"/>
                      <a:pt x="13014" y="127362"/>
                    </a:cubicBezTo>
                    <a:cubicBezTo>
                      <a:pt x="12978" y="128076"/>
                      <a:pt x="12942" y="147519"/>
                      <a:pt x="12918" y="148245"/>
                    </a:cubicBezTo>
                    <a:lnTo>
                      <a:pt x="35516" y="147781"/>
                    </a:lnTo>
                    <a:cubicBezTo>
                      <a:pt x="34838" y="125064"/>
                      <a:pt x="34207" y="96144"/>
                      <a:pt x="33492" y="80392"/>
                    </a:cubicBezTo>
                    <a:cubicBezTo>
                      <a:pt x="32992" y="69200"/>
                      <a:pt x="31790" y="52007"/>
                      <a:pt x="31790" y="51912"/>
                    </a:cubicBezTo>
                    <a:cubicBezTo>
                      <a:pt x="31790" y="50888"/>
                      <a:pt x="32397" y="49043"/>
                      <a:pt x="32933" y="47721"/>
                    </a:cubicBezTo>
                    <a:cubicBezTo>
                      <a:pt x="33504" y="46281"/>
                      <a:pt x="35040" y="42340"/>
                      <a:pt x="35362" y="40661"/>
                    </a:cubicBezTo>
                    <a:cubicBezTo>
                      <a:pt x="35671" y="38970"/>
                      <a:pt x="36493" y="35493"/>
                      <a:pt x="36814" y="34231"/>
                    </a:cubicBezTo>
                    <a:cubicBezTo>
                      <a:pt x="37290" y="32338"/>
                      <a:pt x="37564" y="30219"/>
                      <a:pt x="37564" y="30219"/>
                    </a:cubicBezTo>
                    <a:cubicBezTo>
                      <a:pt x="37564" y="30219"/>
                      <a:pt x="40136" y="25992"/>
                      <a:pt x="41124" y="24564"/>
                    </a:cubicBezTo>
                    <a:cubicBezTo>
                      <a:pt x="42124" y="23147"/>
                      <a:pt x="44744" y="19337"/>
                      <a:pt x="45446" y="17610"/>
                    </a:cubicBezTo>
                    <a:cubicBezTo>
                      <a:pt x="46149" y="15872"/>
                      <a:pt x="45696" y="14658"/>
                      <a:pt x="44910" y="14288"/>
                    </a:cubicBezTo>
                    <a:cubicBezTo>
                      <a:pt x="44685" y="14178"/>
                      <a:pt x="44403" y="14101"/>
                      <a:pt x="44084" y="14101"/>
                    </a:cubicBezTo>
                    <a:cubicBezTo>
                      <a:pt x="43308" y="14101"/>
                      <a:pt x="42311" y="14555"/>
                      <a:pt x="41374" y="16074"/>
                    </a:cubicBezTo>
                    <a:cubicBezTo>
                      <a:pt x="40065" y="18218"/>
                      <a:pt x="37386" y="21956"/>
                      <a:pt x="36338" y="23254"/>
                    </a:cubicBezTo>
                    <a:cubicBezTo>
                      <a:pt x="35372" y="24447"/>
                      <a:pt x="34308" y="26076"/>
                      <a:pt x="33631" y="26076"/>
                    </a:cubicBezTo>
                    <a:cubicBezTo>
                      <a:pt x="33565" y="26076"/>
                      <a:pt x="33503" y="26061"/>
                      <a:pt x="33445" y="26028"/>
                    </a:cubicBezTo>
                    <a:cubicBezTo>
                      <a:pt x="32790" y="25647"/>
                      <a:pt x="33076" y="23361"/>
                      <a:pt x="33659" y="21694"/>
                    </a:cubicBezTo>
                    <a:cubicBezTo>
                      <a:pt x="34242" y="20015"/>
                      <a:pt x="35433" y="16003"/>
                      <a:pt x="35790" y="14086"/>
                    </a:cubicBezTo>
                    <a:cubicBezTo>
                      <a:pt x="36159" y="12157"/>
                      <a:pt x="37636" y="7669"/>
                      <a:pt x="37791" y="6704"/>
                    </a:cubicBezTo>
                    <a:cubicBezTo>
                      <a:pt x="37933" y="5752"/>
                      <a:pt x="37410" y="4716"/>
                      <a:pt x="36278" y="4263"/>
                    </a:cubicBezTo>
                    <a:cubicBezTo>
                      <a:pt x="36027" y="4167"/>
                      <a:pt x="35774" y="4113"/>
                      <a:pt x="35523" y="4113"/>
                    </a:cubicBezTo>
                    <a:cubicBezTo>
                      <a:pt x="34633" y="4113"/>
                      <a:pt x="33768" y="4789"/>
                      <a:pt x="33099" y="6609"/>
                    </a:cubicBezTo>
                    <a:cubicBezTo>
                      <a:pt x="32254" y="8943"/>
                      <a:pt x="31516" y="12062"/>
                      <a:pt x="31135" y="13431"/>
                    </a:cubicBezTo>
                    <a:cubicBezTo>
                      <a:pt x="30742" y="14812"/>
                      <a:pt x="28087" y="21873"/>
                      <a:pt x="27527" y="22825"/>
                    </a:cubicBezTo>
                    <a:cubicBezTo>
                      <a:pt x="27342" y="23144"/>
                      <a:pt x="27082" y="23291"/>
                      <a:pt x="26824" y="23291"/>
                    </a:cubicBezTo>
                    <a:cubicBezTo>
                      <a:pt x="26320" y="23291"/>
                      <a:pt x="25821" y="22734"/>
                      <a:pt x="25884" y="21813"/>
                    </a:cubicBezTo>
                    <a:cubicBezTo>
                      <a:pt x="25968" y="20432"/>
                      <a:pt x="25884" y="15967"/>
                      <a:pt x="25753" y="14038"/>
                    </a:cubicBezTo>
                    <a:cubicBezTo>
                      <a:pt x="25610" y="12110"/>
                      <a:pt x="25444" y="8669"/>
                      <a:pt x="25420" y="7395"/>
                    </a:cubicBezTo>
                    <a:cubicBezTo>
                      <a:pt x="25384" y="6133"/>
                      <a:pt x="25432" y="3180"/>
                      <a:pt x="25396" y="2394"/>
                    </a:cubicBezTo>
                    <a:cubicBezTo>
                      <a:pt x="25360" y="1608"/>
                      <a:pt x="25218" y="37"/>
                      <a:pt x="23289" y="1"/>
                    </a:cubicBezTo>
                    <a:cubicBezTo>
                      <a:pt x="23263" y="0"/>
                      <a:pt x="23237" y="0"/>
                      <a:pt x="23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5992500" y="3260440"/>
                <a:ext cx="469187" cy="1584070"/>
              </a:xfrm>
              <a:custGeom>
                <a:avLst/>
                <a:gdLst/>
                <a:ahLst/>
                <a:cxnLst/>
                <a:rect l="l" t="t" r="r" b="b"/>
                <a:pathLst>
                  <a:path w="25444" h="85904" extrusionOk="0">
                    <a:moveTo>
                      <a:pt x="4596" y="0"/>
                    </a:moveTo>
                    <a:cubicBezTo>
                      <a:pt x="4596" y="0"/>
                      <a:pt x="441" y="77427"/>
                      <a:pt x="0" y="85904"/>
                    </a:cubicBezTo>
                    <a:lnTo>
                      <a:pt x="25444" y="85594"/>
                    </a:lnTo>
                    <a:cubicBezTo>
                      <a:pt x="25444" y="85594"/>
                      <a:pt x="23062" y="11180"/>
                      <a:pt x="21836" y="881"/>
                    </a:cubicBezTo>
                    <a:cubicBezTo>
                      <a:pt x="21836" y="881"/>
                      <a:pt x="19658" y="959"/>
                      <a:pt x="16796" y="959"/>
                    </a:cubicBezTo>
                    <a:cubicBezTo>
                      <a:pt x="12650" y="959"/>
                      <a:pt x="7068" y="796"/>
                      <a:pt x="4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6074023" y="3244932"/>
                <a:ext cx="333358" cy="67822"/>
              </a:xfrm>
              <a:custGeom>
                <a:avLst/>
                <a:gdLst/>
                <a:ahLst/>
                <a:cxnLst/>
                <a:rect l="l" t="t" r="r" b="b"/>
                <a:pathLst>
                  <a:path w="18078" h="3678" extrusionOk="0">
                    <a:moveTo>
                      <a:pt x="776" y="1"/>
                    </a:moveTo>
                    <a:cubicBezTo>
                      <a:pt x="6" y="1"/>
                      <a:pt x="0" y="1095"/>
                      <a:pt x="44" y="2615"/>
                    </a:cubicBezTo>
                    <a:cubicBezTo>
                      <a:pt x="44" y="2615"/>
                      <a:pt x="2342" y="3544"/>
                      <a:pt x="8390" y="3663"/>
                    </a:cubicBezTo>
                    <a:cubicBezTo>
                      <a:pt x="8830" y="3673"/>
                      <a:pt x="9255" y="3677"/>
                      <a:pt x="9664" y="3677"/>
                    </a:cubicBezTo>
                    <a:cubicBezTo>
                      <a:pt x="14876" y="3677"/>
                      <a:pt x="17629" y="2961"/>
                      <a:pt x="17629" y="2961"/>
                    </a:cubicBezTo>
                    <a:cubicBezTo>
                      <a:pt x="17629" y="2961"/>
                      <a:pt x="18077" y="274"/>
                      <a:pt x="17062" y="274"/>
                    </a:cubicBezTo>
                    <a:cubicBezTo>
                      <a:pt x="17030" y="274"/>
                      <a:pt x="16997" y="276"/>
                      <a:pt x="16963" y="282"/>
                    </a:cubicBezTo>
                    <a:cubicBezTo>
                      <a:pt x="16316" y="383"/>
                      <a:pt x="13300" y="922"/>
                      <a:pt x="9868" y="922"/>
                    </a:cubicBezTo>
                    <a:cubicBezTo>
                      <a:pt x="9258" y="922"/>
                      <a:pt x="8634" y="905"/>
                      <a:pt x="8009" y="865"/>
                    </a:cubicBezTo>
                    <a:cubicBezTo>
                      <a:pt x="4235" y="627"/>
                      <a:pt x="2044" y="270"/>
                      <a:pt x="1020" y="32"/>
                    </a:cubicBezTo>
                    <a:cubicBezTo>
                      <a:pt x="931" y="11"/>
                      <a:pt x="850" y="1"/>
                      <a:pt x="7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783925" y="2104713"/>
                <a:ext cx="850988" cy="2733656"/>
              </a:xfrm>
              <a:custGeom>
                <a:avLst/>
                <a:gdLst/>
                <a:ahLst/>
                <a:cxnLst/>
                <a:rect l="l" t="t" r="r" b="b"/>
                <a:pathLst>
                  <a:path w="46149" h="148246" extrusionOk="0">
                    <a:moveTo>
                      <a:pt x="23212" y="0"/>
                    </a:moveTo>
                    <a:cubicBezTo>
                      <a:pt x="21343" y="0"/>
                      <a:pt x="20717" y="1711"/>
                      <a:pt x="20693" y="3132"/>
                    </a:cubicBezTo>
                    <a:cubicBezTo>
                      <a:pt x="20657" y="4585"/>
                      <a:pt x="20622" y="6930"/>
                      <a:pt x="20467" y="8312"/>
                    </a:cubicBezTo>
                    <a:cubicBezTo>
                      <a:pt x="20300" y="9693"/>
                      <a:pt x="20157" y="13610"/>
                      <a:pt x="20169" y="15420"/>
                    </a:cubicBezTo>
                    <a:cubicBezTo>
                      <a:pt x="20193" y="17229"/>
                      <a:pt x="20824" y="22313"/>
                      <a:pt x="19491" y="22397"/>
                    </a:cubicBezTo>
                    <a:cubicBezTo>
                      <a:pt x="19481" y="22397"/>
                      <a:pt x="19470" y="22398"/>
                      <a:pt x="19460" y="22398"/>
                    </a:cubicBezTo>
                    <a:cubicBezTo>
                      <a:pt x="18123" y="22398"/>
                      <a:pt x="16654" y="16183"/>
                      <a:pt x="16204" y="14848"/>
                    </a:cubicBezTo>
                    <a:cubicBezTo>
                      <a:pt x="15752" y="13515"/>
                      <a:pt x="15038" y="10609"/>
                      <a:pt x="14585" y="9455"/>
                    </a:cubicBezTo>
                    <a:cubicBezTo>
                      <a:pt x="14152" y="8377"/>
                      <a:pt x="13491" y="3930"/>
                      <a:pt x="11228" y="3930"/>
                    </a:cubicBezTo>
                    <a:cubicBezTo>
                      <a:pt x="11065" y="3930"/>
                      <a:pt x="10895" y="3953"/>
                      <a:pt x="10716" y="4002"/>
                    </a:cubicBezTo>
                    <a:cubicBezTo>
                      <a:pt x="8049" y="4728"/>
                      <a:pt x="8835" y="7335"/>
                      <a:pt x="9227" y="8907"/>
                    </a:cubicBezTo>
                    <a:cubicBezTo>
                      <a:pt x="9608" y="10490"/>
                      <a:pt x="11109" y="16372"/>
                      <a:pt x="11597" y="18670"/>
                    </a:cubicBezTo>
                    <a:cubicBezTo>
                      <a:pt x="12097" y="20968"/>
                      <a:pt x="14228" y="28314"/>
                      <a:pt x="13264" y="30886"/>
                    </a:cubicBezTo>
                    <a:cubicBezTo>
                      <a:pt x="12822" y="32053"/>
                      <a:pt x="12488" y="32511"/>
                      <a:pt x="12144" y="32511"/>
                    </a:cubicBezTo>
                    <a:cubicBezTo>
                      <a:pt x="12043" y="32511"/>
                      <a:pt x="11941" y="32471"/>
                      <a:pt x="11835" y="32398"/>
                    </a:cubicBezTo>
                    <a:cubicBezTo>
                      <a:pt x="11823" y="32386"/>
                      <a:pt x="11799" y="32374"/>
                      <a:pt x="11787" y="32362"/>
                    </a:cubicBezTo>
                    <a:cubicBezTo>
                      <a:pt x="11775" y="32350"/>
                      <a:pt x="11763" y="32338"/>
                      <a:pt x="11752" y="32338"/>
                    </a:cubicBezTo>
                    <a:cubicBezTo>
                      <a:pt x="11728" y="32315"/>
                      <a:pt x="11716" y="32303"/>
                      <a:pt x="11692" y="32279"/>
                    </a:cubicBezTo>
                    <a:cubicBezTo>
                      <a:pt x="11680" y="32267"/>
                      <a:pt x="11668" y="32255"/>
                      <a:pt x="11644" y="32243"/>
                    </a:cubicBezTo>
                    <a:cubicBezTo>
                      <a:pt x="11632" y="32219"/>
                      <a:pt x="11609" y="32195"/>
                      <a:pt x="11585" y="32172"/>
                    </a:cubicBezTo>
                    <a:cubicBezTo>
                      <a:pt x="11573" y="32160"/>
                      <a:pt x="11561" y="32148"/>
                      <a:pt x="11549" y="32136"/>
                    </a:cubicBezTo>
                    <a:cubicBezTo>
                      <a:pt x="11537" y="32112"/>
                      <a:pt x="11513" y="32100"/>
                      <a:pt x="11502" y="32076"/>
                    </a:cubicBezTo>
                    <a:cubicBezTo>
                      <a:pt x="11263" y="31803"/>
                      <a:pt x="10990" y="31410"/>
                      <a:pt x="10668" y="30945"/>
                    </a:cubicBezTo>
                    <a:cubicBezTo>
                      <a:pt x="9501" y="29290"/>
                      <a:pt x="8239" y="26552"/>
                      <a:pt x="6251" y="25147"/>
                    </a:cubicBezTo>
                    <a:cubicBezTo>
                      <a:pt x="5441" y="24587"/>
                      <a:pt x="4060" y="23897"/>
                      <a:pt x="2846" y="23873"/>
                    </a:cubicBezTo>
                    <a:lnTo>
                      <a:pt x="2834" y="23873"/>
                    </a:lnTo>
                    <a:cubicBezTo>
                      <a:pt x="2750" y="23873"/>
                      <a:pt x="2667" y="23873"/>
                      <a:pt x="2596" y="23885"/>
                    </a:cubicBezTo>
                    <a:cubicBezTo>
                      <a:pt x="2131" y="23921"/>
                      <a:pt x="1703" y="24052"/>
                      <a:pt x="1345" y="24349"/>
                    </a:cubicBezTo>
                    <a:cubicBezTo>
                      <a:pt x="0" y="25468"/>
                      <a:pt x="1369" y="26040"/>
                      <a:pt x="2179" y="27445"/>
                    </a:cubicBezTo>
                    <a:cubicBezTo>
                      <a:pt x="3000" y="28850"/>
                      <a:pt x="4774" y="32922"/>
                      <a:pt x="5834" y="34279"/>
                    </a:cubicBezTo>
                    <a:cubicBezTo>
                      <a:pt x="6882" y="35624"/>
                      <a:pt x="7108" y="37875"/>
                      <a:pt x="7656" y="38958"/>
                    </a:cubicBezTo>
                    <a:cubicBezTo>
                      <a:pt x="7930" y="39482"/>
                      <a:pt x="8263" y="40030"/>
                      <a:pt x="8644" y="40577"/>
                    </a:cubicBezTo>
                    <a:cubicBezTo>
                      <a:pt x="8739" y="40708"/>
                      <a:pt x="8835" y="40851"/>
                      <a:pt x="8930" y="40982"/>
                    </a:cubicBezTo>
                    <a:cubicBezTo>
                      <a:pt x="10013" y="42482"/>
                      <a:pt x="11299" y="43935"/>
                      <a:pt x="11990" y="44899"/>
                    </a:cubicBezTo>
                    <a:cubicBezTo>
                      <a:pt x="11990" y="44911"/>
                      <a:pt x="12002" y="44923"/>
                      <a:pt x="12002" y="44923"/>
                    </a:cubicBezTo>
                    <a:cubicBezTo>
                      <a:pt x="13014" y="46328"/>
                      <a:pt x="15466" y="48495"/>
                      <a:pt x="15931" y="49459"/>
                    </a:cubicBezTo>
                    <a:cubicBezTo>
                      <a:pt x="16050" y="49733"/>
                      <a:pt x="16169" y="50174"/>
                      <a:pt x="16264" y="50472"/>
                    </a:cubicBezTo>
                    <a:cubicBezTo>
                      <a:pt x="16288" y="50626"/>
                      <a:pt x="16300" y="50531"/>
                      <a:pt x="16312" y="50591"/>
                    </a:cubicBezTo>
                    <a:cubicBezTo>
                      <a:pt x="16335" y="50650"/>
                      <a:pt x="16347" y="50662"/>
                      <a:pt x="16359" y="50722"/>
                    </a:cubicBezTo>
                    <a:cubicBezTo>
                      <a:pt x="16371" y="50793"/>
                      <a:pt x="16383" y="50841"/>
                      <a:pt x="16407" y="50912"/>
                    </a:cubicBezTo>
                    <a:cubicBezTo>
                      <a:pt x="16419" y="50972"/>
                      <a:pt x="16431" y="51019"/>
                      <a:pt x="16443" y="51091"/>
                    </a:cubicBezTo>
                    <a:cubicBezTo>
                      <a:pt x="16455" y="51162"/>
                      <a:pt x="16466" y="51234"/>
                      <a:pt x="16478" y="51305"/>
                    </a:cubicBezTo>
                    <a:cubicBezTo>
                      <a:pt x="16490" y="51376"/>
                      <a:pt x="16514" y="51436"/>
                      <a:pt x="16514" y="51507"/>
                    </a:cubicBezTo>
                    <a:cubicBezTo>
                      <a:pt x="16538" y="51579"/>
                      <a:pt x="16550" y="51662"/>
                      <a:pt x="16562" y="51745"/>
                    </a:cubicBezTo>
                    <a:cubicBezTo>
                      <a:pt x="16574" y="51817"/>
                      <a:pt x="16574" y="51888"/>
                      <a:pt x="16585" y="51960"/>
                    </a:cubicBezTo>
                    <a:cubicBezTo>
                      <a:pt x="16597" y="52043"/>
                      <a:pt x="16609" y="52126"/>
                      <a:pt x="16621" y="52210"/>
                    </a:cubicBezTo>
                    <a:cubicBezTo>
                      <a:pt x="16633" y="52281"/>
                      <a:pt x="16645" y="52365"/>
                      <a:pt x="16645" y="52448"/>
                    </a:cubicBezTo>
                    <a:cubicBezTo>
                      <a:pt x="16657" y="52531"/>
                      <a:pt x="16669" y="52615"/>
                      <a:pt x="16681" y="52710"/>
                    </a:cubicBezTo>
                    <a:cubicBezTo>
                      <a:pt x="16693" y="52793"/>
                      <a:pt x="16693" y="52877"/>
                      <a:pt x="16705" y="52960"/>
                    </a:cubicBezTo>
                    <a:cubicBezTo>
                      <a:pt x="16716" y="53043"/>
                      <a:pt x="16716" y="53139"/>
                      <a:pt x="16728" y="53234"/>
                    </a:cubicBezTo>
                    <a:cubicBezTo>
                      <a:pt x="16740" y="53317"/>
                      <a:pt x="16740" y="53412"/>
                      <a:pt x="16752" y="53496"/>
                    </a:cubicBezTo>
                    <a:cubicBezTo>
                      <a:pt x="16752" y="53591"/>
                      <a:pt x="16764" y="53698"/>
                      <a:pt x="16776" y="53793"/>
                    </a:cubicBezTo>
                    <a:cubicBezTo>
                      <a:pt x="16776" y="53889"/>
                      <a:pt x="16788" y="53984"/>
                      <a:pt x="16788" y="54067"/>
                    </a:cubicBezTo>
                    <a:cubicBezTo>
                      <a:pt x="16800" y="54174"/>
                      <a:pt x="16800" y="54282"/>
                      <a:pt x="16800" y="54377"/>
                    </a:cubicBezTo>
                    <a:cubicBezTo>
                      <a:pt x="16812" y="54472"/>
                      <a:pt x="16812" y="54579"/>
                      <a:pt x="16824" y="54674"/>
                    </a:cubicBezTo>
                    <a:cubicBezTo>
                      <a:pt x="16824" y="54782"/>
                      <a:pt x="16836" y="54889"/>
                      <a:pt x="16836" y="54996"/>
                    </a:cubicBezTo>
                    <a:cubicBezTo>
                      <a:pt x="16836" y="55103"/>
                      <a:pt x="16847" y="55198"/>
                      <a:pt x="16847" y="55305"/>
                    </a:cubicBezTo>
                    <a:cubicBezTo>
                      <a:pt x="16847" y="55413"/>
                      <a:pt x="16847" y="55532"/>
                      <a:pt x="16859" y="55651"/>
                    </a:cubicBezTo>
                    <a:cubicBezTo>
                      <a:pt x="16859" y="55746"/>
                      <a:pt x="16859" y="55853"/>
                      <a:pt x="16859" y="55960"/>
                    </a:cubicBezTo>
                    <a:cubicBezTo>
                      <a:pt x="16871" y="56079"/>
                      <a:pt x="16871" y="56198"/>
                      <a:pt x="16871" y="56317"/>
                    </a:cubicBezTo>
                    <a:cubicBezTo>
                      <a:pt x="16871" y="56437"/>
                      <a:pt x="16871" y="56544"/>
                      <a:pt x="16871" y="56651"/>
                    </a:cubicBezTo>
                    <a:cubicBezTo>
                      <a:pt x="16871" y="56782"/>
                      <a:pt x="16895" y="59175"/>
                      <a:pt x="16895" y="59318"/>
                    </a:cubicBezTo>
                    <a:cubicBezTo>
                      <a:pt x="16895" y="59449"/>
                      <a:pt x="16871" y="59580"/>
                      <a:pt x="16871" y="59711"/>
                    </a:cubicBezTo>
                    <a:cubicBezTo>
                      <a:pt x="16871" y="59854"/>
                      <a:pt x="16859" y="59996"/>
                      <a:pt x="16859" y="60139"/>
                    </a:cubicBezTo>
                    <a:cubicBezTo>
                      <a:pt x="16859" y="60270"/>
                      <a:pt x="16847" y="60401"/>
                      <a:pt x="16847" y="60532"/>
                    </a:cubicBezTo>
                    <a:cubicBezTo>
                      <a:pt x="16836" y="60687"/>
                      <a:pt x="16836" y="60842"/>
                      <a:pt x="16836" y="60997"/>
                    </a:cubicBezTo>
                    <a:cubicBezTo>
                      <a:pt x="16824" y="61128"/>
                      <a:pt x="16824" y="61259"/>
                      <a:pt x="16812" y="61390"/>
                    </a:cubicBezTo>
                    <a:cubicBezTo>
                      <a:pt x="16812" y="61556"/>
                      <a:pt x="16812" y="61711"/>
                      <a:pt x="16800" y="61878"/>
                    </a:cubicBezTo>
                    <a:cubicBezTo>
                      <a:pt x="16800" y="61997"/>
                      <a:pt x="16788" y="62128"/>
                      <a:pt x="16788" y="62247"/>
                    </a:cubicBezTo>
                    <a:cubicBezTo>
                      <a:pt x="16788" y="62425"/>
                      <a:pt x="16776" y="62604"/>
                      <a:pt x="16764" y="62783"/>
                    </a:cubicBezTo>
                    <a:cubicBezTo>
                      <a:pt x="16764" y="62890"/>
                      <a:pt x="16764" y="62985"/>
                      <a:pt x="16752" y="63080"/>
                    </a:cubicBezTo>
                    <a:cubicBezTo>
                      <a:pt x="16740" y="63533"/>
                      <a:pt x="16716" y="63985"/>
                      <a:pt x="16705" y="64449"/>
                    </a:cubicBezTo>
                    <a:cubicBezTo>
                      <a:pt x="16693" y="64521"/>
                      <a:pt x="16693" y="64592"/>
                      <a:pt x="16693" y="64664"/>
                    </a:cubicBezTo>
                    <a:cubicBezTo>
                      <a:pt x="16681" y="64866"/>
                      <a:pt x="16669" y="65069"/>
                      <a:pt x="16669" y="65271"/>
                    </a:cubicBezTo>
                    <a:cubicBezTo>
                      <a:pt x="16657" y="65402"/>
                      <a:pt x="16645" y="65533"/>
                      <a:pt x="16645" y="65664"/>
                    </a:cubicBezTo>
                    <a:cubicBezTo>
                      <a:pt x="16633" y="65854"/>
                      <a:pt x="16621" y="66045"/>
                      <a:pt x="16621" y="66235"/>
                    </a:cubicBezTo>
                    <a:cubicBezTo>
                      <a:pt x="16609" y="66390"/>
                      <a:pt x="16597" y="66545"/>
                      <a:pt x="16597" y="66688"/>
                    </a:cubicBezTo>
                    <a:cubicBezTo>
                      <a:pt x="16585" y="66890"/>
                      <a:pt x="16574" y="67093"/>
                      <a:pt x="16562" y="67295"/>
                    </a:cubicBezTo>
                    <a:cubicBezTo>
                      <a:pt x="16550" y="67450"/>
                      <a:pt x="16550" y="67593"/>
                      <a:pt x="16538" y="67747"/>
                    </a:cubicBezTo>
                    <a:cubicBezTo>
                      <a:pt x="16526" y="67938"/>
                      <a:pt x="16514" y="68140"/>
                      <a:pt x="16502" y="68343"/>
                    </a:cubicBezTo>
                    <a:cubicBezTo>
                      <a:pt x="16490" y="68509"/>
                      <a:pt x="16490" y="68676"/>
                      <a:pt x="16478" y="68843"/>
                    </a:cubicBezTo>
                    <a:cubicBezTo>
                      <a:pt x="16466" y="69033"/>
                      <a:pt x="16455" y="69248"/>
                      <a:pt x="16443" y="69450"/>
                    </a:cubicBezTo>
                    <a:cubicBezTo>
                      <a:pt x="16431" y="69617"/>
                      <a:pt x="16419" y="69783"/>
                      <a:pt x="16419" y="69950"/>
                    </a:cubicBezTo>
                    <a:cubicBezTo>
                      <a:pt x="16407" y="70153"/>
                      <a:pt x="16395" y="70367"/>
                      <a:pt x="16371" y="70569"/>
                    </a:cubicBezTo>
                    <a:cubicBezTo>
                      <a:pt x="16371" y="70748"/>
                      <a:pt x="16359" y="70926"/>
                      <a:pt x="16347" y="71105"/>
                    </a:cubicBezTo>
                    <a:cubicBezTo>
                      <a:pt x="16335" y="71307"/>
                      <a:pt x="16324" y="71510"/>
                      <a:pt x="16312" y="71712"/>
                    </a:cubicBezTo>
                    <a:cubicBezTo>
                      <a:pt x="16300" y="71903"/>
                      <a:pt x="16288" y="72093"/>
                      <a:pt x="16276" y="72284"/>
                    </a:cubicBezTo>
                    <a:cubicBezTo>
                      <a:pt x="16264" y="72486"/>
                      <a:pt x="16252" y="72700"/>
                      <a:pt x="16228" y="72915"/>
                    </a:cubicBezTo>
                    <a:cubicBezTo>
                      <a:pt x="16216" y="73105"/>
                      <a:pt x="16216" y="73284"/>
                      <a:pt x="16204" y="73474"/>
                    </a:cubicBezTo>
                    <a:cubicBezTo>
                      <a:pt x="16181" y="73701"/>
                      <a:pt x="16169" y="73927"/>
                      <a:pt x="16157" y="74153"/>
                    </a:cubicBezTo>
                    <a:cubicBezTo>
                      <a:pt x="16145" y="74332"/>
                      <a:pt x="16133" y="74510"/>
                      <a:pt x="16121" y="74689"/>
                    </a:cubicBezTo>
                    <a:cubicBezTo>
                      <a:pt x="16109" y="74927"/>
                      <a:pt x="16085" y="75165"/>
                      <a:pt x="16074" y="75403"/>
                    </a:cubicBezTo>
                    <a:cubicBezTo>
                      <a:pt x="16062" y="75582"/>
                      <a:pt x="16050" y="75772"/>
                      <a:pt x="16038" y="75951"/>
                    </a:cubicBezTo>
                    <a:cubicBezTo>
                      <a:pt x="16026" y="76189"/>
                      <a:pt x="16014" y="76427"/>
                      <a:pt x="15990" y="76677"/>
                    </a:cubicBezTo>
                    <a:cubicBezTo>
                      <a:pt x="15978" y="76868"/>
                      <a:pt x="15966" y="77070"/>
                      <a:pt x="15954" y="77272"/>
                    </a:cubicBezTo>
                    <a:cubicBezTo>
                      <a:pt x="15943" y="77499"/>
                      <a:pt x="15919" y="77725"/>
                      <a:pt x="15907" y="77951"/>
                    </a:cubicBezTo>
                    <a:cubicBezTo>
                      <a:pt x="15895" y="78177"/>
                      <a:pt x="15883" y="78392"/>
                      <a:pt x="15871" y="78618"/>
                    </a:cubicBezTo>
                    <a:cubicBezTo>
                      <a:pt x="15847" y="78844"/>
                      <a:pt x="15835" y="79082"/>
                      <a:pt x="15823" y="79320"/>
                    </a:cubicBezTo>
                    <a:cubicBezTo>
                      <a:pt x="15812" y="79511"/>
                      <a:pt x="15788" y="79713"/>
                      <a:pt x="15776" y="79916"/>
                    </a:cubicBezTo>
                    <a:cubicBezTo>
                      <a:pt x="15764" y="80178"/>
                      <a:pt x="15740" y="80451"/>
                      <a:pt x="15728" y="80725"/>
                    </a:cubicBezTo>
                    <a:cubicBezTo>
                      <a:pt x="15716" y="80880"/>
                      <a:pt x="15704" y="81035"/>
                      <a:pt x="15693" y="81190"/>
                    </a:cubicBezTo>
                    <a:cubicBezTo>
                      <a:pt x="15669" y="81523"/>
                      <a:pt x="15645" y="81856"/>
                      <a:pt x="15633" y="82190"/>
                    </a:cubicBezTo>
                    <a:cubicBezTo>
                      <a:pt x="15621" y="82214"/>
                      <a:pt x="15621" y="82249"/>
                      <a:pt x="15621" y="82273"/>
                    </a:cubicBezTo>
                    <a:cubicBezTo>
                      <a:pt x="15573" y="82928"/>
                      <a:pt x="15538" y="83595"/>
                      <a:pt x="15490" y="84261"/>
                    </a:cubicBezTo>
                    <a:cubicBezTo>
                      <a:pt x="15478" y="84476"/>
                      <a:pt x="15466" y="84678"/>
                      <a:pt x="15442" y="84881"/>
                    </a:cubicBezTo>
                    <a:cubicBezTo>
                      <a:pt x="15431" y="85071"/>
                      <a:pt x="15419" y="85250"/>
                      <a:pt x="15407" y="85428"/>
                    </a:cubicBezTo>
                    <a:cubicBezTo>
                      <a:pt x="15383" y="85750"/>
                      <a:pt x="15371" y="86071"/>
                      <a:pt x="15347" y="86393"/>
                    </a:cubicBezTo>
                    <a:cubicBezTo>
                      <a:pt x="15335" y="86607"/>
                      <a:pt x="15312" y="86809"/>
                      <a:pt x="15300" y="87024"/>
                    </a:cubicBezTo>
                    <a:cubicBezTo>
                      <a:pt x="15288" y="87309"/>
                      <a:pt x="15264" y="87595"/>
                      <a:pt x="15240" y="87893"/>
                    </a:cubicBezTo>
                    <a:cubicBezTo>
                      <a:pt x="15181" y="88905"/>
                      <a:pt x="15109" y="89953"/>
                      <a:pt x="15038" y="91012"/>
                    </a:cubicBezTo>
                    <a:cubicBezTo>
                      <a:pt x="15038" y="91036"/>
                      <a:pt x="15038" y="91060"/>
                      <a:pt x="15038" y="91096"/>
                    </a:cubicBezTo>
                    <a:cubicBezTo>
                      <a:pt x="15002" y="91584"/>
                      <a:pt x="14966" y="92084"/>
                      <a:pt x="14931" y="92584"/>
                    </a:cubicBezTo>
                    <a:cubicBezTo>
                      <a:pt x="14919" y="92798"/>
                      <a:pt x="14907" y="93012"/>
                      <a:pt x="14895" y="93227"/>
                    </a:cubicBezTo>
                    <a:cubicBezTo>
                      <a:pt x="14871" y="93548"/>
                      <a:pt x="14847" y="93882"/>
                      <a:pt x="14823" y="94215"/>
                    </a:cubicBezTo>
                    <a:cubicBezTo>
                      <a:pt x="14811" y="94441"/>
                      <a:pt x="14800" y="94667"/>
                      <a:pt x="14788" y="94906"/>
                    </a:cubicBezTo>
                    <a:cubicBezTo>
                      <a:pt x="14764" y="95227"/>
                      <a:pt x="14740" y="95548"/>
                      <a:pt x="14728" y="95870"/>
                    </a:cubicBezTo>
                    <a:cubicBezTo>
                      <a:pt x="14704" y="96120"/>
                      <a:pt x="14692" y="96370"/>
                      <a:pt x="14669" y="96620"/>
                    </a:cubicBezTo>
                    <a:cubicBezTo>
                      <a:pt x="14657" y="96930"/>
                      <a:pt x="14633" y="97239"/>
                      <a:pt x="14621" y="97549"/>
                    </a:cubicBezTo>
                    <a:cubicBezTo>
                      <a:pt x="14597" y="97811"/>
                      <a:pt x="14585" y="98085"/>
                      <a:pt x="14561" y="98346"/>
                    </a:cubicBezTo>
                    <a:cubicBezTo>
                      <a:pt x="14550" y="98644"/>
                      <a:pt x="14526" y="98954"/>
                      <a:pt x="14514" y="99263"/>
                    </a:cubicBezTo>
                    <a:cubicBezTo>
                      <a:pt x="14490" y="99537"/>
                      <a:pt x="14478" y="99811"/>
                      <a:pt x="14454" y="100085"/>
                    </a:cubicBezTo>
                    <a:cubicBezTo>
                      <a:pt x="14442" y="100394"/>
                      <a:pt x="14419" y="100704"/>
                      <a:pt x="14395" y="101013"/>
                    </a:cubicBezTo>
                    <a:cubicBezTo>
                      <a:pt x="14383" y="101287"/>
                      <a:pt x="14371" y="101561"/>
                      <a:pt x="14347" y="101835"/>
                    </a:cubicBezTo>
                    <a:cubicBezTo>
                      <a:pt x="14335" y="102156"/>
                      <a:pt x="14311" y="102466"/>
                      <a:pt x="14288" y="102787"/>
                    </a:cubicBezTo>
                    <a:cubicBezTo>
                      <a:pt x="14276" y="103073"/>
                      <a:pt x="14252" y="103359"/>
                      <a:pt x="14240" y="103645"/>
                    </a:cubicBezTo>
                    <a:cubicBezTo>
                      <a:pt x="14216" y="103954"/>
                      <a:pt x="14204" y="104264"/>
                      <a:pt x="14180" y="104585"/>
                    </a:cubicBezTo>
                    <a:cubicBezTo>
                      <a:pt x="14169" y="104871"/>
                      <a:pt x="14145" y="105169"/>
                      <a:pt x="14133" y="105454"/>
                    </a:cubicBezTo>
                    <a:cubicBezTo>
                      <a:pt x="14109" y="105776"/>
                      <a:pt x="14097" y="106097"/>
                      <a:pt x="14073" y="106431"/>
                    </a:cubicBezTo>
                    <a:cubicBezTo>
                      <a:pt x="14061" y="106717"/>
                      <a:pt x="14038" y="107002"/>
                      <a:pt x="14026" y="107300"/>
                    </a:cubicBezTo>
                    <a:cubicBezTo>
                      <a:pt x="14002" y="107621"/>
                      <a:pt x="13990" y="107955"/>
                      <a:pt x="13966" y="108276"/>
                    </a:cubicBezTo>
                    <a:cubicBezTo>
                      <a:pt x="13954" y="108586"/>
                      <a:pt x="13930" y="108883"/>
                      <a:pt x="13918" y="109193"/>
                    </a:cubicBezTo>
                    <a:cubicBezTo>
                      <a:pt x="13895" y="109514"/>
                      <a:pt x="13883" y="109836"/>
                      <a:pt x="13859" y="110157"/>
                    </a:cubicBezTo>
                    <a:cubicBezTo>
                      <a:pt x="13847" y="110467"/>
                      <a:pt x="13823" y="110777"/>
                      <a:pt x="13811" y="111098"/>
                    </a:cubicBezTo>
                    <a:cubicBezTo>
                      <a:pt x="13788" y="111431"/>
                      <a:pt x="13776" y="111765"/>
                      <a:pt x="13752" y="112098"/>
                    </a:cubicBezTo>
                    <a:cubicBezTo>
                      <a:pt x="13740" y="112408"/>
                      <a:pt x="13728" y="112705"/>
                      <a:pt x="13704" y="113015"/>
                    </a:cubicBezTo>
                    <a:cubicBezTo>
                      <a:pt x="13692" y="113360"/>
                      <a:pt x="13668" y="113705"/>
                      <a:pt x="13657" y="114051"/>
                    </a:cubicBezTo>
                    <a:cubicBezTo>
                      <a:pt x="13633" y="114360"/>
                      <a:pt x="13621" y="114670"/>
                      <a:pt x="13597" y="114979"/>
                    </a:cubicBezTo>
                    <a:cubicBezTo>
                      <a:pt x="13585" y="115337"/>
                      <a:pt x="13561" y="115682"/>
                      <a:pt x="13549" y="116039"/>
                    </a:cubicBezTo>
                    <a:cubicBezTo>
                      <a:pt x="13526" y="116349"/>
                      <a:pt x="13514" y="116658"/>
                      <a:pt x="13502" y="116980"/>
                    </a:cubicBezTo>
                    <a:cubicBezTo>
                      <a:pt x="13478" y="117325"/>
                      <a:pt x="13466" y="117682"/>
                      <a:pt x="13442" y="118027"/>
                    </a:cubicBezTo>
                    <a:cubicBezTo>
                      <a:pt x="13430" y="118349"/>
                      <a:pt x="13418" y="118682"/>
                      <a:pt x="13395" y="119004"/>
                    </a:cubicBezTo>
                    <a:cubicBezTo>
                      <a:pt x="13383" y="119361"/>
                      <a:pt x="13359" y="119718"/>
                      <a:pt x="13347" y="120075"/>
                    </a:cubicBezTo>
                    <a:cubicBezTo>
                      <a:pt x="13335" y="120397"/>
                      <a:pt x="13311" y="120718"/>
                      <a:pt x="13299" y="121040"/>
                    </a:cubicBezTo>
                    <a:cubicBezTo>
                      <a:pt x="13276" y="121433"/>
                      <a:pt x="13264" y="121814"/>
                      <a:pt x="13240" y="122207"/>
                    </a:cubicBezTo>
                    <a:cubicBezTo>
                      <a:pt x="13228" y="122504"/>
                      <a:pt x="13216" y="122814"/>
                      <a:pt x="13204" y="123111"/>
                    </a:cubicBezTo>
                    <a:cubicBezTo>
                      <a:pt x="13180" y="123528"/>
                      <a:pt x="13156" y="123957"/>
                      <a:pt x="13145" y="124373"/>
                    </a:cubicBezTo>
                    <a:cubicBezTo>
                      <a:pt x="13133" y="124659"/>
                      <a:pt x="13121" y="124945"/>
                      <a:pt x="13109" y="125219"/>
                    </a:cubicBezTo>
                    <a:cubicBezTo>
                      <a:pt x="13085" y="125671"/>
                      <a:pt x="13061" y="126124"/>
                      <a:pt x="13049" y="126576"/>
                    </a:cubicBezTo>
                    <a:cubicBezTo>
                      <a:pt x="13037" y="126838"/>
                      <a:pt x="13026" y="127100"/>
                      <a:pt x="13014" y="127362"/>
                    </a:cubicBezTo>
                    <a:cubicBezTo>
                      <a:pt x="12978" y="128076"/>
                      <a:pt x="12942" y="147519"/>
                      <a:pt x="12918" y="148245"/>
                    </a:cubicBezTo>
                    <a:lnTo>
                      <a:pt x="35516" y="147781"/>
                    </a:lnTo>
                    <a:cubicBezTo>
                      <a:pt x="34838" y="125064"/>
                      <a:pt x="34207" y="96144"/>
                      <a:pt x="33492" y="80392"/>
                    </a:cubicBezTo>
                    <a:cubicBezTo>
                      <a:pt x="32992" y="69200"/>
                      <a:pt x="31790" y="52007"/>
                      <a:pt x="31790" y="51912"/>
                    </a:cubicBezTo>
                    <a:cubicBezTo>
                      <a:pt x="31790" y="50888"/>
                      <a:pt x="32397" y="49043"/>
                      <a:pt x="32933" y="47721"/>
                    </a:cubicBezTo>
                    <a:cubicBezTo>
                      <a:pt x="33504" y="46281"/>
                      <a:pt x="35040" y="42340"/>
                      <a:pt x="35362" y="40661"/>
                    </a:cubicBezTo>
                    <a:cubicBezTo>
                      <a:pt x="35671" y="38970"/>
                      <a:pt x="36493" y="35493"/>
                      <a:pt x="36814" y="34231"/>
                    </a:cubicBezTo>
                    <a:cubicBezTo>
                      <a:pt x="37290" y="32338"/>
                      <a:pt x="37564" y="30219"/>
                      <a:pt x="37564" y="30219"/>
                    </a:cubicBezTo>
                    <a:cubicBezTo>
                      <a:pt x="37564" y="30219"/>
                      <a:pt x="40136" y="25992"/>
                      <a:pt x="41124" y="24564"/>
                    </a:cubicBezTo>
                    <a:cubicBezTo>
                      <a:pt x="42124" y="23147"/>
                      <a:pt x="44744" y="19337"/>
                      <a:pt x="45446" y="17610"/>
                    </a:cubicBezTo>
                    <a:cubicBezTo>
                      <a:pt x="46149" y="15872"/>
                      <a:pt x="45696" y="14658"/>
                      <a:pt x="44910" y="14288"/>
                    </a:cubicBezTo>
                    <a:cubicBezTo>
                      <a:pt x="44685" y="14178"/>
                      <a:pt x="44403" y="14101"/>
                      <a:pt x="44084" y="14101"/>
                    </a:cubicBezTo>
                    <a:cubicBezTo>
                      <a:pt x="43308" y="14101"/>
                      <a:pt x="42311" y="14555"/>
                      <a:pt x="41374" y="16074"/>
                    </a:cubicBezTo>
                    <a:cubicBezTo>
                      <a:pt x="40065" y="18218"/>
                      <a:pt x="37386" y="21956"/>
                      <a:pt x="36338" y="23254"/>
                    </a:cubicBezTo>
                    <a:cubicBezTo>
                      <a:pt x="35372" y="24447"/>
                      <a:pt x="34308" y="26076"/>
                      <a:pt x="33631" y="26076"/>
                    </a:cubicBezTo>
                    <a:cubicBezTo>
                      <a:pt x="33565" y="26076"/>
                      <a:pt x="33503" y="26061"/>
                      <a:pt x="33445" y="26028"/>
                    </a:cubicBezTo>
                    <a:cubicBezTo>
                      <a:pt x="32790" y="25647"/>
                      <a:pt x="33076" y="23361"/>
                      <a:pt x="33659" y="21694"/>
                    </a:cubicBezTo>
                    <a:cubicBezTo>
                      <a:pt x="34242" y="20015"/>
                      <a:pt x="35433" y="16003"/>
                      <a:pt x="35790" y="14086"/>
                    </a:cubicBezTo>
                    <a:cubicBezTo>
                      <a:pt x="36159" y="12157"/>
                      <a:pt x="37636" y="7669"/>
                      <a:pt x="37791" y="6704"/>
                    </a:cubicBezTo>
                    <a:cubicBezTo>
                      <a:pt x="37933" y="5752"/>
                      <a:pt x="37410" y="4716"/>
                      <a:pt x="36278" y="4263"/>
                    </a:cubicBezTo>
                    <a:cubicBezTo>
                      <a:pt x="36027" y="4167"/>
                      <a:pt x="35774" y="4113"/>
                      <a:pt x="35523" y="4113"/>
                    </a:cubicBezTo>
                    <a:cubicBezTo>
                      <a:pt x="34633" y="4113"/>
                      <a:pt x="33768" y="4789"/>
                      <a:pt x="33099" y="6609"/>
                    </a:cubicBezTo>
                    <a:cubicBezTo>
                      <a:pt x="32254" y="8943"/>
                      <a:pt x="31516" y="12062"/>
                      <a:pt x="31135" y="13431"/>
                    </a:cubicBezTo>
                    <a:cubicBezTo>
                      <a:pt x="30742" y="14812"/>
                      <a:pt x="28087" y="21873"/>
                      <a:pt x="27527" y="22825"/>
                    </a:cubicBezTo>
                    <a:cubicBezTo>
                      <a:pt x="27342" y="23144"/>
                      <a:pt x="27082" y="23291"/>
                      <a:pt x="26824" y="23291"/>
                    </a:cubicBezTo>
                    <a:cubicBezTo>
                      <a:pt x="26320" y="23291"/>
                      <a:pt x="25821" y="22734"/>
                      <a:pt x="25884" y="21813"/>
                    </a:cubicBezTo>
                    <a:cubicBezTo>
                      <a:pt x="25968" y="20432"/>
                      <a:pt x="25884" y="15967"/>
                      <a:pt x="25753" y="14038"/>
                    </a:cubicBezTo>
                    <a:cubicBezTo>
                      <a:pt x="25610" y="12110"/>
                      <a:pt x="25444" y="8669"/>
                      <a:pt x="25420" y="7395"/>
                    </a:cubicBezTo>
                    <a:cubicBezTo>
                      <a:pt x="25384" y="6133"/>
                      <a:pt x="25432" y="3180"/>
                      <a:pt x="25396" y="2394"/>
                    </a:cubicBezTo>
                    <a:cubicBezTo>
                      <a:pt x="25360" y="1608"/>
                      <a:pt x="25218" y="37"/>
                      <a:pt x="23289" y="1"/>
                    </a:cubicBezTo>
                    <a:cubicBezTo>
                      <a:pt x="23263" y="0"/>
                      <a:pt x="23237" y="0"/>
                      <a:pt x="23212" y="0"/>
                    </a:cubicBezTo>
                    <a:close/>
                  </a:path>
                </a:pathLst>
              </a:custGeom>
              <a:solidFill>
                <a:srgbClr val="FF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992500" y="3260440"/>
                <a:ext cx="469187" cy="1584070"/>
              </a:xfrm>
              <a:custGeom>
                <a:avLst/>
                <a:gdLst/>
                <a:ahLst/>
                <a:cxnLst/>
                <a:rect l="l" t="t" r="r" b="b"/>
                <a:pathLst>
                  <a:path w="25444" h="85904" extrusionOk="0">
                    <a:moveTo>
                      <a:pt x="4596" y="0"/>
                    </a:moveTo>
                    <a:cubicBezTo>
                      <a:pt x="4596" y="0"/>
                      <a:pt x="441" y="77427"/>
                      <a:pt x="0" y="85904"/>
                    </a:cubicBezTo>
                    <a:lnTo>
                      <a:pt x="25444" y="85594"/>
                    </a:lnTo>
                    <a:cubicBezTo>
                      <a:pt x="25444" y="85594"/>
                      <a:pt x="23062" y="11180"/>
                      <a:pt x="21836" y="881"/>
                    </a:cubicBezTo>
                    <a:cubicBezTo>
                      <a:pt x="21836" y="881"/>
                      <a:pt x="19658" y="959"/>
                      <a:pt x="16796" y="959"/>
                    </a:cubicBezTo>
                    <a:cubicBezTo>
                      <a:pt x="12650" y="959"/>
                      <a:pt x="7068" y="796"/>
                      <a:pt x="4596" y="0"/>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6074023" y="3244932"/>
                <a:ext cx="333358" cy="67822"/>
              </a:xfrm>
              <a:custGeom>
                <a:avLst/>
                <a:gdLst/>
                <a:ahLst/>
                <a:cxnLst/>
                <a:rect l="l" t="t" r="r" b="b"/>
                <a:pathLst>
                  <a:path w="18078" h="3678" extrusionOk="0">
                    <a:moveTo>
                      <a:pt x="776" y="1"/>
                    </a:moveTo>
                    <a:cubicBezTo>
                      <a:pt x="6" y="1"/>
                      <a:pt x="0" y="1095"/>
                      <a:pt x="44" y="2615"/>
                    </a:cubicBezTo>
                    <a:cubicBezTo>
                      <a:pt x="44" y="2615"/>
                      <a:pt x="2342" y="3544"/>
                      <a:pt x="8390" y="3663"/>
                    </a:cubicBezTo>
                    <a:cubicBezTo>
                      <a:pt x="8830" y="3673"/>
                      <a:pt x="9255" y="3677"/>
                      <a:pt x="9664" y="3677"/>
                    </a:cubicBezTo>
                    <a:cubicBezTo>
                      <a:pt x="14876" y="3677"/>
                      <a:pt x="17629" y="2961"/>
                      <a:pt x="17629" y="2961"/>
                    </a:cubicBezTo>
                    <a:cubicBezTo>
                      <a:pt x="17629" y="2961"/>
                      <a:pt x="18077" y="274"/>
                      <a:pt x="17062" y="274"/>
                    </a:cubicBezTo>
                    <a:cubicBezTo>
                      <a:pt x="17030" y="274"/>
                      <a:pt x="16997" y="276"/>
                      <a:pt x="16963" y="282"/>
                    </a:cubicBezTo>
                    <a:cubicBezTo>
                      <a:pt x="16316" y="383"/>
                      <a:pt x="13300" y="922"/>
                      <a:pt x="9868" y="922"/>
                    </a:cubicBezTo>
                    <a:cubicBezTo>
                      <a:pt x="9258" y="922"/>
                      <a:pt x="8634" y="905"/>
                      <a:pt x="8009" y="865"/>
                    </a:cubicBezTo>
                    <a:cubicBezTo>
                      <a:pt x="4235" y="627"/>
                      <a:pt x="2044" y="270"/>
                      <a:pt x="1020" y="32"/>
                    </a:cubicBezTo>
                    <a:cubicBezTo>
                      <a:pt x="931" y="11"/>
                      <a:pt x="850" y="1"/>
                      <a:pt x="776" y="1"/>
                    </a:cubicBez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7"/>
            <p:cNvGrpSpPr/>
            <p:nvPr/>
          </p:nvGrpSpPr>
          <p:grpSpPr>
            <a:xfrm>
              <a:off x="7881291" y="2555423"/>
              <a:ext cx="558123" cy="2280751"/>
              <a:chOff x="7881291" y="2555423"/>
              <a:chExt cx="558123" cy="2280751"/>
            </a:xfrm>
          </p:grpSpPr>
          <p:sp>
            <p:nvSpPr>
              <p:cNvPr id="248" name="Google Shape;248;p27"/>
              <p:cNvSpPr/>
              <p:nvPr/>
            </p:nvSpPr>
            <p:spPr>
              <a:xfrm>
                <a:off x="7977234" y="2785407"/>
                <a:ext cx="426831" cy="628491"/>
              </a:xfrm>
              <a:custGeom>
                <a:avLst/>
                <a:gdLst/>
                <a:ahLst/>
                <a:cxnLst/>
                <a:rect l="l" t="t" r="r" b="b"/>
                <a:pathLst>
                  <a:path w="23147" h="34083" extrusionOk="0">
                    <a:moveTo>
                      <a:pt x="7420" y="1"/>
                    </a:moveTo>
                    <a:cubicBezTo>
                      <a:pt x="6861" y="1"/>
                      <a:pt x="5038" y="7408"/>
                      <a:pt x="4478" y="7408"/>
                    </a:cubicBezTo>
                    <a:cubicBezTo>
                      <a:pt x="4446" y="7408"/>
                      <a:pt x="4417" y="7383"/>
                      <a:pt x="4394" y="7331"/>
                    </a:cubicBezTo>
                    <a:cubicBezTo>
                      <a:pt x="2775" y="6688"/>
                      <a:pt x="1274" y="6271"/>
                      <a:pt x="1" y="5747"/>
                    </a:cubicBezTo>
                    <a:lnTo>
                      <a:pt x="1" y="5747"/>
                    </a:lnTo>
                    <a:cubicBezTo>
                      <a:pt x="1" y="5747"/>
                      <a:pt x="905" y="7712"/>
                      <a:pt x="2036" y="18403"/>
                    </a:cubicBezTo>
                    <a:cubicBezTo>
                      <a:pt x="2668" y="19094"/>
                      <a:pt x="3203" y="19642"/>
                      <a:pt x="3489" y="19820"/>
                    </a:cubicBezTo>
                    <a:cubicBezTo>
                      <a:pt x="3870" y="20070"/>
                      <a:pt x="3644" y="23690"/>
                      <a:pt x="3358" y="33500"/>
                    </a:cubicBezTo>
                    <a:cubicBezTo>
                      <a:pt x="4363" y="33665"/>
                      <a:pt x="7251" y="34082"/>
                      <a:pt x="10529" y="34082"/>
                    </a:cubicBezTo>
                    <a:cubicBezTo>
                      <a:pt x="13193" y="34082"/>
                      <a:pt x="16115" y="33806"/>
                      <a:pt x="18491" y="32893"/>
                    </a:cubicBezTo>
                    <a:cubicBezTo>
                      <a:pt x="17860" y="26631"/>
                      <a:pt x="17443" y="22535"/>
                      <a:pt x="17467" y="22332"/>
                    </a:cubicBezTo>
                    <a:cubicBezTo>
                      <a:pt x="17562" y="21392"/>
                      <a:pt x="17931" y="19713"/>
                      <a:pt x="18622" y="18368"/>
                    </a:cubicBezTo>
                    <a:cubicBezTo>
                      <a:pt x="19312" y="17010"/>
                      <a:pt x="21098" y="13284"/>
                      <a:pt x="21598" y="11688"/>
                    </a:cubicBezTo>
                    <a:cubicBezTo>
                      <a:pt x="22551" y="8652"/>
                      <a:pt x="22968" y="6092"/>
                      <a:pt x="23146" y="4354"/>
                    </a:cubicBezTo>
                    <a:lnTo>
                      <a:pt x="23146" y="4354"/>
                    </a:lnTo>
                    <a:cubicBezTo>
                      <a:pt x="23108" y="4450"/>
                      <a:pt x="23046" y="4483"/>
                      <a:pt x="22971" y="4483"/>
                    </a:cubicBezTo>
                    <a:cubicBezTo>
                      <a:pt x="22794" y="4483"/>
                      <a:pt x="22546" y="4296"/>
                      <a:pt x="22369" y="4296"/>
                    </a:cubicBezTo>
                    <a:cubicBezTo>
                      <a:pt x="22294" y="4296"/>
                      <a:pt x="22232" y="4330"/>
                      <a:pt x="22194" y="4425"/>
                    </a:cubicBezTo>
                    <a:cubicBezTo>
                      <a:pt x="21051" y="7271"/>
                      <a:pt x="19503" y="10045"/>
                      <a:pt x="18050" y="10176"/>
                    </a:cubicBezTo>
                    <a:cubicBezTo>
                      <a:pt x="18042" y="10177"/>
                      <a:pt x="18033" y="10177"/>
                      <a:pt x="18024" y="10177"/>
                    </a:cubicBezTo>
                    <a:cubicBezTo>
                      <a:pt x="17045" y="10177"/>
                      <a:pt x="18788" y="4744"/>
                      <a:pt x="18670" y="3056"/>
                    </a:cubicBezTo>
                    <a:lnTo>
                      <a:pt x="18670" y="3056"/>
                    </a:lnTo>
                    <a:cubicBezTo>
                      <a:pt x="18468" y="3222"/>
                      <a:pt x="18218" y="3292"/>
                      <a:pt x="17935" y="3292"/>
                    </a:cubicBezTo>
                    <a:cubicBezTo>
                      <a:pt x="16534" y="3292"/>
                      <a:pt x="14318" y="1600"/>
                      <a:pt x="13096" y="1600"/>
                    </a:cubicBezTo>
                    <a:cubicBezTo>
                      <a:pt x="12814" y="1600"/>
                      <a:pt x="12584" y="1690"/>
                      <a:pt x="12431" y="1913"/>
                    </a:cubicBezTo>
                    <a:cubicBezTo>
                      <a:pt x="11626" y="3072"/>
                      <a:pt x="11036" y="3512"/>
                      <a:pt x="10544" y="3512"/>
                    </a:cubicBezTo>
                    <a:cubicBezTo>
                      <a:pt x="9450" y="3512"/>
                      <a:pt x="8846" y="1327"/>
                      <a:pt x="7466" y="20"/>
                    </a:cubicBezTo>
                    <a:cubicBezTo>
                      <a:pt x="7452" y="7"/>
                      <a:pt x="7436" y="1"/>
                      <a:pt x="7420" y="1"/>
                    </a:cubicBezTo>
                    <a:close/>
                  </a:path>
                </a:pathLst>
              </a:custGeom>
              <a:solidFill>
                <a:srgbClr val="62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7991064" y="2555423"/>
                <a:ext cx="256888" cy="399115"/>
              </a:xfrm>
              <a:custGeom>
                <a:avLst/>
                <a:gdLst/>
                <a:ahLst/>
                <a:cxnLst/>
                <a:rect l="l" t="t" r="r" b="b"/>
                <a:pathLst>
                  <a:path w="13931" h="21644" extrusionOk="0">
                    <a:moveTo>
                      <a:pt x="4555" y="0"/>
                    </a:moveTo>
                    <a:cubicBezTo>
                      <a:pt x="4506" y="0"/>
                      <a:pt x="4456" y="1"/>
                      <a:pt x="4406" y="3"/>
                    </a:cubicBezTo>
                    <a:cubicBezTo>
                      <a:pt x="1870" y="74"/>
                      <a:pt x="846" y="1836"/>
                      <a:pt x="584" y="2300"/>
                    </a:cubicBezTo>
                    <a:cubicBezTo>
                      <a:pt x="536" y="2384"/>
                      <a:pt x="513" y="2658"/>
                      <a:pt x="489" y="3086"/>
                    </a:cubicBezTo>
                    <a:cubicBezTo>
                      <a:pt x="453" y="4503"/>
                      <a:pt x="548" y="7575"/>
                      <a:pt x="513" y="10813"/>
                    </a:cubicBezTo>
                    <a:cubicBezTo>
                      <a:pt x="501" y="12314"/>
                      <a:pt x="453" y="13861"/>
                      <a:pt x="358" y="15290"/>
                    </a:cubicBezTo>
                    <a:cubicBezTo>
                      <a:pt x="346" y="15528"/>
                      <a:pt x="334" y="15766"/>
                      <a:pt x="322" y="15981"/>
                    </a:cubicBezTo>
                    <a:cubicBezTo>
                      <a:pt x="1" y="17100"/>
                      <a:pt x="1156" y="19541"/>
                      <a:pt x="1156" y="19541"/>
                    </a:cubicBezTo>
                    <a:cubicBezTo>
                      <a:pt x="1666" y="20215"/>
                      <a:pt x="2352" y="20468"/>
                      <a:pt x="3037" y="20468"/>
                    </a:cubicBezTo>
                    <a:cubicBezTo>
                      <a:pt x="3550" y="20468"/>
                      <a:pt x="4063" y="20326"/>
                      <a:pt x="4501" y="20112"/>
                    </a:cubicBezTo>
                    <a:cubicBezTo>
                      <a:pt x="5942" y="19410"/>
                      <a:pt x="6740" y="16326"/>
                      <a:pt x="7121" y="12980"/>
                    </a:cubicBezTo>
                    <a:lnTo>
                      <a:pt x="7121" y="12980"/>
                    </a:lnTo>
                    <a:cubicBezTo>
                      <a:pt x="7073" y="13980"/>
                      <a:pt x="7013" y="14969"/>
                      <a:pt x="6930" y="15850"/>
                    </a:cubicBezTo>
                    <a:cubicBezTo>
                      <a:pt x="6823" y="17076"/>
                      <a:pt x="6037" y="19684"/>
                      <a:pt x="6299" y="20315"/>
                    </a:cubicBezTo>
                    <a:cubicBezTo>
                      <a:pt x="6724" y="21299"/>
                      <a:pt x="7495" y="21643"/>
                      <a:pt x="8275" y="21643"/>
                    </a:cubicBezTo>
                    <a:cubicBezTo>
                      <a:pt x="8740" y="21643"/>
                      <a:pt x="9209" y="21521"/>
                      <a:pt x="9609" y="21338"/>
                    </a:cubicBezTo>
                    <a:cubicBezTo>
                      <a:pt x="11097" y="20660"/>
                      <a:pt x="12740" y="15707"/>
                      <a:pt x="13038" y="12564"/>
                    </a:cubicBezTo>
                    <a:cubicBezTo>
                      <a:pt x="13086" y="12099"/>
                      <a:pt x="13133" y="11635"/>
                      <a:pt x="13169" y="11171"/>
                    </a:cubicBezTo>
                    <a:cubicBezTo>
                      <a:pt x="13419" y="8515"/>
                      <a:pt x="13931" y="3205"/>
                      <a:pt x="13788" y="2717"/>
                    </a:cubicBezTo>
                    <a:cubicBezTo>
                      <a:pt x="13627" y="2175"/>
                      <a:pt x="13231" y="796"/>
                      <a:pt x="11184" y="796"/>
                    </a:cubicBezTo>
                    <a:cubicBezTo>
                      <a:pt x="11117" y="796"/>
                      <a:pt x="11048" y="797"/>
                      <a:pt x="10978" y="800"/>
                    </a:cubicBezTo>
                    <a:cubicBezTo>
                      <a:pt x="9490" y="872"/>
                      <a:pt x="8490" y="1419"/>
                      <a:pt x="7990" y="1788"/>
                    </a:cubicBezTo>
                    <a:cubicBezTo>
                      <a:pt x="7990" y="1788"/>
                      <a:pt x="7748" y="2532"/>
                      <a:pt x="7665" y="2532"/>
                    </a:cubicBezTo>
                    <a:cubicBezTo>
                      <a:pt x="7656" y="2532"/>
                      <a:pt x="7649" y="2523"/>
                      <a:pt x="7644" y="2503"/>
                    </a:cubicBezTo>
                    <a:cubicBezTo>
                      <a:pt x="7528" y="1989"/>
                      <a:pt x="6976" y="0"/>
                      <a:pt x="4555" y="0"/>
                    </a:cubicBezTo>
                    <a:close/>
                  </a:path>
                </a:pathLst>
              </a:custGeom>
              <a:solidFill>
                <a:srgbClr val="49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8002700" y="3198518"/>
                <a:ext cx="430334" cy="1637656"/>
              </a:xfrm>
              <a:custGeom>
                <a:avLst/>
                <a:gdLst/>
                <a:ahLst/>
                <a:cxnLst/>
                <a:rect l="l" t="t" r="r" b="b"/>
                <a:pathLst>
                  <a:path w="23337" h="88810" extrusionOk="0">
                    <a:moveTo>
                      <a:pt x="17289" y="1"/>
                    </a:moveTo>
                    <a:cubicBezTo>
                      <a:pt x="17146" y="60"/>
                      <a:pt x="16991" y="120"/>
                      <a:pt x="16848" y="179"/>
                    </a:cubicBezTo>
                    <a:cubicBezTo>
                      <a:pt x="14479" y="1084"/>
                      <a:pt x="11567" y="1359"/>
                      <a:pt x="8909" y="1359"/>
                    </a:cubicBezTo>
                    <a:cubicBezTo>
                      <a:pt x="5622" y="1359"/>
                      <a:pt x="2722" y="939"/>
                      <a:pt x="1715" y="775"/>
                    </a:cubicBezTo>
                    <a:cubicBezTo>
                      <a:pt x="1465" y="739"/>
                      <a:pt x="1322" y="715"/>
                      <a:pt x="1322" y="715"/>
                    </a:cubicBezTo>
                    <a:cubicBezTo>
                      <a:pt x="1096" y="4644"/>
                      <a:pt x="1" y="88774"/>
                      <a:pt x="1" y="88774"/>
                    </a:cubicBezTo>
                    <a:lnTo>
                      <a:pt x="2084" y="88809"/>
                    </a:lnTo>
                    <a:lnTo>
                      <a:pt x="23337" y="88202"/>
                    </a:lnTo>
                    <a:cubicBezTo>
                      <a:pt x="22706" y="79511"/>
                      <a:pt x="17289" y="1"/>
                      <a:pt x="17289" y="1"/>
                    </a:cubicBezTo>
                    <a:close/>
                  </a:path>
                </a:pathLst>
              </a:custGeom>
              <a:solidFill>
                <a:srgbClr val="25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8010610" y="3189298"/>
                <a:ext cx="337249" cy="121649"/>
              </a:xfrm>
              <a:custGeom>
                <a:avLst/>
                <a:gdLst/>
                <a:ahLst/>
                <a:cxnLst/>
                <a:rect l="l" t="t" r="r" b="b"/>
                <a:pathLst>
                  <a:path w="18289" h="6597" extrusionOk="0">
                    <a:moveTo>
                      <a:pt x="17669" y="1"/>
                    </a:moveTo>
                    <a:cubicBezTo>
                      <a:pt x="17502" y="72"/>
                      <a:pt x="17348" y="144"/>
                      <a:pt x="17181" y="203"/>
                    </a:cubicBezTo>
                    <a:cubicBezTo>
                      <a:pt x="14706" y="1238"/>
                      <a:pt x="11688" y="1563"/>
                      <a:pt x="8877" y="1563"/>
                    </a:cubicBezTo>
                    <a:cubicBezTo>
                      <a:pt x="5062" y="1563"/>
                      <a:pt x="1630" y="965"/>
                      <a:pt x="465" y="739"/>
                    </a:cubicBezTo>
                    <a:cubicBezTo>
                      <a:pt x="191" y="679"/>
                      <a:pt x="36" y="644"/>
                      <a:pt x="36" y="644"/>
                    </a:cubicBezTo>
                    <a:cubicBezTo>
                      <a:pt x="0" y="1346"/>
                      <a:pt x="0" y="3477"/>
                      <a:pt x="12" y="6597"/>
                    </a:cubicBezTo>
                    <a:lnTo>
                      <a:pt x="18288" y="5990"/>
                    </a:lnTo>
                    <a:cubicBezTo>
                      <a:pt x="18026" y="3013"/>
                      <a:pt x="17669" y="1"/>
                      <a:pt x="17669" y="1"/>
                    </a:cubicBezTo>
                    <a:close/>
                  </a:path>
                </a:pathLst>
              </a:custGeom>
              <a:solidFill>
                <a:srgbClr val="FC4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8169563" y="2612292"/>
                <a:ext cx="269851" cy="382943"/>
              </a:xfrm>
              <a:custGeom>
                <a:avLst/>
                <a:gdLst/>
                <a:ahLst/>
                <a:cxnLst/>
                <a:rect l="l" t="t" r="r" b="b"/>
                <a:pathLst>
                  <a:path w="14634" h="20767" extrusionOk="0">
                    <a:moveTo>
                      <a:pt x="7148" y="0"/>
                    </a:moveTo>
                    <a:cubicBezTo>
                      <a:pt x="5757" y="0"/>
                      <a:pt x="4873" y="851"/>
                      <a:pt x="4596" y="1110"/>
                    </a:cubicBezTo>
                    <a:cubicBezTo>
                      <a:pt x="4537" y="1169"/>
                      <a:pt x="4430" y="1419"/>
                      <a:pt x="4299" y="1824"/>
                    </a:cubicBezTo>
                    <a:cubicBezTo>
                      <a:pt x="3858" y="3134"/>
                      <a:pt x="3072" y="6051"/>
                      <a:pt x="2120" y="9075"/>
                    </a:cubicBezTo>
                    <a:cubicBezTo>
                      <a:pt x="1679" y="10492"/>
                      <a:pt x="1203" y="11920"/>
                      <a:pt x="715" y="13230"/>
                    </a:cubicBezTo>
                    <a:cubicBezTo>
                      <a:pt x="631" y="13456"/>
                      <a:pt x="548" y="13659"/>
                      <a:pt x="489" y="13873"/>
                    </a:cubicBezTo>
                    <a:cubicBezTo>
                      <a:pt x="429" y="13849"/>
                      <a:pt x="369" y="13837"/>
                      <a:pt x="322" y="13813"/>
                    </a:cubicBezTo>
                    <a:cubicBezTo>
                      <a:pt x="262" y="13909"/>
                      <a:pt x="215" y="14016"/>
                      <a:pt x="155" y="14111"/>
                    </a:cubicBezTo>
                    <a:cubicBezTo>
                      <a:pt x="155" y="14123"/>
                      <a:pt x="143" y="14135"/>
                      <a:pt x="143" y="14147"/>
                    </a:cubicBezTo>
                    <a:cubicBezTo>
                      <a:pt x="236" y="14003"/>
                      <a:pt x="278" y="13947"/>
                      <a:pt x="286" y="13947"/>
                    </a:cubicBezTo>
                    <a:lnTo>
                      <a:pt x="286" y="13947"/>
                    </a:lnTo>
                    <a:cubicBezTo>
                      <a:pt x="302" y="13947"/>
                      <a:pt x="176" y="14188"/>
                      <a:pt x="72" y="14397"/>
                    </a:cubicBezTo>
                    <a:cubicBezTo>
                      <a:pt x="48" y="14504"/>
                      <a:pt x="12" y="14635"/>
                      <a:pt x="0" y="14718"/>
                    </a:cubicBezTo>
                    <a:cubicBezTo>
                      <a:pt x="12" y="14778"/>
                      <a:pt x="12" y="14837"/>
                      <a:pt x="24" y="14909"/>
                    </a:cubicBezTo>
                    <a:cubicBezTo>
                      <a:pt x="60" y="15326"/>
                      <a:pt x="108" y="15730"/>
                      <a:pt x="143" y="16147"/>
                    </a:cubicBezTo>
                    <a:cubicBezTo>
                      <a:pt x="191" y="16647"/>
                      <a:pt x="822" y="17504"/>
                      <a:pt x="822" y="17981"/>
                    </a:cubicBezTo>
                    <a:cubicBezTo>
                      <a:pt x="1223" y="19142"/>
                      <a:pt x="2214" y="19573"/>
                      <a:pt x="3113" y="19573"/>
                    </a:cubicBezTo>
                    <a:cubicBezTo>
                      <a:pt x="3229" y="19573"/>
                      <a:pt x="3342" y="19566"/>
                      <a:pt x="3453" y="19552"/>
                    </a:cubicBezTo>
                    <a:cubicBezTo>
                      <a:pt x="4870" y="19374"/>
                      <a:pt x="5811" y="16385"/>
                      <a:pt x="7085" y="13361"/>
                    </a:cubicBezTo>
                    <a:lnTo>
                      <a:pt x="7085" y="13361"/>
                    </a:lnTo>
                    <a:cubicBezTo>
                      <a:pt x="6763" y="14290"/>
                      <a:pt x="6430" y="15195"/>
                      <a:pt x="6108" y="15992"/>
                    </a:cubicBezTo>
                    <a:cubicBezTo>
                      <a:pt x="5668" y="17111"/>
                      <a:pt x="5513" y="17981"/>
                      <a:pt x="5561" y="18659"/>
                    </a:cubicBezTo>
                    <a:cubicBezTo>
                      <a:pt x="5670" y="20229"/>
                      <a:pt x="6822" y="20766"/>
                      <a:pt x="7822" y="20766"/>
                    </a:cubicBezTo>
                    <a:cubicBezTo>
                      <a:pt x="7907" y="20766"/>
                      <a:pt x="7991" y="20762"/>
                      <a:pt x="8073" y="20755"/>
                    </a:cubicBezTo>
                    <a:cubicBezTo>
                      <a:pt x="9525" y="20624"/>
                      <a:pt x="11061" y="17850"/>
                      <a:pt x="12216" y="15004"/>
                    </a:cubicBezTo>
                    <a:cubicBezTo>
                      <a:pt x="12383" y="14587"/>
                      <a:pt x="12550" y="14159"/>
                      <a:pt x="12716" y="13742"/>
                    </a:cubicBezTo>
                    <a:cubicBezTo>
                      <a:pt x="13681" y="11325"/>
                      <a:pt x="14538" y="9087"/>
                      <a:pt x="14550" y="8575"/>
                    </a:cubicBezTo>
                    <a:cubicBezTo>
                      <a:pt x="14574" y="7991"/>
                      <a:pt x="14633" y="6479"/>
                      <a:pt x="12716" y="5812"/>
                    </a:cubicBezTo>
                    <a:cubicBezTo>
                      <a:pt x="12122" y="5607"/>
                      <a:pt x="11586" y="5536"/>
                      <a:pt x="11130" y="5536"/>
                    </a:cubicBezTo>
                    <a:cubicBezTo>
                      <a:pt x="10610" y="5536"/>
                      <a:pt x="10192" y="5628"/>
                      <a:pt x="9906" y="5717"/>
                    </a:cubicBezTo>
                    <a:cubicBezTo>
                      <a:pt x="10264" y="4669"/>
                      <a:pt x="10502" y="3919"/>
                      <a:pt x="10514" y="3705"/>
                    </a:cubicBezTo>
                    <a:cubicBezTo>
                      <a:pt x="10561" y="3181"/>
                      <a:pt x="10656" y="1050"/>
                      <a:pt x="8490" y="252"/>
                    </a:cubicBezTo>
                    <a:cubicBezTo>
                      <a:pt x="8001" y="72"/>
                      <a:pt x="7553" y="0"/>
                      <a:pt x="7148" y="0"/>
                    </a:cubicBezTo>
                    <a:close/>
                  </a:path>
                </a:pathLst>
              </a:custGeom>
              <a:solidFill>
                <a:srgbClr val="49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7881291" y="2772388"/>
                <a:ext cx="315730" cy="352388"/>
              </a:xfrm>
              <a:custGeom>
                <a:avLst/>
                <a:gdLst/>
                <a:ahLst/>
                <a:cxnLst/>
                <a:rect l="l" t="t" r="r" b="b"/>
                <a:pathLst>
                  <a:path w="17122" h="19110" extrusionOk="0">
                    <a:moveTo>
                      <a:pt x="5259" y="1"/>
                    </a:moveTo>
                    <a:cubicBezTo>
                      <a:pt x="4778" y="1"/>
                      <a:pt x="4381" y="89"/>
                      <a:pt x="3918" y="190"/>
                    </a:cubicBezTo>
                    <a:cubicBezTo>
                      <a:pt x="2667" y="452"/>
                      <a:pt x="1334" y="881"/>
                      <a:pt x="584" y="4453"/>
                    </a:cubicBezTo>
                    <a:cubicBezTo>
                      <a:pt x="0" y="7227"/>
                      <a:pt x="1548" y="11513"/>
                      <a:pt x="3203" y="14371"/>
                    </a:cubicBezTo>
                    <a:cubicBezTo>
                      <a:pt x="5049" y="17573"/>
                      <a:pt x="7239" y="19109"/>
                      <a:pt x="7239" y="19109"/>
                    </a:cubicBezTo>
                    <a:cubicBezTo>
                      <a:pt x="14383" y="13252"/>
                      <a:pt x="6121" y="6989"/>
                      <a:pt x="6120" y="6989"/>
                    </a:cubicBezTo>
                    <a:lnTo>
                      <a:pt x="6120" y="6989"/>
                    </a:lnTo>
                    <a:cubicBezTo>
                      <a:pt x="7382" y="7525"/>
                      <a:pt x="8013" y="7870"/>
                      <a:pt x="9633" y="8501"/>
                    </a:cubicBezTo>
                    <a:cubicBezTo>
                      <a:pt x="10633" y="8894"/>
                      <a:pt x="11657" y="9191"/>
                      <a:pt x="12669" y="9239"/>
                    </a:cubicBezTo>
                    <a:cubicBezTo>
                      <a:pt x="12802" y="9247"/>
                      <a:pt x="12945" y="9252"/>
                      <a:pt x="13094" y="9252"/>
                    </a:cubicBezTo>
                    <a:cubicBezTo>
                      <a:pt x="13813" y="9252"/>
                      <a:pt x="14694" y="9152"/>
                      <a:pt x="15502" y="8906"/>
                    </a:cubicBezTo>
                    <a:cubicBezTo>
                      <a:pt x="15502" y="8906"/>
                      <a:pt x="16907" y="8513"/>
                      <a:pt x="17015" y="6810"/>
                    </a:cubicBezTo>
                    <a:cubicBezTo>
                      <a:pt x="17122" y="5120"/>
                      <a:pt x="16764" y="5893"/>
                      <a:pt x="16610" y="5441"/>
                    </a:cubicBezTo>
                    <a:cubicBezTo>
                      <a:pt x="16431" y="5370"/>
                      <a:pt x="16264" y="5286"/>
                      <a:pt x="16110" y="5191"/>
                    </a:cubicBezTo>
                    <a:cubicBezTo>
                      <a:pt x="15788" y="5072"/>
                      <a:pt x="15431" y="4941"/>
                      <a:pt x="15086" y="4762"/>
                    </a:cubicBezTo>
                    <a:cubicBezTo>
                      <a:pt x="14026" y="4203"/>
                      <a:pt x="11835" y="2774"/>
                      <a:pt x="9990" y="1702"/>
                    </a:cubicBezTo>
                    <a:cubicBezTo>
                      <a:pt x="9109" y="1202"/>
                      <a:pt x="8311" y="774"/>
                      <a:pt x="7751" y="559"/>
                    </a:cubicBezTo>
                    <a:cubicBezTo>
                      <a:pt x="7180" y="357"/>
                      <a:pt x="6728" y="214"/>
                      <a:pt x="6335" y="131"/>
                    </a:cubicBezTo>
                    <a:cubicBezTo>
                      <a:pt x="5915" y="37"/>
                      <a:pt x="5570" y="1"/>
                      <a:pt x="5259" y="1"/>
                    </a:cubicBezTo>
                    <a:close/>
                  </a:path>
                </a:pathLst>
              </a:custGeom>
              <a:solidFill>
                <a:srgbClr val="62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body" idx="1"/>
          </p:nvPr>
        </p:nvSpPr>
        <p:spPr>
          <a:xfrm>
            <a:off x="712350" y="1352900"/>
            <a:ext cx="7719300" cy="2472600"/>
          </a:xfrm>
          <a:prstGeom prst="rect">
            <a:avLst/>
          </a:prstGeom>
        </p:spPr>
        <p:txBody>
          <a:bodyPr spcFirstLastPara="1" wrap="square" lIns="91425" tIns="91425" rIns="91425" bIns="91425" anchor="t" anchorCtr="0">
            <a:noAutofit/>
          </a:bodyPr>
          <a:lstStyle/>
          <a:p>
            <a:pPr marL="0" lvl="0" indent="0">
              <a:lnSpc>
                <a:spcPct val="100000"/>
              </a:lnSpc>
              <a:buNone/>
            </a:pPr>
            <a:r>
              <a:rPr lang="fr-FR" sz="2400" b="1" dirty="0" err="1">
                <a:solidFill>
                  <a:schemeClr val="bg2"/>
                </a:solidFill>
              </a:rPr>
              <a:t>Jigsaw</a:t>
            </a:r>
            <a:r>
              <a:rPr lang="fr-FR" sz="2400" dirty="0"/>
              <a:t> est une technique d'apprentissage coopératif développée par Elliot Aronson, qui réduit les conflits raciaux parmi les écoliers, favorise un meilleur apprentissage, améliore la motivation des élèves et augmente le plaisir de l'expérience d'apprentissage.</a:t>
            </a:r>
            <a:endParaRPr sz="2400" dirty="0">
              <a:solidFill>
                <a:srgbClr val="252D48"/>
              </a:solidFill>
            </a:endParaRPr>
          </a:p>
        </p:txBody>
      </p:sp>
      <p:sp>
        <p:nvSpPr>
          <p:cNvPr id="260" name="Google Shape;260;p28"/>
          <p:cNvSpPr txBox="1">
            <a:spLocks noGrp="1"/>
          </p:cNvSpPr>
          <p:nvPr>
            <p:ph type="title"/>
          </p:nvPr>
        </p:nvSpPr>
        <p:spPr>
          <a:xfrm>
            <a:off x="712350" y="505596"/>
            <a:ext cx="7719300" cy="482400"/>
          </a:xfrm>
          <a:prstGeom prst="rect">
            <a:avLst/>
          </a:prstGeom>
        </p:spPr>
        <p:txBody>
          <a:bodyPr spcFirstLastPara="1" wrap="square" lIns="91425" tIns="91425" rIns="91425" bIns="91425" anchor="ctr" anchorCtr="0">
            <a:noAutofit/>
          </a:bodyPr>
          <a:lstStyle/>
          <a:p>
            <a:pPr lvl="0"/>
            <a:r>
              <a:rPr lang="en-US" sz="2800" dirty="0" err="1"/>
              <a:t>Définition</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9"/>
        <p:cNvGrpSpPr/>
        <p:nvPr/>
      </p:nvGrpSpPr>
      <p:grpSpPr>
        <a:xfrm>
          <a:off x="0" y="0"/>
          <a:ext cx="0" cy="0"/>
          <a:chOff x="0" y="0"/>
          <a:chExt cx="0" cy="0"/>
        </a:xfrm>
      </p:grpSpPr>
      <p:sp>
        <p:nvSpPr>
          <p:cNvPr id="5250" name="Google Shape;5250;p43"/>
          <p:cNvSpPr/>
          <p:nvPr/>
        </p:nvSpPr>
        <p:spPr>
          <a:xfrm>
            <a:off x="3401600" y="1401350"/>
            <a:ext cx="2340900" cy="2340900"/>
          </a:xfrm>
          <a:prstGeom prst="ellipse">
            <a:avLst/>
          </a:prstGeom>
          <a:noFill/>
          <a:ln w="19050" cap="flat" cmpd="sng">
            <a:solidFill>
              <a:srgbClr val="F9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43"/>
          <p:cNvSpPr/>
          <p:nvPr/>
        </p:nvSpPr>
        <p:spPr>
          <a:xfrm>
            <a:off x="3629109" y="1628859"/>
            <a:ext cx="1885800" cy="1885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43"/>
          <p:cNvSpPr txBox="1">
            <a:spLocks noGrp="1"/>
          </p:cNvSpPr>
          <p:nvPr>
            <p:ph type="title"/>
          </p:nvPr>
        </p:nvSpPr>
        <p:spPr>
          <a:xfrm>
            <a:off x="712350" y="535413"/>
            <a:ext cx="7719300" cy="482400"/>
          </a:xfrm>
          <a:prstGeom prst="rect">
            <a:avLst/>
          </a:prstGeom>
        </p:spPr>
        <p:txBody>
          <a:bodyPr spcFirstLastPara="1" wrap="square" lIns="91425" tIns="91425" rIns="91425" bIns="91425" anchor="ctr" anchorCtr="0">
            <a:noAutofit/>
          </a:bodyPr>
          <a:lstStyle/>
          <a:p>
            <a:pPr lvl="0"/>
            <a:r>
              <a:rPr lang="en-US" sz="3200" dirty="0"/>
              <a:t>Mots </a:t>
            </a:r>
            <a:r>
              <a:rPr lang="en-US" sz="3200" dirty="0" err="1"/>
              <a:t>clés</a:t>
            </a:r>
            <a:endParaRPr sz="3200" dirty="0"/>
          </a:p>
        </p:txBody>
      </p:sp>
      <p:grpSp>
        <p:nvGrpSpPr>
          <p:cNvPr id="5253" name="Google Shape;5253;p43"/>
          <p:cNvGrpSpPr/>
          <p:nvPr/>
        </p:nvGrpSpPr>
        <p:grpSpPr>
          <a:xfrm rot="5400000">
            <a:off x="5871250" y="1511900"/>
            <a:ext cx="33650" cy="773300"/>
            <a:chOff x="4783775" y="1199950"/>
            <a:chExt cx="33650" cy="773300"/>
          </a:xfrm>
        </p:grpSpPr>
        <p:sp>
          <p:nvSpPr>
            <p:cNvPr id="5254" name="Google Shape;5254;p43"/>
            <p:cNvSpPr/>
            <p:nvPr/>
          </p:nvSpPr>
          <p:spPr>
            <a:xfrm rot="10800000">
              <a:off x="4783775" y="119995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43"/>
            <p:cNvSpPr/>
            <p:nvPr/>
          </p:nvSpPr>
          <p:spPr>
            <a:xfrm rot="10800000">
              <a:off x="4783775" y="1347938"/>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43"/>
            <p:cNvSpPr/>
            <p:nvPr/>
          </p:nvSpPr>
          <p:spPr>
            <a:xfrm rot="10800000">
              <a:off x="4783775" y="149592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43"/>
            <p:cNvSpPr/>
            <p:nvPr/>
          </p:nvSpPr>
          <p:spPr>
            <a:xfrm rot="10800000">
              <a:off x="4783775" y="1643913"/>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43"/>
            <p:cNvSpPr/>
            <p:nvPr/>
          </p:nvSpPr>
          <p:spPr>
            <a:xfrm rot="10800000">
              <a:off x="4783775" y="179190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43"/>
            <p:cNvSpPr/>
            <p:nvPr/>
          </p:nvSpPr>
          <p:spPr>
            <a:xfrm rot="10800000">
              <a:off x="4783775" y="193987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0" name="Google Shape;5260;p43"/>
          <p:cNvGrpSpPr/>
          <p:nvPr/>
        </p:nvGrpSpPr>
        <p:grpSpPr>
          <a:xfrm rot="5400000">
            <a:off x="5871250" y="2858600"/>
            <a:ext cx="33650" cy="773300"/>
            <a:chOff x="4783775" y="1199950"/>
            <a:chExt cx="33650" cy="773300"/>
          </a:xfrm>
        </p:grpSpPr>
        <p:sp>
          <p:nvSpPr>
            <p:cNvPr id="5261" name="Google Shape;5261;p43"/>
            <p:cNvSpPr/>
            <p:nvPr/>
          </p:nvSpPr>
          <p:spPr>
            <a:xfrm rot="10800000">
              <a:off x="4783775" y="119995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43"/>
            <p:cNvSpPr/>
            <p:nvPr/>
          </p:nvSpPr>
          <p:spPr>
            <a:xfrm rot="10800000">
              <a:off x="4783775" y="1347938"/>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43"/>
            <p:cNvSpPr/>
            <p:nvPr/>
          </p:nvSpPr>
          <p:spPr>
            <a:xfrm rot="10800000">
              <a:off x="4783775" y="149592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43"/>
            <p:cNvSpPr/>
            <p:nvPr/>
          </p:nvSpPr>
          <p:spPr>
            <a:xfrm rot="10800000">
              <a:off x="4783775" y="1643913"/>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43"/>
            <p:cNvSpPr/>
            <p:nvPr/>
          </p:nvSpPr>
          <p:spPr>
            <a:xfrm rot="10800000">
              <a:off x="4783775" y="179190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43"/>
            <p:cNvSpPr/>
            <p:nvPr/>
          </p:nvSpPr>
          <p:spPr>
            <a:xfrm rot="10800000">
              <a:off x="4783775" y="193987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7" name="Google Shape;5267;p43"/>
          <p:cNvGrpSpPr/>
          <p:nvPr/>
        </p:nvGrpSpPr>
        <p:grpSpPr>
          <a:xfrm rot="5400000">
            <a:off x="3239100" y="1511900"/>
            <a:ext cx="33650" cy="773300"/>
            <a:chOff x="4783775" y="1199950"/>
            <a:chExt cx="33650" cy="773300"/>
          </a:xfrm>
        </p:grpSpPr>
        <p:sp>
          <p:nvSpPr>
            <p:cNvPr id="5268" name="Google Shape;5268;p43"/>
            <p:cNvSpPr/>
            <p:nvPr/>
          </p:nvSpPr>
          <p:spPr>
            <a:xfrm rot="10800000">
              <a:off x="4783775" y="119995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43"/>
            <p:cNvSpPr/>
            <p:nvPr/>
          </p:nvSpPr>
          <p:spPr>
            <a:xfrm rot="10800000">
              <a:off x="4783775" y="1347938"/>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43"/>
            <p:cNvSpPr/>
            <p:nvPr/>
          </p:nvSpPr>
          <p:spPr>
            <a:xfrm rot="10800000">
              <a:off x="4783775" y="149592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43"/>
            <p:cNvSpPr/>
            <p:nvPr/>
          </p:nvSpPr>
          <p:spPr>
            <a:xfrm rot="10800000">
              <a:off x="4783775" y="1643913"/>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43"/>
            <p:cNvSpPr/>
            <p:nvPr/>
          </p:nvSpPr>
          <p:spPr>
            <a:xfrm rot="10800000">
              <a:off x="4783775" y="179190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43"/>
            <p:cNvSpPr/>
            <p:nvPr/>
          </p:nvSpPr>
          <p:spPr>
            <a:xfrm rot="10800000">
              <a:off x="4783775" y="193987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4" name="Google Shape;5274;p43"/>
          <p:cNvGrpSpPr/>
          <p:nvPr/>
        </p:nvGrpSpPr>
        <p:grpSpPr>
          <a:xfrm rot="5400000">
            <a:off x="3239100" y="2858600"/>
            <a:ext cx="33650" cy="773300"/>
            <a:chOff x="4783775" y="1199950"/>
            <a:chExt cx="33650" cy="773300"/>
          </a:xfrm>
        </p:grpSpPr>
        <p:sp>
          <p:nvSpPr>
            <p:cNvPr id="5275" name="Google Shape;5275;p43"/>
            <p:cNvSpPr/>
            <p:nvPr/>
          </p:nvSpPr>
          <p:spPr>
            <a:xfrm rot="10800000">
              <a:off x="4783775" y="119995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43"/>
            <p:cNvSpPr/>
            <p:nvPr/>
          </p:nvSpPr>
          <p:spPr>
            <a:xfrm rot="10800000">
              <a:off x="4783775" y="1347938"/>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43"/>
            <p:cNvSpPr/>
            <p:nvPr/>
          </p:nvSpPr>
          <p:spPr>
            <a:xfrm rot="10800000">
              <a:off x="4783775" y="149592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43"/>
            <p:cNvSpPr/>
            <p:nvPr/>
          </p:nvSpPr>
          <p:spPr>
            <a:xfrm rot="10800000">
              <a:off x="4783775" y="1643913"/>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43"/>
            <p:cNvSpPr/>
            <p:nvPr/>
          </p:nvSpPr>
          <p:spPr>
            <a:xfrm rot="10800000">
              <a:off x="4783775" y="1791900"/>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43"/>
            <p:cNvSpPr/>
            <p:nvPr/>
          </p:nvSpPr>
          <p:spPr>
            <a:xfrm rot="10800000">
              <a:off x="4783775" y="1939875"/>
              <a:ext cx="33650" cy="33375"/>
            </a:xfrm>
            <a:custGeom>
              <a:avLst/>
              <a:gdLst/>
              <a:ahLst/>
              <a:cxnLst/>
              <a:rect l="l" t="t" r="r" b="b"/>
              <a:pathLst>
                <a:path w="1346" h="1335" extrusionOk="0">
                  <a:moveTo>
                    <a:pt x="667" y="1"/>
                  </a:moveTo>
                  <a:cubicBezTo>
                    <a:pt x="501" y="1"/>
                    <a:pt x="322" y="72"/>
                    <a:pt x="203" y="191"/>
                  </a:cubicBezTo>
                  <a:cubicBezTo>
                    <a:pt x="72" y="322"/>
                    <a:pt x="0" y="489"/>
                    <a:pt x="0" y="668"/>
                  </a:cubicBezTo>
                  <a:cubicBezTo>
                    <a:pt x="0" y="846"/>
                    <a:pt x="72" y="1013"/>
                    <a:pt x="203" y="1144"/>
                  </a:cubicBezTo>
                  <a:cubicBezTo>
                    <a:pt x="322" y="1263"/>
                    <a:pt x="501" y="1334"/>
                    <a:pt x="667" y="1334"/>
                  </a:cubicBezTo>
                  <a:cubicBezTo>
                    <a:pt x="846" y="1334"/>
                    <a:pt x="1024" y="1263"/>
                    <a:pt x="1143" y="1144"/>
                  </a:cubicBezTo>
                  <a:cubicBezTo>
                    <a:pt x="1274" y="1013"/>
                    <a:pt x="1346" y="846"/>
                    <a:pt x="1346" y="668"/>
                  </a:cubicBezTo>
                  <a:cubicBezTo>
                    <a:pt x="1346" y="489"/>
                    <a:pt x="1274" y="322"/>
                    <a:pt x="1143" y="191"/>
                  </a:cubicBezTo>
                  <a:cubicBezTo>
                    <a:pt x="1024" y="72"/>
                    <a:pt x="846" y="1"/>
                    <a:pt x="667" y="1"/>
                  </a:cubicBezTo>
                  <a:close/>
                </a:path>
              </a:pathLst>
            </a:cu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1" name="Google Shape;5281;p43"/>
          <p:cNvSpPr/>
          <p:nvPr/>
        </p:nvSpPr>
        <p:spPr>
          <a:xfrm>
            <a:off x="5397788" y="1784250"/>
            <a:ext cx="228600" cy="228600"/>
          </a:xfrm>
          <a:prstGeom prst="ellipse">
            <a:avLst/>
          </a:pr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43"/>
          <p:cNvSpPr/>
          <p:nvPr/>
        </p:nvSpPr>
        <p:spPr>
          <a:xfrm>
            <a:off x="5397788" y="3130950"/>
            <a:ext cx="228600" cy="228600"/>
          </a:xfrm>
          <a:prstGeom prst="ellipse">
            <a:avLst/>
          </a:pr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43"/>
          <p:cNvSpPr/>
          <p:nvPr/>
        </p:nvSpPr>
        <p:spPr>
          <a:xfrm>
            <a:off x="3517588" y="1784250"/>
            <a:ext cx="228600" cy="228600"/>
          </a:xfrm>
          <a:prstGeom prst="ellipse">
            <a:avLst/>
          </a:pr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43"/>
          <p:cNvSpPr/>
          <p:nvPr/>
        </p:nvSpPr>
        <p:spPr>
          <a:xfrm>
            <a:off x="3517588" y="3130950"/>
            <a:ext cx="228600" cy="228600"/>
          </a:xfrm>
          <a:prstGeom prst="ellipse">
            <a:avLst/>
          </a:pr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43"/>
          <p:cNvSpPr/>
          <p:nvPr/>
        </p:nvSpPr>
        <p:spPr>
          <a:xfrm>
            <a:off x="6372100" y="1609950"/>
            <a:ext cx="1516800" cy="577200"/>
          </a:xfrm>
          <a:prstGeom prst="round2DiagRect">
            <a:avLst>
              <a:gd name="adj1" fmla="val 0"/>
              <a:gd name="adj2" fmla="val 33550"/>
            </a:avLst>
          </a:pr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43"/>
          <p:cNvSpPr txBox="1">
            <a:spLocks noGrp="1"/>
          </p:cNvSpPr>
          <p:nvPr>
            <p:ph type="subTitle" idx="4294967295"/>
          </p:nvPr>
        </p:nvSpPr>
        <p:spPr>
          <a:xfrm>
            <a:off x="6414400" y="1652250"/>
            <a:ext cx="1432200" cy="492600"/>
          </a:xfrm>
          <a:prstGeom prst="rect">
            <a:avLst/>
          </a:prstGeom>
        </p:spPr>
        <p:txBody>
          <a:bodyPr spcFirstLastPara="1" wrap="square" lIns="91425" tIns="91425" rIns="91425" bIns="91425" anchor="ctr" anchorCtr="0">
            <a:noAutofit/>
          </a:bodyPr>
          <a:lstStyle/>
          <a:p>
            <a:pPr marL="0" lvl="0" indent="0" algn="ctr">
              <a:buNone/>
            </a:pPr>
            <a:r>
              <a:rPr lang="en-US" sz="1600" dirty="0" err="1">
                <a:solidFill>
                  <a:srgbClr val="FFFFFF"/>
                </a:solidFill>
              </a:rPr>
              <a:t>L'interdépendance</a:t>
            </a:r>
            <a:r>
              <a:rPr lang="en-US" sz="1600" dirty="0">
                <a:solidFill>
                  <a:srgbClr val="FFFFFF"/>
                </a:solidFill>
              </a:rPr>
              <a:t> positive</a:t>
            </a:r>
            <a:endParaRPr sz="1600" dirty="0">
              <a:solidFill>
                <a:srgbClr val="FFFFFF"/>
              </a:solidFill>
            </a:endParaRPr>
          </a:p>
        </p:txBody>
      </p:sp>
      <p:sp>
        <p:nvSpPr>
          <p:cNvPr id="5288" name="Google Shape;5288;p43"/>
          <p:cNvSpPr/>
          <p:nvPr/>
        </p:nvSpPr>
        <p:spPr>
          <a:xfrm>
            <a:off x="6372100" y="2953700"/>
            <a:ext cx="1516800" cy="577200"/>
          </a:xfrm>
          <a:prstGeom prst="round2DiagRect">
            <a:avLst>
              <a:gd name="adj1" fmla="val 0"/>
              <a:gd name="adj2" fmla="val 33550"/>
            </a:avLst>
          </a:pr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43"/>
          <p:cNvSpPr txBox="1">
            <a:spLocks noGrp="1"/>
          </p:cNvSpPr>
          <p:nvPr>
            <p:ph type="subTitle" idx="4294967295"/>
          </p:nvPr>
        </p:nvSpPr>
        <p:spPr>
          <a:xfrm>
            <a:off x="6414400" y="2996000"/>
            <a:ext cx="1571874" cy="492600"/>
          </a:xfrm>
          <a:prstGeom prst="rect">
            <a:avLst/>
          </a:prstGeom>
        </p:spPr>
        <p:txBody>
          <a:bodyPr spcFirstLastPara="1" wrap="square" lIns="91425" tIns="91425" rIns="91425" bIns="91425" anchor="ctr" anchorCtr="0">
            <a:noAutofit/>
          </a:bodyPr>
          <a:lstStyle/>
          <a:p>
            <a:pPr marL="0" lvl="0" indent="0" algn="ctr">
              <a:buNone/>
            </a:pPr>
            <a:r>
              <a:rPr lang="en-US" sz="1600" dirty="0">
                <a:solidFill>
                  <a:srgbClr val="FFFFFF"/>
                </a:solidFill>
              </a:rPr>
              <a:t>La </a:t>
            </a:r>
            <a:r>
              <a:rPr lang="en-US" sz="1600" dirty="0" err="1">
                <a:solidFill>
                  <a:srgbClr val="FFFFFF"/>
                </a:solidFill>
              </a:rPr>
              <a:t>responsabilité</a:t>
            </a:r>
            <a:r>
              <a:rPr lang="en-US" sz="1600" dirty="0">
                <a:solidFill>
                  <a:srgbClr val="FFFFFF"/>
                </a:solidFill>
              </a:rPr>
              <a:t> </a:t>
            </a:r>
            <a:r>
              <a:rPr lang="en-US" sz="1600" dirty="0" err="1">
                <a:solidFill>
                  <a:srgbClr val="FFFFFF"/>
                </a:solidFill>
              </a:rPr>
              <a:t>individuelle</a:t>
            </a:r>
            <a:r>
              <a:rPr lang="en-US" sz="1600" dirty="0">
                <a:solidFill>
                  <a:srgbClr val="FFFFFF"/>
                </a:solidFill>
              </a:rPr>
              <a:t> </a:t>
            </a:r>
            <a:endParaRPr sz="1600" dirty="0">
              <a:solidFill>
                <a:srgbClr val="FFFFFF"/>
              </a:solidFill>
            </a:endParaRPr>
          </a:p>
        </p:txBody>
      </p:sp>
      <p:sp>
        <p:nvSpPr>
          <p:cNvPr id="5291" name="Google Shape;5291;p43"/>
          <p:cNvSpPr/>
          <p:nvPr/>
        </p:nvSpPr>
        <p:spPr>
          <a:xfrm>
            <a:off x="1255100" y="1609950"/>
            <a:ext cx="1516800" cy="577200"/>
          </a:xfrm>
          <a:prstGeom prst="round2DiagRect">
            <a:avLst>
              <a:gd name="adj1" fmla="val 0"/>
              <a:gd name="adj2" fmla="val 33550"/>
            </a:avLst>
          </a:prstGeom>
          <a:solidFill>
            <a:srgbClr val="00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43"/>
          <p:cNvSpPr txBox="1">
            <a:spLocks noGrp="1"/>
          </p:cNvSpPr>
          <p:nvPr>
            <p:ph type="subTitle" idx="4294967295"/>
          </p:nvPr>
        </p:nvSpPr>
        <p:spPr>
          <a:xfrm>
            <a:off x="1297400" y="1652250"/>
            <a:ext cx="1432200" cy="492600"/>
          </a:xfrm>
          <a:prstGeom prst="rect">
            <a:avLst/>
          </a:prstGeom>
        </p:spPr>
        <p:txBody>
          <a:bodyPr spcFirstLastPara="1" wrap="square" lIns="91425" tIns="91425" rIns="91425" bIns="91425" anchor="ctr" anchorCtr="0">
            <a:noAutofit/>
          </a:bodyPr>
          <a:lstStyle/>
          <a:p>
            <a:pPr marL="0" lvl="0" indent="0" algn="ctr">
              <a:buNone/>
            </a:pPr>
            <a:r>
              <a:rPr lang="en-US" sz="1600" dirty="0" err="1">
                <a:solidFill>
                  <a:srgbClr val="FFFFFF"/>
                </a:solidFill>
              </a:rPr>
              <a:t>Apprentissage</a:t>
            </a:r>
            <a:r>
              <a:rPr lang="en-US" sz="1600" dirty="0">
                <a:solidFill>
                  <a:srgbClr val="FFFFFF"/>
                </a:solidFill>
              </a:rPr>
              <a:t> </a:t>
            </a:r>
            <a:r>
              <a:rPr lang="en-US" sz="1600" dirty="0" err="1">
                <a:solidFill>
                  <a:srgbClr val="FFFFFF"/>
                </a:solidFill>
              </a:rPr>
              <a:t>coopératif</a:t>
            </a:r>
            <a:r>
              <a:rPr lang="en-US" sz="1600" dirty="0">
                <a:solidFill>
                  <a:srgbClr val="FFFFFF"/>
                </a:solidFill>
              </a:rPr>
              <a:t> </a:t>
            </a:r>
            <a:endParaRPr sz="1600" dirty="0">
              <a:solidFill>
                <a:srgbClr val="FFFFFF"/>
              </a:solidFill>
            </a:endParaRPr>
          </a:p>
        </p:txBody>
      </p:sp>
      <p:sp>
        <p:nvSpPr>
          <p:cNvPr id="5294" name="Google Shape;5294;p43"/>
          <p:cNvSpPr/>
          <p:nvPr/>
        </p:nvSpPr>
        <p:spPr>
          <a:xfrm>
            <a:off x="1255100" y="2953700"/>
            <a:ext cx="1516800" cy="577200"/>
          </a:xfrm>
          <a:prstGeom prst="round2DiagRect">
            <a:avLst>
              <a:gd name="adj1" fmla="val 0"/>
              <a:gd name="adj2" fmla="val 33550"/>
            </a:avLst>
          </a:prstGeom>
          <a:solidFill>
            <a:srgbClr val="F37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3"/>
          <p:cNvSpPr txBox="1">
            <a:spLocks noGrp="1"/>
          </p:cNvSpPr>
          <p:nvPr>
            <p:ph type="subTitle" idx="4294967295"/>
          </p:nvPr>
        </p:nvSpPr>
        <p:spPr>
          <a:xfrm>
            <a:off x="1297400" y="2996000"/>
            <a:ext cx="1432200" cy="492600"/>
          </a:xfrm>
          <a:prstGeom prst="rect">
            <a:avLst/>
          </a:prstGeom>
        </p:spPr>
        <p:txBody>
          <a:bodyPr spcFirstLastPara="1" wrap="square" lIns="91425" tIns="91425" rIns="91425" bIns="91425" anchor="ctr" anchorCtr="0">
            <a:noAutofit/>
          </a:bodyPr>
          <a:lstStyle/>
          <a:p>
            <a:pPr marL="0" lvl="0" indent="0" algn="ctr">
              <a:buNone/>
            </a:pPr>
            <a:r>
              <a:rPr lang="en-US" sz="1600" dirty="0">
                <a:solidFill>
                  <a:srgbClr val="FFFFFF"/>
                </a:solidFill>
              </a:rPr>
              <a:t>Engagement</a:t>
            </a:r>
            <a:endParaRPr sz="1600" dirty="0">
              <a:solidFill>
                <a:srgbClr val="FFFFFF"/>
              </a:solidFill>
            </a:endParaRPr>
          </a:p>
        </p:txBody>
      </p:sp>
      <p:sp>
        <p:nvSpPr>
          <p:cNvPr id="5297" name="Google Shape;5297;p43"/>
          <p:cNvSpPr txBox="1"/>
          <p:nvPr/>
        </p:nvSpPr>
        <p:spPr>
          <a:xfrm>
            <a:off x="3798000" y="2108700"/>
            <a:ext cx="1548000" cy="926100"/>
          </a:xfrm>
          <a:prstGeom prst="rect">
            <a:avLst/>
          </a:prstGeom>
          <a:noFill/>
          <a:ln>
            <a:noFill/>
          </a:ln>
        </p:spPr>
        <p:txBody>
          <a:bodyPr spcFirstLastPara="1" wrap="square" lIns="91425" tIns="91425" rIns="91425" bIns="91425" anchor="ctr" anchorCtr="0">
            <a:noAutofit/>
          </a:bodyPr>
          <a:lstStyle/>
          <a:p>
            <a:pPr lvl="0" algn="ctr"/>
            <a:r>
              <a:rPr lang="en-US" sz="2800" b="1" dirty="0" err="1">
                <a:solidFill>
                  <a:srgbClr val="252D48"/>
                </a:solidFill>
                <a:latin typeface="Abel"/>
                <a:ea typeface="Abel"/>
                <a:cs typeface="Abel"/>
                <a:sym typeface="Abel"/>
              </a:rPr>
              <a:t>JigSaw</a:t>
            </a:r>
            <a:endParaRPr sz="2800" b="1" dirty="0">
              <a:solidFill>
                <a:srgbClr val="252D48"/>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7"/>
        <p:cNvGrpSpPr/>
        <p:nvPr/>
      </p:nvGrpSpPr>
      <p:grpSpPr>
        <a:xfrm>
          <a:off x="0" y="0"/>
          <a:ext cx="0" cy="0"/>
          <a:chOff x="0" y="0"/>
          <a:chExt cx="0" cy="0"/>
        </a:xfrm>
      </p:grpSpPr>
      <p:sp>
        <p:nvSpPr>
          <p:cNvPr id="5398" name="Google Shape;5398;p47"/>
          <p:cNvSpPr txBox="1">
            <a:spLocks noGrp="1"/>
          </p:cNvSpPr>
          <p:nvPr>
            <p:ph type="title"/>
          </p:nvPr>
        </p:nvSpPr>
        <p:spPr>
          <a:xfrm>
            <a:off x="2896950" y="1196550"/>
            <a:ext cx="3350100" cy="841800"/>
          </a:xfrm>
          <a:prstGeom prst="rect">
            <a:avLst/>
          </a:prstGeom>
        </p:spPr>
        <p:txBody>
          <a:bodyPr spcFirstLastPara="1" wrap="square" lIns="91425" tIns="91425" rIns="91425" bIns="91425" anchor="b" anchorCtr="0">
            <a:noAutofit/>
          </a:bodyPr>
          <a:lstStyle/>
          <a:p>
            <a:pPr lvl="0"/>
            <a:r>
              <a:rPr lang="en-US" dirty="0" err="1"/>
              <a:t>Référence</a:t>
            </a:r>
            <a:r>
              <a:rPr lang="en-US" dirty="0"/>
              <a:t> </a:t>
            </a:r>
            <a:endParaRPr dirty="0"/>
          </a:p>
        </p:txBody>
      </p:sp>
      <p:sp>
        <p:nvSpPr>
          <p:cNvPr id="5399" name="Google Shape;5399;p47"/>
          <p:cNvSpPr txBox="1">
            <a:spLocks noGrp="1"/>
          </p:cNvSpPr>
          <p:nvPr>
            <p:ph type="subTitle" idx="1"/>
          </p:nvPr>
        </p:nvSpPr>
        <p:spPr>
          <a:xfrm>
            <a:off x="2980787" y="2038350"/>
            <a:ext cx="3350100" cy="1251502"/>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1. </a:t>
            </a:r>
            <a:r>
              <a:rPr lang="en-US" dirty="0" err="1"/>
              <a:t>wikipedia</a:t>
            </a:r>
            <a:endParaRPr lang="en-US" dirty="0"/>
          </a:p>
          <a:p>
            <a:pPr marL="0" lvl="0" indent="0"/>
            <a:r>
              <a:rPr lang="en-US" dirty="0">
                <a:hlinkClick r:id="rId3"/>
              </a:rPr>
              <a:t>www. </a:t>
            </a:r>
            <a:r>
              <a:rPr lang="en-US" dirty="0">
                <a:hlinkClick r:id="rId4"/>
              </a:rPr>
              <a:t>wikipedia.org/wiki/</a:t>
            </a:r>
            <a:r>
              <a:rPr lang="en-US" dirty="0" err="1">
                <a:hlinkClick r:id="rId4"/>
              </a:rPr>
              <a:t>Jigsaw_classroom</a:t>
            </a:r>
            <a:endParaRPr lang="en-US" dirty="0"/>
          </a:p>
          <a:p>
            <a:pPr marL="0" indent="0"/>
            <a:r>
              <a:rPr lang="en-US" dirty="0"/>
              <a:t>2. jigsaw</a:t>
            </a:r>
          </a:p>
          <a:p>
            <a:pPr marL="0" lvl="0" indent="0"/>
            <a:r>
              <a:rPr lang="en-US" dirty="0">
                <a:hlinkClick r:id="rId3"/>
              </a:rPr>
              <a:t>www.jigsaw.org/information/</a:t>
            </a:r>
            <a:endParaRPr lang="en-US" dirty="0"/>
          </a:p>
        </p:txBody>
      </p:sp>
      <p:sp>
        <p:nvSpPr>
          <p:cNvPr id="5400" name="Google Shape;5400;p47"/>
          <p:cNvSpPr txBox="1"/>
          <p:nvPr/>
        </p:nvSpPr>
        <p:spPr>
          <a:xfrm>
            <a:off x="3368413" y="3927504"/>
            <a:ext cx="2427000" cy="307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900">
                <a:solidFill>
                  <a:srgbClr val="252D48"/>
                </a:solidFill>
                <a:latin typeface="Abel"/>
                <a:ea typeface="Abel"/>
                <a:cs typeface="Abel"/>
                <a:sym typeface="Abel"/>
              </a:rPr>
              <a:t>Please keep this slide for attribution.</a:t>
            </a:r>
            <a:endParaRPr sz="900">
              <a:solidFill>
                <a:srgbClr val="252D48"/>
              </a:solidFill>
              <a:latin typeface="Abel"/>
              <a:ea typeface="Abel"/>
              <a:cs typeface="Abel"/>
              <a:sym typeface="Abel"/>
            </a:endParaRPr>
          </a:p>
        </p:txBody>
      </p:sp>
      <p:sp>
        <p:nvSpPr>
          <p:cNvPr id="2" name="Rectangle 1">
            <a:extLst>
              <a:ext uri="{FF2B5EF4-FFF2-40B4-BE49-F238E27FC236}">
                <a16:creationId xmlns:a16="http://schemas.microsoft.com/office/drawing/2014/main" id="{B10E4859-58F1-4D14-9CC8-AF40C1E3563A}"/>
              </a:ext>
            </a:extLst>
          </p:cNvPr>
          <p:cNvSpPr/>
          <p:nvPr/>
        </p:nvSpPr>
        <p:spPr>
          <a:xfrm>
            <a:off x="2980787" y="3289852"/>
            <a:ext cx="3266263" cy="945152"/>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Human Rights Lesson">
  <a:themeElements>
    <a:clrScheme name="Simple Light">
      <a:dk1>
        <a:srgbClr val="252D48"/>
      </a:dk1>
      <a:lt1>
        <a:srgbClr val="F27775"/>
      </a:lt1>
      <a:dk2>
        <a:srgbClr val="F99900"/>
      </a:dk2>
      <a:lt2>
        <a:srgbClr val="006D8C"/>
      </a:lt2>
      <a:accent1>
        <a:srgbClr val="FFE2E7"/>
      </a:accent1>
      <a:accent2>
        <a:srgbClr val="FC461A"/>
      </a:accent2>
      <a:accent3>
        <a:srgbClr val="FFF0DB"/>
      </a:accent3>
      <a:accent4>
        <a:srgbClr val="00485E"/>
      </a:accent4>
      <a:accent5>
        <a:srgbClr val="613932"/>
      </a:accent5>
      <a:accent6>
        <a:srgbClr val="DC663B"/>
      </a:accent6>
      <a:hlink>
        <a:srgbClr val="ED7C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95</Words>
  <Application>Microsoft Office PowerPoint</Application>
  <PresentationFormat>On-screen Show (16:9)</PresentationFormat>
  <Paragraphs>17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Arvo</vt:lpstr>
      <vt:lpstr>Arial</vt:lpstr>
      <vt:lpstr>Abel</vt:lpstr>
      <vt:lpstr>Human Rights Lesson</vt:lpstr>
      <vt:lpstr>Method JigSaw</vt:lpstr>
      <vt:lpstr>Définition</vt:lpstr>
      <vt:lpstr>Mots clés</vt:lpstr>
      <vt:lpstr>Référence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JigSaw</dc:title>
  <dc:creator>Android</dc:creator>
  <cp:lastModifiedBy>Android</cp:lastModifiedBy>
  <cp:revision>6</cp:revision>
  <dcterms:modified xsi:type="dcterms:W3CDTF">2019-12-13T13:45:10Z</dcterms:modified>
</cp:coreProperties>
</file>