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HK Modular" charset="1" panose="00000800000000000000"/>
      <p:regular r:id="rId10"/>
    </p:embeddedFont>
    <p:embeddedFont>
      <p:font typeface="Poppins Bold" charset="1" panose="00000800000000000000"/>
      <p:regular r:id="rId11"/>
    </p:embeddedFont>
    <p:embeddedFont>
      <p:font typeface="Pattanakarn" charset="1" panose="00000000000000000000"/>
      <p:regular r:id="rId12"/>
    </p:embeddedFont>
    <p:embeddedFont>
      <p:font typeface="Neo Sans Bold" charset="1" panose="020B0804030504040204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https://github.com/yassir-lazreq/Campus-Connect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76232" y="-968207"/>
            <a:ext cx="12735535" cy="1273553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297E0">
                    <a:alpha val="56000"/>
                  </a:srgbClr>
                </a:gs>
                <a:gs pos="100000">
                  <a:srgbClr val="080519">
                    <a:alpha val="56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97310" y="818046"/>
            <a:ext cx="8693379" cy="8920445"/>
          </a:xfrm>
          <a:custGeom>
            <a:avLst/>
            <a:gdLst/>
            <a:ahLst/>
            <a:cxnLst/>
            <a:rect r="r" b="b" t="t" l="l"/>
            <a:pathLst>
              <a:path h="8920445" w="8693379">
                <a:moveTo>
                  <a:pt x="0" y="0"/>
                </a:moveTo>
                <a:lnTo>
                  <a:pt x="8693380" y="0"/>
                </a:lnTo>
                <a:lnTo>
                  <a:pt x="8693380" y="8920445"/>
                </a:lnTo>
                <a:lnTo>
                  <a:pt x="0" y="8920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84502" y="4439447"/>
            <a:ext cx="13918997" cy="1376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0"/>
              </a:lnSpc>
              <a:spcBef>
                <a:spcPct val="0"/>
              </a:spcBef>
            </a:pPr>
            <a:r>
              <a:rPr lang="en-US" sz="805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campus connect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3881" y="2486655"/>
            <a:ext cx="11160238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 spc="2879">
                <a:solidFill>
                  <a:srgbClr val="12161D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 sur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7382" y="9154490"/>
            <a:ext cx="1337120" cy="16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2"/>
              </a:lnSpc>
              <a:spcBef>
                <a:spcPct val="0"/>
              </a:spcBef>
            </a:pPr>
            <a:r>
              <a:rPr lang="en-US" sz="1051" spc="150">
                <a:solidFill>
                  <a:srgbClr val="FFFFFF"/>
                </a:solidFill>
                <a:latin typeface="Pattanakarn"/>
                <a:ea typeface="Pattanakarn"/>
                <a:cs typeface="Pattanakarn"/>
                <a:sym typeface="Pattanakarn"/>
              </a:rPr>
              <a:t>PAGE 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837437" y="9115378"/>
            <a:ext cx="421863" cy="421863"/>
          </a:xfrm>
          <a:custGeom>
            <a:avLst/>
            <a:gdLst/>
            <a:ahLst/>
            <a:cxnLst/>
            <a:rect r="r" b="b" t="t" l="l"/>
            <a:pathLst>
              <a:path h="421863" w="421863">
                <a:moveTo>
                  <a:pt x="0" y="0"/>
                </a:moveTo>
                <a:lnTo>
                  <a:pt x="421863" y="0"/>
                </a:lnTo>
                <a:lnTo>
                  <a:pt x="421863" y="421863"/>
                </a:lnTo>
                <a:lnTo>
                  <a:pt x="0" y="421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9CD6">
                <a:alpha val="100000"/>
              </a:srgbClr>
            </a:gs>
            <a:gs pos="100000">
              <a:srgbClr val="001860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002716">
            <a:off x="-5954472" y="-6443278"/>
            <a:ext cx="12888958" cy="9397222"/>
          </a:xfrm>
          <a:custGeom>
            <a:avLst/>
            <a:gdLst/>
            <a:ahLst/>
            <a:cxnLst/>
            <a:rect r="r" b="b" t="t" l="l"/>
            <a:pathLst>
              <a:path h="9397222" w="12888958">
                <a:moveTo>
                  <a:pt x="0" y="0"/>
                </a:moveTo>
                <a:lnTo>
                  <a:pt x="12888958" y="0"/>
                </a:lnTo>
                <a:lnTo>
                  <a:pt x="12888958" y="9397222"/>
                </a:lnTo>
                <a:lnTo>
                  <a:pt x="0" y="939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7374" y="8296532"/>
            <a:ext cx="12888958" cy="9397222"/>
          </a:xfrm>
          <a:custGeom>
            <a:avLst/>
            <a:gdLst/>
            <a:ahLst/>
            <a:cxnLst/>
            <a:rect r="r" b="b" t="t" l="l"/>
            <a:pathLst>
              <a:path h="9397222" w="12888958">
                <a:moveTo>
                  <a:pt x="0" y="0"/>
                </a:moveTo>
                <a:lnTo>
                  <a:pt x="12888958" y="0"/>
                </a:lnTo>
                <a:lnTo>
                  <a:pt x="12888958" y="9397222"/>
                </a:lnTo>
                <a:lnTo>
                  <a:pt x="0" y="939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92362" y="263842"/>
            <a:ext cx="14945873" cy="13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7999" b="true">
                <a:solidFill>
                  <a:srgbClr val="FFFFFF"/>
                </a:solidFill>
                <a:latin typeface="Neo Sans Bold"/>
                <a:ea typeface="Neo Sans Bold"/>
                <a:cs typeface="Neo Sans Bold"/>
                <a:sym typeface="Neo Sans Bold"/>
              </a:rPr>
              <a:t> INTRODUCTION &amp; CONTEXT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6865" y="2278834"/>
            <a:ext cx="15702435" cy="621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4501" indent="-357250" lvl="1">
              <a:lnSpc>
                <a:spcPts val="6221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Contexte : Transformation d’un site one-page en un site multi-pages pour améliorer la n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avigation.</a:t>
            </a:r>
          </a:p>
          <a:p>
            <a:pPr algn="just" marL="714501" indent="-357250" lvl="1">
              <a:lnSpc>
                <a:spcPts val="6221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Objectif principal : Rendre l’accès aux informations 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plus 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clair et intuitif pour les v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isiteurs.</a:t>
            </a:r>
          </a:p>
          <a:p>
            <a:pPr algn="just" marL="714501" indent="-357250" lvl="1">
              <a:lnSpc>
                <a:spcPts val="6221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Durée du projet : 3 jours</a:t>
            </a:r>
          </a:p>
          <a:p>
            <a:pPr algn="just" marL="714501" indent="-357250" lvl="1">
              <a:lnSpc>
                <a:spcPts val="6221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 utilisées : HTML – CSS</a:t>
            </a:r>
          </a:p>
          <a:p>
            <a:pPr algn="just" marL="714501" indent="-357250" lvl="1">
              <a:lnSpc>
                <a:spcPts val="6221"/>
              </a:lnSpc>
              <a:buFont typeface="Arial"/>
              <a:buChar char="•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Lien GitHub : </a:t>
            </a:r>
            <a:r>
              <a:rPr lang="en-US" sz="3309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4" tooltip="https://github.com/yassir-lazreq/Campus-Connect"/>
              </a:rPr>
              <a:t>github.com/yassir-lazreq/Campus-Connect</a:t>
            </a:r>
          </a:p>
          <a:p>
            <a:pPr algn="just" marL="0" indent="0" lvl="0">
              <a:lnSpc>
                <a:spcPts val="622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9CD6">
                <a:alpha val="100000"/>
              </a:srgbClr>
            </a:gs>
            <a:gs pos="100000">
              <a:srgbClr val="001860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002716">
            <a:off x="-5954472" y="-6443278"/>
            <a:ext cx="12888958" cy="9397222"/>
          </a:xfrm>
          <a:custGeom>
            <a:avLst/>
            <a:gdLst/>
            <a:ahLst/>
            <a:cxnLst/>
            <a:rect r="r" b="b" t="t" l="l"/>
            <a:pathLst>
              <a:path h="9397222" w="12888958">
                <a:moveTo>
                  <a:pt x="0" y="0"/>
                </a:moveTo>
                <a:lnTo>
                  <a:pt x="12888958" y="0"/>
                </a:lnTo>
                <a:lnTo>
                  <a:pt x="12888958" y="9397222"/>
                </a:lnTo>
                <a:lnTo>
                  <a:pt x="0" y="939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7374" y="8296532"/>
            <a:ext cx="12888958" cy="9397222"/>
          </a:xfrm>
          <a:custGeom>
            <a:avLst/>
            <a:gdLst/>
            <a:ahLst/>
            <a:cxnLst/>
            <a:rect r="r" b="b" t="t" l="l"/>
            <a:pathLst>
              <a:path h="9397222" w="12888958">
                <a:moveTo>
                  <a:pt x="0" y="0"/>
                </a:moveTo>
                <a:lnTo>
                  <a:pt x="12888958" y="0"/>
                </a:lnTo>
                <a:lnTo>
                  <a:pt x="12888958" y="9397222"/>
                </a:lnTo>
                <a:lnTo>
                  <a:pt x="0" y="939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6865" y="4005333"/>
            <a:ext cx="15702435" cy="46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4501" indent="-357250" lvl="1">
              <a:lnSpc>
                <a:spcPts val="6221"/>
              </a:lnSpc>
              <a:buAutoNum type="arabicPeriod" startAt="1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Analyse du site existant : Étude de la structure HTML et des sections.</a:t>
            </a:r>
          </a:p>
          <a:p>
            <a:pPr algn="just" marL="714501" indent="-357250" lvl="1">
              <a:lnSpc>
                <a:spcPts val="6221"/>
              </a:lnSpc>
              <a:buAutoNum type="arabicPeriod" startAt="1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Découpage : Création de pages séparées –</a:t>
            </a:r>
          </a:p>
          <a:p>
            <a:pPr algn="just" marL="1429001" indent="-476334" lvl="2">
              <a:lnSpc>
                <a:spcPts val="6221"/>
              </a:lnSpc>
              <a:buFont typeface="Arial"/>
              <a:buChar char="⚬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index.html, formations.html, événements.html, contact.html.</a:t>
            </a:r>
          </a:p>
          <a:p>
            <a:pPr algn="just" marL="714501" indent="-357250" lvl="1">
              <a:lnSpc>
                <a:spcPts val="6221"/>
              </a:lnSpc>
              <a:buAutoNum type="arabicPeriod" startAt="1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Navigation : Menu cohérent sur toutes les pages avec des liens relatifs.</a:t>
            </a:r>
          </a:p>
          <a:p>
            <a:pPr algn="just" marL="714501" indent="-357250" lvl="1">
              <a:lnSpc>
                <a:spcPts val="6221"/>
              </a:lnSpc>
              <a:buAutoNum type="arabicPeriod" startAt="1"/>
            </a:pP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Style : Reprise du CSS existant ave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tement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pou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cohé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nce vi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330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330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lle.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86874" y="2053566"/>
            <a:ext cx="13576607" cy="1570043"/>
          </a:xfrm>
          <a:custGeom>
            <a:avLst/>
            <a:gdLst/>
            <a:ahLst/>
            <a:cxnLst/>
            <a:rect r="r" b="b" t="t" l="l"/>
            <a:pathLst>
              <a:path h="1570043" w="13576607">
                <a:moveTo>
                  <a:pt x="0" y="0"/>
                </a:moveTo>
                <a:lnTo>
                  <a:pt x="13576607" y="0"/>
                </a:lnTo>
                <a:lnTo>
                  <a:pt x="13576607" y="1570043"/>
                </a:lnTo>
                <a:lnTo>
                  <a:pt x="0" y="1570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128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75507" y="249555"/>
            <a:ext cx="15257602" cy="13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FFFFF"/>
                </a:solidFill>
                <a:latin typeface="Neo Sans Bold"/>
                <a:ea typeface="Neo Sans Bold"/>
                <a:cs typeface="Neo Sans Bold"/>
                <a:sym typeface="Neo Sans Bold"/>
              </a:rPr>
              <a:t> ÉTAPES PRINCIPALES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9CD6">
                <a:alpha val="100000"/>
              </a:srgbClr>
            </a:gs>
            <a:gs pos="100000">
              <a:srgbClr val="001860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002716">
            <a:off x="-5954472" y="-6443278"/>
            <a:ext cx="12888958" cy="9397222"/>
          </a:xfrm>
          <a:custGeom>
            <a:avLst/>
            <a:gdLst/>
            <a:ahLst/>
            <a:cxnLst/>
            <a:rect r="r" b="b" t="t" l="l"/>
            <a:pathLst>
              <a:path h="9397222" w="12888958">
                <a:moveTo>
                  <a:pt x="0" y="0"/>
                </a:moveTo>
                <a:lnTo>
                  <a:pt x="12888958" y="0"/>
                </a:lnTo>
                <a:lnTo>
                  <a:pt x="12888958" y="9397222"/>
                </a:lnTo>
                <a:lnTo>
                  <a:pt x="0" y="939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7374" y="8296532"/>
            <a:ext cx="12888958" cy="9397222"/>
          </a:xfrm>
          <a:custGeom>
            <a:avLst/>
            <a:gdLst/>
            <a:ahLst/>
            <a:cxnLst/>
            <a:rect r="r" b="b" t="t" l="l"/>
            <a:pathLst>
              <a:path h="9397222" w="12888958">
                <a:moveTo>
                  <a:pt x="0" y="0"/>
                </a:moveTo>
                <a:lnTo>
                  <a:pt x="12888958" y="0"/>
                </a:lnTo>
                <a:lnTo>
                  <a:pt x="12888958" y="9397222"/>
                </a:lnTo>
                <a:lnTo>
                  <a:pt x="0" y="939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4414" y="2484692"/>
            <a:ext cx="14199173" cy="49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1869" indent="-460934" lvl="1">
              <a:lnSpc>
                <a:spcPts val="8027"/>
              </a:lnSpc>
              <a:buAutoNum type="arabicPeriod" startAt="1"/>
            </a:pPr>
            <a:r>
              <a:rPr lang="en-US" sz="42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Interface plus claire et navigation fluide.</a:t>
            </a:r>
          </a:p>
          <a:p>
            <a:pPr algn="just" marL="921869" indent="-460934" lvl="1">
              <a:lnSpc>
                <a:spcPts val="8027"/>
              </a:lnSpc>
              <a:buAutoNum type="arabicPeriod" startAt="1"/>
            </a:pPr>
            <a:r>
              <a:rPr lang="en-US" sz="42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Design épuré a</a:t>
            </a:r>
            <a:r>
              <a:rPr lang="en-US" sz="42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dapté à un site éducatif.</a:t>
            </a:r>
          </a:p>
          <a:p>
            <a:pPr algn="just" marL="921869" indent="-460934" lvl="1">
              <a:lnSpc>
                <a:spcPts val="8027"/>
              </a:lnSpc>
              <a:buAutoNum type="arabicPeriod" startAt="1"/>
            </a:pPr>
            <a:r>
              <a:rPr lang="en-US" sz="42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bonus :</a:t>
            </a:r>
          </a:p>
          <a:p>
            <a:pPr algn="just" marL="1843738" indent="-614579" lvl="2">
              <a:lnSpc>
                <a:spcPts val="8027"/>
              </a:lnSpc>
              <a:buAutoNum type="alphaLcPeriod" startAt="1"/>
            </a:pPr>
            <a:r>
              <a:rPr lang="en-US" sz="42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Formulaire d’inscription aux événement</a:t>
            </a:r>
            <a:r>
              <a:rPr lang="en-US" sz="426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</a:p>
          <a:p>
            <a:pPr algn="just" marL="1843738" indent="-614579" lvl="2">
              <a:lnSpc>
                <a:spcPts val="8027"/>
              </a:lnSpc>
              <a:buAutoNum type="alphaLcPeriod" startAt="1"/>
            </a:pPr>
            <a:r>
              <a:rPr lang="en-US" sz="4269" u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Galerie</a:t>
            </a:r>
            <a:r>
              <a:rPr lang="en-US" sz="42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photo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75507" y="249555"/>
            <a:ext cx="11236345" cy="139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FFFFF"/>
                </a:solidFill>
                <a:latin typeface="Neo Sans Bold"/>
                <a:ea typeface="Neo Sans Bold"/>
                <a:cs typeface="Neo Sans Bold"/>
                <a:sym typeface="Neo Sans Bold"/>
              </a:rPr>
              <a:t>RÉSULTATS ET BONUS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DAG1ZwDY5GA</dc:identifier>
  <dcterms:modified xsi:type="dcterms:W3CDTF">2011-08-01T06:04:30Z</dcterms:modified>
  <cp:revision>1</cp:revision>
  <dc:title>presentation of</dc:title>
</cp:coreProperties>
</file>