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22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1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67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7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0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8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siressaid/The_Green_Morrocan_Foundation/blob/master/Maquettage/Home.bmp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9775" y="1773936"/>
            <a:ext cx="4894027" cy="1005884"/>
          </a:xfrm>
        </p:spPr>
        <p:txBody>
          <a:bodyPr/>
          <a:lstStyle/>
          <a:p>
            <a:r>
              <a:rPr lang="fr-FR" dirty="0" smtClean="0"/>
              <a:t>BRIEF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747" y="3145576"/>
            <a:ext cx="6271403" cy="2849781"/>
          </a:xfrm>
        </p:spPr>
        <p:txBody>
          <a:bodyPr/>
          <a:lstStyle/>
          <a:p>
            <a:pPr algn="ctr"/>
            <a:r>
              <a:rPr lang="fr-FR" dirty="0" smtClean="0"/>
              <a:t>The Green </a:t>
            </a:r>
            <a:r>
              <a:rPr lang="fr-FR" dirty="0" err="1" smtClean="0"/>
              <a:t>moroccan</a:t>
            </a:r>
            <a:r>
              <a:rPr lang="fr-FR" dirty="0" smtClean="0"/>
              <a:t> </a:t>
            </a:r>
            <a:r>
              <a:rPr lang="fr-FR" dirty="0" err="1" smtClean="0"/>
              <a:t>Foundation</a:t>
            </a:r>
            <a:r>
              <a:rPr lang="fr-FR" dirty="0" smtClean="0"/>
              <a:t> 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Team:</a:t>
            </a:r>
          </a:p>
          <a:p>
            <a:pPr algn="ctr"/>
            <a:r>
              <a:rPr lang="fr-FR" dirty="0" err="1" smtClean="0"/>
              <a:t>Essaid</a:t>
            </a:r>
            <a:r>
              <a:rPr lang="fr-FR" dirty="0" smtClean="0"/>
              <a:t> Yassir</a:t>
            </a:r>
          </a:p>
          <a:p>
            <a:pPr algn="ctr"/>
            <a:r>
              <a:rPr lang="fr-FR" dirty="0" err="1" smtClean="0"/>
              <a:t>Lesfar</a:t>
            </a:r>
            <a:r>
              <a:rPr lang="fr-FR" dirty="0" smtClean="0"/>
              <a:t> Dounia</a:t>
            </a:r>
          </a:p>
          <a:p>
            <a:pPr algn="ctr"/>
            <a:r>
              <a:rPr lang="fr-FR" dirty="0" err="1" smtClean="0"/>
              <a:t>Batty</a:t>
            </a:r>
            <a:r>
              <a:rPr lang="fr-FR" dirty="0" smtClean="0"/>
              <a:t> Zakaria</a:t>
            </a:r>
          </a:p>
          <a:p>
            <a:pPr algn="ctr"/>
            <a:r>
              <a:rPr lang="fr-FR" dirty="0" err="1" smtClean="0"/>
              <a:t>Akram</a:t>
            </a:r>
            <a:r>
              <a:rPr lang="fr-FR" dirty="0" smtClean="0"/>
              <a:t> </a:t>
            </a:r>
            <a:r>
              <a:rPr lang="fr-FR" dirty="0" err="1" smtClean="0"/>
              <a:t>Tayfi</a:t>
            </a:r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0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4" y="936487"/>
            <a:ext cx="8596312" cy="3897676"/>
          </a:xfrm>
        </p:spPr>
      </p:pic>
    </p:spTree>
    <p:extLst>
      <p:ext uri="{BB962C8B-B14F-4D97-AF65-F5344CB8AC3E}">
        <p14:creationId xmlns:p14="http://schemas.microsoft.com/office/powerpoint/2010/main" val="408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9485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Les commandes git utilisées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00" y="1367159"/>
            <a:ext cx="6441414" cy="133361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99" y="2798859"/>
            <a:ext cx="6441414" cy="36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9" y="1877291"/>
            <a:ext cx="8666017" cy="3488242"/>
          </a:xfrm>
        </p:spPr>
      </p:pic>
    </p:spTree>
    <p:extLst>
      <p:ext uri="{BB962C8B-B14F-4D97-AF65-F5344CB8AC3E}">
        <p14:creationId xmlns:p14="http://schemas.microsoft.com/office/powerpoint/2010/main" val="35720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-110252"/>
            <a:ext cx="10466353" cy="6968252"/>
          </a:xfrm>
        </p:spPr>
      </p:pic>
    </p:spTree>
    <p:extLst>
      <p:ext uri="{BB962C8B-B14F-4D97-AF65-F5344CB8AC3E}">
        <p14:creationId xmlns:p14="http://schemas.microsoft.com/office/powerpoint/2010/main" val="1283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CAHIER </a:t>
            </a:r>
            <a:r>
              <a:rPr lang="fr-FR" dirty="0"/>
              <a:t>DE SPECIFICATION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L’association </a:t>
            </a:r>
            <a:r>
              <a:rPr lang="fr-FR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 smtClean="0"/>
              <a:t>     Une </a:t>
            </a:r>
            <a:r>
              <a:rPr lang="fr-FR" dirty="0"/>
              <a:t>association s’appelle the green Moroccan foundation qui intéressé à </a:t>
            </a:r>
            <a:r>
              <a:rPr lang="fr-FR" dirty="0" smtClean="0"/>
              <a:t>aider</a:t>
            </a:r>
          </a:p>
          <a:p>
            <a:pPr marL="0" indent="0">
              <a:buNone/>
            </a:pPr>
            <a:r>
              <a:rPr lang="fr-FR" dirty="0" smtClean="0"/>
              <a:t>    et </a:t>
            </a:r>
            <a:r>
              <a:rPr lang="fr-FR" dirty="0"/>
              <a:t>à élever communautés rurales avec le soutien de </a:t>
            </a:r>
            <a:r>
              <a:rPr lang="fr-FR" dirty="0" smtClean="0"/>
              <a:t>projets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environnementaux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>
                <a:solidFill>
                  <a:srgbClr val="FF0000"/>
                </a:solidFill>
              </a:rPr>
              <a:t>Les objectifs de l’association :</a:t>
            </a:r>
          </a:p>
          <a:p>
            <a:pPr marL="0" indent="0">
              <a:buNone/>
            </a:pPr>
            <a:r>
              <a:rPr lang="fr-FR" dirty="0" smtClean="0"/>
              <a:t>     Pour </a:t>
            </a:r>
            <a:r>
              <a:rPr lang="fr-FR" dirty="0"/>
              <a:t>faciliter l'adoption des modèles de Green Africa Village </a:t>
            </a:r>
          </a:p>
          <a:p>
            <a:pPr marL="0" indent="0">
              <a:buNone/>
            </a:pPr>
            <a:r>
              <a:rPr lang="fr-FR" dirty="0" smtClean="0"/>
              <a:t>     Promouvoir </a:t>
            </a:r>
            <a:r>
              <a:rPr lang="fr-FR" dirty="0"/>
              <a:t>les activités économiques pour des moyens d'existence durables </a:t>
            </a:r>
          </a:p>
          <a:p>
            <a:pPr marL="0" indent="0">
              <a:buNone/>
            </a:pPr>
            <a:r>
              <a:rPr lang="fr-FR" dirty="0" smtClean="0"/>
              <a:t>     Accroître </a:t>
            </a:r>
            <a:r>
              <a:rPr lang="fr-FR" dirty="0"/>
              <a:t>la résilience aux effets du changement climatique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/>
              <a:t>Renforcer les capacités institutionnelles par le renforcement des capacités </a:t>
            </a:r>
            <a:r>
              <a:rPr lang="fr-FR" dirty="0" smtClean="0"/>
              <a:t>et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des politiques.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4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Les objectifs de site :</a:t>
            </a:r>
          </a:p>
          <a:p>
            <a:pPr marL="0" lvl="0" indent="0">
              <a:buNone/>
            </a:pPr>
            <a:r>
              <a:rPr lang="fr-FR" dirty="0" smtClean="0"/>
              <a:t>     Collecte </a:t>
            </a:r>
            <a:r>
              <a:rPr lang="fr-FR" dirty="0"/>
              <a:t>de fonds.</a:t>
            </a:r>
          </a:p>
          <a:p>
            <a:pPr marL="0" lvl="0" indent="0">
              <a:buNone/>
            </a:pPr>
            <a:r>
              <a:rPr lang="fr-FR" dirty="0" smtClean="0"/>
              <a:t>     Publicité </a:t>
            </a:r>
            <a:r>
              <a:rPr lang="fr-FR" dirty="0"/>
              <a:t>des projets de </a:t>
            </a:r>
            <a:r>
              <a:rPr lang="fr-FR" dirty="0" smtClean="0"/>
              <a:t>l'institution.</a:t>
            </a:r>
          </a:p>
          <a:p>
            <a:pPr marL="0" lvl="0" indent="0">
              <a:buNone/>
            </a:pPr>
            <a:r>
              <a:rPr lang="fr-FR" dirty="0"/>
              <a:t> </a:t>
            </a:r>
            <a:r>
              <a:rPr lang="fr-FR" dirty="0" smtClean="0"/>
              <a:t>    Faire </a:t>
            </a:r>
            <a:r>
              <a:rPr lang="fr-FR" dirty="0"/>
              <a:t>connaître notre </a:t>
            </a:r>
            <a:r>
              <a:rPr lang="fr-FR" dirty="0" smtClean="0"/>
              <a:t>organisation.</a:t>
            </a:r>
            <a:endParaRPr lang="fr-FR" dirty="0"/>
          </a:p>
          <a:p>
            <a:pPr marL="0" lvl="0" indent="0">
              <a:buNone/>
            </a:pPr>
            <a:r>
              <a:rPr lang="fr-FR" dirty="0" smtClean="0"/>
              <a:t>     Créer </a:t>
            </a:r>
            <a:r>
              <a:rPr lang="fr-FR" dirty="0"/>
              <a:t>une communauté en </a:t>
            </a:r>
            <a:r>
              <a:rPr lang="fr-FR" dirty="0" smtClean="0"/>
              <a:t>ligne.</a:t>
            </a:r>
            <a:endParaRPr lang="fr-FR" dirty="0"/>
          </a:p>
          <a:p>
            <a:pPr marL="0" lvl="0" indent="0">
              <a:buNone/>
            </a:pPr>
            <a:r>
              <a:rPr lang="fr-FR" dirty="0" smtClean="0"/>
              <a:t>     Annoncer </a:t>
            </a:r>
            <a:r>
              <a:rPr lang="fr-FR" dirty="0"/>
              <a:t>le caractère unique de l'organisation auprès des partenaires, </a:t>
            </a:r>
            <a:r>
              <a:rPr lang="fr-FR" dirty="0" smtClean="0"/>
              <a:t>des</a:t>
            </a:r>
          </a:p>
          <a:p>
            <a:pPr marL="0" lvl="0" indent="0">
              <a:buNone/>
            </a:pPr>
            <a:r>
              <a:rPr lang="fr-FR" dirty="0"/>
              <a:t> </a:t>
            </a:r>
            <a:r>
              <a:rPr lang="fr-FR" dirty="0" smtClean="0"/>
              <a:t>    bénévoles </a:t>
            </a:r>
            <a:r>
              <a:rPr lang="fr-FR" dirty="0"/>
              <a:t>et des </a:t>
            </a:r>
            <a:r>
              <a:rPr lang="fr-FR" dirty="0" smtClean="0"/>
              <a:t>médias.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8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5687"/>
            <a:ext cx="8596668" cy="4133089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Le cible de l’association :</a:t>
            </a:r>
          </a:p>
          <a:p>
            <a:pPr marL="0" indent="0">
              <a:buNone/>
            </a:pPr>
            <a:r>
              <a:rPr lang="fr-FR" dirty="0" smtClean="0"/>
              <a:t>      Africains </a:t>
            </a:r>
            <a:r>
              <a:rPr lang="fr-FR" dirty="0"/>
              <a:t>pauvres. </a:t>
            </a:r>
          </a:p>
          <a:p>
            <a:r>
              <a:rPr lang="fr-FR" dirty="0">
                <a:solidFill>
                  <a:srgbClr val="FF0000"/>
                </a:solidFill>
              </a:rPr>
              <a:t>Le cible de site :</a:t>
            </a:r>
          </a:p>
          <a:p>
            <a:pPr marL="0" lvl="0" indent="0">
              <a:buNone/>
            </a:pPr>
            <a:r>
              <a:rPr lang="fr-FR" dirty="0" smtClean="0"/>
              <a:t>     Les </a:t>
            </a:r>
            <a:r>
              <a:rPr lang="fr-FR" dirty="0"/>
              <a:t>sociétés  </a:t>
            </a:r>
          </a:p>
          <a:p>
            <a:pPr marL="0" lvl="0" indent="0">
              <a:buNone/>
            </a:pPr>
            <a:r>
              <a:rPr lang="fr-FR" dirty="0" smtClean="0"/>
              <a:t>     Les </a:t>
            </a:r>
            <a:r>
              <a:rPr lang="fr-FR" dirty="0"/>
              <a:t>individus </a:t>
            </a:r>
          </a:p>
          <a:p>
            <a:r>
              <a:rPr lang="fr-FR" dirty="0">
                <a:solidFill>
                  <a:srgbClr val="FF0000"/>
                </a:solidFill>
              </a:rPr>
              <a:t>Paramètre de site :</a:t>
            </a:r>
          </a:p>
          <a:p>
            <a:pPr marL="0" lvl="0" indent="0">
              <a:buNone/>
            </a:pPr>
            <a:r>
              <a:rPr lang="fr-FR" dirty="0" smtClean="0"/>
              <a:t>     La </a:t>
            </a:r>
            <a:r>
              <a:rPr lang="fr-FR" dirty="0"/>
              <a:t>langue de site : anglais</a:t>
            </a:r>
          </a:p>
          <a:p>
            <a:pPr marL="0" lvl="0" indent="0">
              <a:buNone/>
            </a:pPr>
            <a:r>
              <a:rPr lang="fr-FR" dirty="0" smtClean="0"/>
              <a:t>     Le </a:t>
            </a:r>
            <a:r>
              <a:rPr lang="fr-FR" dirty="0"/>
              <a:t>site est responsive.</a:t>
            </a:r>
          </a:p>
          <a:p>
            <a:pPr marL="0" lvl="0" indent="0">
              <a:buNone/>
            </a:pPr>
            <a:r>
              <a:rPr lang="fr-FR" dirty="0" smtClean="0"/>
              <a:t>     Les </a:t>
            </a:r>
            <a:r>
              <a:rPr lang="fr-FR" dirty="0"/>
              <a:t>réseaux sociaux : Facebook, twitter, Instagram, LinkedIn.</a:t>
            </a:r>
          </a:p>
        </p:txBody>
      </p:sp>
    </p:spTree>
    <p:extLst>
      <p:ext uri="{BB962C8B-B14F-4D97-AF65-F5344CB8AC3E}">
        <p14:creationId xmlns:p14="http://schemas.microsoft.com/office/powerpoint/2010/main" val="27134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 charte graphique :</a:t>
            </a:r>
          </a:p>
          <a:p>
            <a:pPr marL="0" lvl="0" indent="0">
              <a:buNone/>
            </a:pPr>
            <a:r>
              <a:rPr lang="fr-FR" dirty="0" smtClean="0"/>
              <a:t>     Les </a:t>
            </a:r>
            <a:r>
              <a:rPr lang="fr-FR" dirty="0"/>
              <a:t>couleurs de site : beige #efefc8 /Grey #d8d8d8/ green </a:t>
            </a:r>
          </a:p>
          <a:p>
            <a:pPr marL="0" lvl="0" indent="0">
              <a:buNone/>
            </a:pPr>
            <a:r>
              <a:rPr lang="fr-FR" dirty="0" smtClean="0"/>
              <a:t>     La </a:t>
            </a:r>
            <a:r>
              <a:rPr lang="fr-FR" dirty="0"/>
              <a:t>couleur de logo : le vers </a:t>
            </a:r>
          </a:p>
          <a:p>
            <a:pPr marL="0" lvl="0" indent="0">
              <a:buNone/>
            </a:pPr>
            <a:r>
              <a:rPr lang="fr-FR" dirty="0" smtClean="0"/>
              <a:t>     Police </a:t>
            </a:r>
            <a:r>
              <a:rPr lang="fr-FR" dirty="0"/>
              <a:t>utilisé : PT sans, sans-</a:t>
            </a:r>
            <a:r>
              <a:rPr lang="fr-FR" dirty="0" err="1"/>
              <a:t>serif</a:t>
            </a:r>
            <a:r>
              <a:rPr lang="fr-FR" dirty="0"/>
              <a:t>….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La Maquette</a:t>
            </a:r>
            <a:r>
              <a:rPr lang="fr-FR" dirty="0">
                <a:solidFill>
                  <a:srgbClr val="FF0000"/>
                </a:solidFill>
              </a:rPr>
              <a:t> 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MA" dirty="0" smtClean="0">
                <a:hlinkClick r:id="rId2"/>
              </a:rPr>
              <a:t>https</a:t>
            </a:r>
            <a:r>
              <a:rPr lang="fr-MA" dirty="0">
                <a:hlinkClick r:id="rId2"/>
              </a:rPr>
              <a:t>://github.com/yassiressaid/The_Green_Morrocan_Foundation/blob/master/Maquettage/Home.bmpr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Contraintes techniques :</a:t>
            </a:r>
          </a:p>
          <a:p>
            <a:pPr marL="0" lvl="0" indent="0">
              <a:buNone/>
            </a:pPr>
            <a:r>
              <a:rPr lang="fr-FR" dirty="0" smtClean="0"/>
              <a:t>     Technologie </a:t>
            </a:r>
            <a:r>
              <a:rPr lang="fr-FR" dirty="0"/>
              <a:t>utilisé : HTML5/ </a:t>
            </a:r>
            <a:r>
              <a:rPr lang="fr-FR" dirty="0" smtClean="0"/>
              <a:t>CSS3/JavaScript/ Bootstrap.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7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L’Arborescence de site 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23" y="2820699"/>
            <a:ext cx="7489914" cy="32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150" y="536448"/>
            <a:ext cx="4187274" cy="826008"/>
          </a:xfrm>
        </p:spPr>
        <p:txBody>
          <a:bodyPr/>
          <a:lstStyle/>
          <a:p>
            <a:r>
              <a:rPr lang="fr-FR" dirty="0" smtClean="0"/>
              <a:t>La Partie 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7332" y="2221993"/>
            <a:ext cx="8596668" cy="3959352"/>
          </a:xfrm>
        </p:spPr>
        <p:txBody>
          <a:bodyPr/>
          <a:lstStyle/>
          <a:p>
            <a:r>
              <a:rPr lang="fr-FR" dirty="0" smtClean="0"/>
              <a:t>Création d’un repository: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93" y="2822358"/>
            <a:ext cx="8563855" cy="18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08599"/>
            <a:ext cx="8596668" cy="5567106"/>
          </a:xfrm>
        </p:spPr>
        <p:txBody>
          <a:bodyPr>
            <a:normAutofit/>
          </a:bodyPr>
          <a:lstStyle/>
          <a:p>
            <a:r>
              <a:rPr lang="fr-FR" dirty="0" smtClean="0"/>
              <a:t>Création des dossiers et des fichiers HTML :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7" y="1740541"/>
            <a:ext cx="6465222" cy="39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06449"/>
            <a:ext cx="8596668" cy="5134913"/>
          </a:xfrm>
        </p:spPr>
        <p:txBody>
          <a:bodyPr/>
          <a:lstStyle/>
          <a:p>
            <a:r>
              <a:rPr lang="fr-FR" dirty="0" smtClean="0"/>
              <a:t>Cloner le lien de repository:</a:t>
            </a:r>
          </a:p>
          <a:p>
            <a:pPr marL="0" indent="0">
              <a:buNone/>
            </a:pPr>
            <a:r>
              <a:rPr lang="fr-FR" dirty="0" smtClean="0"/>
              <a:t>Diviser les taches entre nous et créer des issues.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41" y="1843732"/>
            <a:ext cx="6411885" cy="31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1556</TotalTime>
  <Words>112</Words>
  <Application>Microsoft Office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BRIEF PROJECT</vt:lpstr>
      <vt:lpstr>           CAHIER DE SPECIFICATION</vt:lpstr>
      <vt:lpstr>Présentation PowerPoint</vt:lpstr>
      <vt:lpstr>Présentation PowerPoint</vt:lpstr>
      <vt:lpstr>Présentation PowerPoint</vt:lpstr>
      <vt:lpstr>Présentation PowerPoint</vt:lpstr>
      <vt:lpstr>La Partie Workflow</vt:lpstr>
      <vt:lpstr>Présentation PowerPoint</vt:lpstr>
      <vt:lpstr>Présentation PowerPoint</vt:lpstr>
      <vt:lpstr>Présentation PowerPoint</vt:lpstr>
      <vt:lpstr>Les commandes git utilisées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PROJECT</dc:title>
  <dc:creator>Administrateur</dc:creator>
  <cp:lastModifiedBy>youcode</cp:lastModifiedBy>
  <cp:revision>27</cp:revision>
  <dcterms:created xsi:type="dcterms:W3CDTF">2020-03-12T08:57:44Z</dcterms:created>
  <dcterms:modified xsi:type="dcterms:W3CDTF">2020-03-17T12:20:02Z</dcterms:modified>
</cp:coreProperties>
</file>