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14/12/2016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14/12/2016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14/12/2016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14/12/2016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Etape de réalisation du TP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78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Oncreate de la class main</a:t>
            </a:r>
            <a:br>
              <a:rPr lang="fr-FR" dirty="0" smtClean="0"/>
            </a:br>
            <a:r>
              <a:rPr lang="fr-FR" dirty="0" smtClean="0"/>
              <a:t>évènement click 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dirty="0" smtClean="0"/>
              <a:t>Pour </a:t>
            </a:r>
            <a:r>
              <a:rPr lang="fr-FR" dirty="0"/>
              <a:t>gérer l'événement click  </a:t>
            </a:r>
            <a:r>
              <a:rPr lang="fr-FR" dirty="0" smtClean="0"/>
              <a:t>d’un élément de la ListView on </a:t>
            </a:r>
            <a:r>
              <a:rPr lang="fr-FR" dirty="0"/>
              <a:t>utilise l'écouteur </a:t>
            </a:r>
            <a:r>
              <a:rPr lang="fr-FR" dirty="0" smtClean="0"/>
              <a:t>l'événement</a:t>
            </a:r>
            <a:r>
              <a:rPr lang="fr-FR" dirty="0"/>
              <a:t> </a:t>
            </a:r>
            <a:r>
              <a:rPr lang="fr-FR" dirty="0" smtClean="0"/>
              <a:t>‘setOnItemClickListener’ </a:t>
            </a:r>
          </a:p>
          <a:p>
            <a:r>
              <a:rPr lang="fr-FR" dirty="0" smtClean="0"/>
              <a:t>Dans la fonction du Listener on créer un </a:t>
            </a:r>
            <a:r>
              <a:rPr lang="fr-FR" dirty="0" err="1" smtClean="0"/>
              <a:t>Intent</a:t>
            </a:r>
            <a:r>
              <a:rPr lang="fr-FR" dirty="0" smtClean="0"/>
              <a:t> pour se déplacer enter les activité et un Bundle pour transférer des donnes d’ une activité a une autre </a:t>
            </a:r>
          </a:p>
        </p:txBody>
      </p:sp>
    </p:spTree>
    <p:extLst>
      <p:ext uri="{BB962C8B-B14F-4D97-AF65-F5344CB8AC3E}">
        <p14:creationId xmlns:p14="http://schemas.microsoft.com/office/powerpoint/2010/main" val="298026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Oncreate de la class main</a:t>
            </a:r>
            <a:br>
              <a:rPr lang="fr-FR" dirty="0" smtClean="0"/>
            </a:br>
            <a:r>
              <a:rPr lang="fr-FR" dirty="0" smtClean="0"/>
              <a:t>évènement click </a:t>
            </a:r>
            <a:endParaRPr lang="fr-FR" dirty="0"/>
          </a:p>
        </p:txBody>
      </p:sp>
      <p:pic>
        <p:nvPicPr>
          <p:cNvPr id="6146" name="Picture 2" descr="C:\Users\del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38" y="1693862"/>
            <a:ext cx="7247062" cy="375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Activité  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l’activité description on met imageview et 2 textview  un pour le titre et l’autre pour la description la méthode onCreate</a:t>
            </a:r>
            <a:r>
              <a:rPr lang="fr-FR" dirty="0"/>
              <a:t> sera comme </a:t>
            </a:r>
            <a:r>
              <a:rPr lang="fr-FR" dirty="0" smtClean="0"/>
              <a:t>suit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67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Activité  Description</a:t>
            </a:r>
            <a:endParaRPr lang="fr-FR" dirty="0"/>
          </a:p>
        </p:txBody>
      </p:sp>
      <p:pic>
        <p:nvPicPr>
          <p:cNvPr id="7170" name="Picture 2" descr="C:\Users\del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69225"/>
            <a:ext cx="7951861" cy="372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10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284984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Fin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6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Template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nouvelle layout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Ajouter les Views demander dans le TP </a:t>
            </a:r>
          </a:p>
          <a:p>
            <a:r>
              <a:rPr lang="fr-FR" dirty="0" smtClean="0"/>
              <a:t>ImageView + TextView </a:t>
            </a:r>
          </a:p>
          <a:p>
            <a:r>
              <a:rPr lang="fr-FR" dirty="0" smtClean="0"/>
              <a:t>Cette layout sera afficher dans l’activité main dans une listView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38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Template </a:t>
            </a:r>
            <a:endParaRPr lang="fr-FR" dirty="0"/>
          </a:p>
        </p:txBody>
      </p:sp>
      <p:pic>
        <p:nvPicPr>
          <p:cNvPr id="1026" name="Picture 2" descr="C:\Users\del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4" y="1700808"/>
            <a:ext cx="8964488" cy="49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6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la class ImageDesc </a:t>
            </a:r>
            <a:endParaRPr lang="fr-FR" dirty="0"/>
          </a:p>
        </p:txBody>
      </p:sp>
      <p:pic>
        <p:nvPicPr>
          <p:cNvPr id="2050" name="Picture 2" descr="C:\Users\del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704856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1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ImageDesc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 qui contient des attribut et la méthode </a:t>
            </a:r>
            <a:r>
              <a:rPr lang="fr-FR" dirty="0"/>
              <a:t>G</a:t>
            </a:r>
            <a:r>
              <a:rPr lang="fr-FR" dirty="0" smtClean="0"/>
              <a:t>et pour accéder aux valeurs </a:t>
            </a:r>
            <a:r>
              <a:rPr lang="fr-FR" dirty="0"/>
              <a:t>des </a:t>
            </a:r>
            <a:r>
              <a:rPr lang="fr-FR" dirty="0" smtClean="0"/>
              <a:t>attributs </a:t>
            </a:r>
            <a:r>
              <a:rPr lang="fr-FR" dirty="0"/>
              <a:t>en </a:t>
            </a:r>
            <a:r>
              <a:rPr lang="fr-FR" dirty="0" smtClean="0"/>
              <a:t>dehors de la class </a:t>
            </a:r>
          </a:p>
        </p:txBody>
      </p:sp>
    </p:spTree>
    <p:extLst>
      <p:ext uri="{BB962C8B-B14F-4D97-AF65-F5344CB8AC3E}">
        <p14:creationId xmlns:p14="http://schemas.microsoft.com/office/powerpoint/2010/main" val="143211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MainActivity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class mainActivity on crée une nouvelle qui class qui hérite de la class BaseAdapter pour lier notre Template créer au début a notre activité main  .  Le constructeur de cette class prend comme paramètre une arrayList dans notre cas il sera utilise comme source pour alimenter la ListView dans l’activité Main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698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MainActivity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class contient aussi d’autres fonction qui seront générer automatiquement par le IDE</a:t>
            </a:r>
          </a:p>
          <a:p>
            <a:endParaRPr lang="fr-FR" dirty="0" smtClean="0"/>
          </a:p>
        </p:txBody>
      </p:sp>
      <p:pic>
        <p:nvPicPr>
          <p:cNvPr id="3074" name="Picture 2" descr="C:\Users\del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272808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12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Oncreate de la class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méthode Oncreate de la class main </a:t>
            </a:r>
          </a:p>
          <a:p>
            <a:r>
              <a:rPr lang="fr-FR" dirty="0" smtClean="0"/>
              <a:t>On créer une ArrayList de type ImageDesc </a:t>
            </a:r>
          </a:p>
          <a:p>
            <a:r>
              <a:rPr lang="fr-FR" dirty="0"/>
              <a:t>On </a:t>
            </a:r>
            <a:r>
              <a:rPr lang="fr-FR" dirty="0" smtClean="0"/>
              <a:t>remplit l’ArrayList </a:t>
            </a:r>
          </a:p>
          <a:p>
            <a:r>
              <a:rPr lang="fr-FR" dirty="0" smtClean="0"/>
              <a:t>Pour associer la </a:t>
            </a:r>
            <a:r>
              <a:rPr lang="fr-FR" dirty="0"/>
              <a:t>l’ArrayList </a:t>
            </a:r>
            <a:r>
              <a:rPr lang="fr-FR" dirty="0" smtClean="0"/>
              <a:t>créer a la ListView utilise un objet de la nouvelle class qui prend comme paramètre l ’ArrayList  </a:t>
            </a:r>
          </a:p>
          <a:p>
            <a:r>
              <a:rPr lang="fr-FR" dirty="0" smtClean="0"/>
              <a:t>Et pour lier on utilise  la fonction setAdapter </a:t>
            </a:r>
          </a:p>
        </p:txBody>
      </p:sp>
    </p:spTree>
    <p:extLst>
      <p:ext uri="{BB962C8B-B14F-4D97-AF65-F5344CB8AC3E}">
        <p14:creationId xmlns:p14="http://schemas.microsoft.com/office/powerpoint/2010/main" val="402088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Oncreate de la class main</a:t>
            </a:r>
            <a:endParaRPr lang="fr-FR" dirty="0"/>
          </a:p>
        </p:txBody>
      </p:sp>
      <p:pic>
        <p:nvPicPr>
          <p:cNvPr id="4098" name="Picture 2" descr="C:\Users\del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2088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2978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272</Words>
  <Application>Microsoft Office PowerPoint</Application>
  <PresentationFormat>Affichage à l'écran 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Etape de réalisation du TP </vt:lpstr>
      <vt:lpstr>Création du Template </vt:lpstr>
      <vt:lpstr>Création du Template </vt:lpstr>
      <vt:lpstr>Création de la class ImageDesc </vt:lpstr>
      <vt:lpstr>class ImageDesc</vt:lpstr>
      <vt:lpstr>Class MainActivity </vt:lpstr>
      <vt:lpstr>Class MainActivity </vt:lpstr>
      <vt:lpstr>La méthode Oncreate de la class main</vt:lpstr>
      <vt:lpstr>La méthode Oncreate de la class main</vt:lpstr>
      <vt:lpstr>La méthode Oncreate de la class main évènement click </vt:lpstr>
      <vt:lpstr>La méthode Oncreate de la class main évènement click </vt:lpstr>
      <vt:lpstr>Activité  Description</vt:lpstr>
      <vt:lpstr>Activité  Description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Etape de réalisation du TP </dc:title>
  <dc:creator>dell</dc:creator>
  <cp:lastModifiedBy>dell</cp:lastModifiedBy>
  <cp:revision>7</cp:revision>
  <dcterms:created xsi:type="dcterms:W3CDTF">2016-12-14T18:39:31Z</dcterms:created>
  <dcterms:modified xsi:type="dcterms:W3CDTF">2016-12-14T19:44:08Z</dcterms:modified>
</cp:coreProperties>
</file>