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7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02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62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9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79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57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2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48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9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4419-84F9-44DB-BBCD-B4189E2AD310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AE1B-8214-42D1-916A-2C517D12D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45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/>
          <p:cNvSpPr/>
          <p:nvPr/>
        </p:nvSpPr>
        <p:spPr>
          <a:xfrm>
            <a:off x="1426866" y="542611"/>
            <a:ext cx="1195754" cy="109527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início</a:t>
            </a:r>
            <a:endParaRPr lang="pt-BR" dirty="0"/>
          </a:p>
        </p:txBody>
      </p:sp>
      <p:sp>
        <p:nvSpPr>
          <p:cNvPr id="7" name="Fluxograma: Exibir 6"/>
          <p:cNvSpPr/>
          <p:nvPr/>
        </p:nvSpPr>
        <p:spPr>
          <a:xfrm>
            <a:off x="1075173" y="2331217"/>
            <a:ext cx="1899138" cy="803868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 Informe a primeira nota: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1979525" y="3135085"/>
            <a:ext cx="130629" cy="653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Entrada Manual 11"/>
          <p:cNvSpPr/>
          <p:nvPr/>
        </p:nvSpPr>
        <p:spPr>
          <a:xfrm>
            <a:off x="1178586" y="3751805"/>
            <a:ext cx="1798654" cy="622998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nota1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Seta para Baixo 12"/>
          <p:cNvSpPr/>
          <p:nvPr/>
        </p:nvSpPr>
        <p:spPr>
          <a:xfrm>
            <a:off x="1979525" y="4371032"/>
            <a:ext cx="130629" cy="753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Exibir 13"/>
          <p:cNvSpPr/>
          <p:nvPr/>
        </p:nvSpPr>
        <p:spPr>
          <a:xfrm>
            <a:off x="1132951" y="5139732"/>
            <a:ext cx="1863969" cy="748603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Informe a segunda nota: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7" name="Fluxograma: Entrada Manual 16"/>
          <p:cNvSpPr/>
          <p:nvPr/>
        </p:nvSpPr>
        <p:spPr>
          <a:xfrm>
            <a:off x="1132951" y="6139542"/>
            <a:ext cx="1959430" cy="623005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nota2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>
            <a:off x="2005901" y="5888335"/>
            <a:ext cx="118068" cy="3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16200000">
            <a:off x="3428373" y="6049267"/>
            <a:ext cx="131570" cy="803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Exibir 21"/>
          <p:cNvSpPr/>
          <p:nvPr/>
        </p:nvSpPr>
        <p:spPr>
          <a:xfrm>
            <a:off x="3965331" y="6049110"/>
            <a:ext cx="1959430" cy="803868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  Informe a terceira nota: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3" name="Fluxograma: Entrada Manual 22"/>
          <p:cNvSpPr/>
          <p:nvPr/>
        </p:nvSpPr>
        <p:spPr>
          <a:xfrm>
            <a:off x="4111555" y="4747846"/>
            <a:ext cx="1798654" cy="622998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nota3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Seta para Baixo 23"/>
          <p:cNvSpPr/>
          <p:nvPr/>
        </p:nvSpPr>
        <p:spPr>
          <a:xfrm flipV="1">
            <a:off x="4945046" y="5395965"/>
            <a:ext cx="131673" cy="65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Baixo 14"/>
          <p:cNvSpPr/>
          <p:nvPr/>
        </p:nvSpPr>
        <p:spPr>
          <a:xfrm rot="10800000">
            <a:off x="4879309" y="4044460"/>
            <a:ext cx="143923" cy="753624"/>
          </a:xfrm>
          <a:prstGeom prst="downArrow">
            <a:avLst>
              <a:gd name="adj1" fmla="val 50000"/>
              <a:gd name="adj2" fmla="val 6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luxograma: Processo 1"/>
          <p:cNvSpPr/>
          <p:nvPr/>
        </p:nvSpPr>
        <p:spPr>
          <a:xfrm>
            <a:off x="4069947" y="3531995"/>
            <a:ext cx="1791432" cy="5124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</a:t>
            </a:r>
            <a:r>
              <a:rPr lang="pt-BR" sz="1400" dirty="0" smtClean="0">
                <a:solidFill>
                  <a:schemeClr val="tx1"/>
                </a:solidFill>
              </a:rPr>
              <a:t>édia=(nota1+nota2+nota3)/3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" name="Fluxograma: Dados 2"/>
          <p:cNvSpPr/>
          <p:nvPr/>
        </p:nvSpPr>
        <p:spPr>
          <a:xfrm>
            <a:off x="4111555" y="2130253"/>
            <a:ext cx="2007369" cy="62299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média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Seta para Baixo 18"/>
          <p:cNvSpPr/>
          <p:nvPr/>
        </p:nvSpPr>
        <p:spPr>
          <a:xfrm>
            <a:off x="1940586" y="1652953"/>
            <a:ext cx="130629" cy="653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 rot="10800000">
            <a:off x="4862142" y="2778371"/>
            <a:ext cx="143923" cy="753624"/>
          </a:xfrm>
          <a:prstGeom prst="downArrow">
            <a:avLst>
              <a:gd name="adj1" fmla="val 50000"/>
              <a:gd name="adj2" fmla="val 6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Seta para Baixo 24"/>
          <p:cNvSpPr/>
          <p:nvPr/>
        </p:nvSpPr>
        <p:spPr>
          <a:xfrm rot="16200000" flipH="1">
            <a:off x="6870944" y="1573200"/>
            <a:ext cx="156246" cy="1114106"/>
          </a:xfrm>
          <a:prstGeom prst="downArrow">
            <a:avLst>
              <a:gd name="adj1" fmla="val 50000"/>
              <a:gd name="adj2" fmla="val 6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Fluxograma: Exibir 25"/>
          <p:cNvSpPr/>
          <p:nvPr/>
        </p:nvSpPr>
        <p:spPr>
          <a:xfrm>
            <a:off x="7585668" y="1755950"/>
            <a:ext cx="1863969" cy="748603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Resulta é: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“média”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7" name="Fluxograma: Conector 26"/>
          <p:cNvSpPr/>
          <p:nvPr/>
        </p:nvSpPr>
        <p:spPr>
          <a:xfrm>
            <a:off x="7987101" y="3444066"/>
            <a:ext cx="1061102" cy="99981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Seta para Baixo 27"/>
          <p:cNvSpPr/>
          <p:nvPr/>
        </p:nvSpPr>
        <p:spPr>
          <a:xfrm>
            <a:off x="8442496" y="2504553"/>
            <a:ext cx="150312" cy="909372"/>
          </a:xfrm>
          <a:prstGeom prst="downArrow">
            <a:avLst>
              <a:gd name="adj1" fmla="val 50000"/>
              <a:gd name="adj2" fmla="val 6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3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748414" y="432080"/>
            <a:ext cx="1065125" cy="10148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Início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Seta para Baixo 5"/>
          <p:cNvSpPr/>
          <p:nvPr/>
        </p:nvSpPr>
        <p:spPr>
          <a:xfrm>
            <a:off x="2230734" y="1446964"/>
            <a:ext cx="110532" cy="54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Exibir 6"/>
          <p:cNvSpPr/>
          <p:nvPr/>
        </p:nvSpPr>
        <p:spPr>
          <a:xfrm>
            <a:off x="1333919" y="1989574"/>
            <a:ext cx="1894114" cy="713432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Informe a primeira nota: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" name="Fluxograma: Entrada Manual 7"/>
          <p:cNvSpPr/>
          <p:nvPr/>
        </p:nvSpPr>
        <p:spPr>
          <a:xfrm>
            <a:off x="1381649" y="3245616"/>
            <a:ext cx="1798654" cy="622998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</a:t>
            </a:r>
            <a:r>
              <a:rPr lang="pt-BR" dirty="0" smtClean="0">
                <a:solidFill>
                  <a:schemeClr val="tx1"/>
                </a:solidFill>
              </a:rPr>
              <a:t>ota1 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2230734" y="2703006"/>
            <a:ext cx="110532" cy="61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xibir 9"/>
          <p:cNvSpPr/>
          <p:nvPr/>
        </p:nvSpPr>
        <p:spPr>
          <a:xfrm>
            <a:off x="1333919" y="4411224"/>
            <a:ext cx="1863969" cy="748603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Informe a segunda nota: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2225710" y="3858566"/>
            <a:ext cx="110532" cy="54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2225710" y="5169875"/>
            <a:ext cx="110532" cy="54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Entrada Manual 12"/>
          <p:cNvSpPr/>
          <p:nvPr/>
        </p:nvSpPr>
        <p:spPr>
          <a:xfrm>
            <a:off x="1356527" y="5667264"/>
            <a:ext cx="1959430" cy="623005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</a:t>
            </a:r>
            <a:r>
              <a:rPr lang="pt-BR" dirty="0" smtClean="0">
                <a:solidFill>
                  <a:schemeClr val="tx1"/>
                </a:solidFill>
              </a:rPr>
              <a:t>ota2</a:t>
            </a:r>
          </a:p>
        </p:txBody>
      </p:sp>
      <p:sp>
        <p:nvSpPr>
          <p:cNvPr id="14" name="Seta para a Direita 13"/>
          <p:cNvSpPr/>
          <p:nvPr/>
        </p:nvSpPr>
        <p:spPr>
          <a:xfrm>
            <a:off x="3315957" y="5913451"/>
            <a:ext cx="894303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Processo 15"/>
          <p:cNvSpPr/>
          <p:nvPr/>
        </p:nvSpPr>
        <p:spPr>
          <a:xfrm>
            <a:off x="4215287" y="5712485"/>
            <a:ext cx="1862135" cy="51246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soma=(nota1+nota2)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7" name="Fluxograma: Dados 16"/>
          <p:cNvSpPr/>
          <p:nvPr/>
        </p:nvSpPr>
        <p:spPr>
          <a:xfrm>
            <a:off x="4142669" y="4411224"/>
            <a:ext cx="2007369" cy="622997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4997511" y="5059340"/>
            <a:ext cx="131673" cy="65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0800000">
            <a:off x="5067223" y="3657600"/>
            <a:ext cx="143923" cy="753624"/>
          </a:xfrm>
          <a:prstGeom prst="downArrow">
            <a:avLst>
              <a:gd name="adj1" fmla="val 50000"/>
              <a:gd name="adj2" fmla="val 6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Exibir 19"/>
          <p:cNvSpPr/>
          <p:nvPr/>
        </p:nvSpPr>
        <p:spPr>
          <a:xfrm>
            <a:off x="4214368" y="2898948"/>
            <a:ext cx="1863969" cy="748603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Resultado Final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“soma’’</a:t>
            </a:r>
          </a:p>
        </p:txBody>
      </p:sp>
      <p:sp>
        <p:nvSpPr>
          <p:cNvPr id="21" name="Seta para Baixo 20"/>
          <p:cNvSpPr/>
          <p:nvPr/>
        </p:nvSpPr>
        <p:spPr>
          <a:xfrm rot="10800000">
            <a:off x="5063348" y="2130254"/>
            <a:ext cx="143923" cy="753624"/>
          </a:xfrm>
          <a:prstGeom prst="downArrow">
            <a:avLst>
              <a:gd name="adj1" fmla="val 50000"/>
              <a:gd name="adj2" fmla="val 6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Fluxograma: Conector 21"/>
          <p:cNvSpPr/>
          <p:nvPr/>
        </p:nvSpPr>
        <p:spPr>
          <a:xfrm>
            <a:off x="4604758" y="1105322"/>
            <a:ext cx="1061102" cy="999813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Conector 1"/>
          <p:cNvSpPr/>
          <p:nvPr/>
        </p:nvSpPr>
        <p:spPr>
          <a:xfrm>
            <a:off x="1426866" y="542611"/>
            <a:ext cx="1195754" cy="1095270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início</a:t>
            </a:r>
            <a:endParaRPr lang="pt-BR" dirty="0"/>
          </a:p>
        </p:txBody>
      </p:sp>
      <p:sp>
        <p:nvSpPr>
          <p:cNvPr id="3" name="Seta para Baixo 2"/>
          <p:cNvSpPr/>
          <p:nvPr/>
        </p:nvSpPr>
        <p:spPr>
          <a:xfrm>
            <a:off x="1999622" y="1637881"/>
            <a:ext cx="110532" cy="54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xibir 3"/>
          <p:cNvSpPr/>
          <p:nvPr/>
        </p:nvSpPr>
        <p:spPr>
          <a:xfrm>
            <a:off x="1110343" y="2203098"/>
            <a:ext cx="1899138" cy="844063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Insira seu usuário: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Seta para Baixo 5"/>
          <p:cNvSpPr/>
          <p:nvPr/>
        </p:nvSpPr>
        <p:spPr>
          <a:xfrm>
            <a:off x="1999622" y="3047161"/>
            <a:ext cx="110532" cy="54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Entrada Manual 8"/>
          <p:cNvSpPr/>
          <p:nvPr/>
        </p:nvSpPr>
        <p:spPr>
          <a:xfrm>
            <a:off x="1210827" y="3526972"/>
            <a:ext cx="1798654" cy="683290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Seta para Baixo 9"/>
          <p:cNvSpPr/>
          <p:nvPr/>
        </p:nvSpPr>
        <p:spPr>
          <a:xfrm>
            <a:off x="2004646" y="4210262"/>
            <a:ext cx="110532" cy="54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Exibir 10"/>
          <p:cNvSpPr/>
          <p:nvPr/>
        </p:nvSpPr>
        <p:spPr>
          <a:xfrm>
            <a:off x="1122903" y="4752872"/>
            <a:ext cx="1886578" cy="748603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Boas Vindas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@usuário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605224" y="5915973"/>
            <a:ext cx="959618" cy="908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Seta para Baixo 12"/>
          <p:cNvSpPr/>
          <p:nvPr/>
        </p:nvSpPr>
        <p:spPr>
          <a:xfrm>
            <a:off x="2029767" y="5501475"/>
            <a:ext cx="110532" cy="4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517302" y="512467"/>
            <a:ext cx="1065125" cy="10148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Início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Seta para Baixo 4"/>
          <p:cNvSpPr/>
          <p:nvPr/>
        </p:nvSpPr>
        <p:spPr>
          <a:xfrm>
            <a:off x="1994598" y="1527351"/>
            <a:ext cx="110532" cy="54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Exibir 5"/>
          <p:cNvSpPr/>
          <p:nvPr/>
        </p:nvSpPr>
        <p:spPr>
          <a:xfrm>
            <a:off x="1102807" y="2069961"/>
            <a:ext cx="1894114" cy="851600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Informe a primeira nota: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" name="Seta para Baixo 6"/>
          <p:cNvSpPr/>
          <p:nvPr/>
        </p:nvSpPr>
        <p:spPr>
          <a:xfrm>
            <a:off x="1994598" y="2921561"/>
            <a:ext cx="110532" cy="61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Entrada Manual 7"/>
          <p:cNvSpPr/>
          <p:nvPr/>
        </p:nvSpPr>
        <p:spPr>
          <a:xfrm>
            <a:off x="1198267" y="3464171"/>
            <a:ext cx="1798654" cy="595363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</a:t>
            </a:r>
            <a:r>
              <a:rPr lang="pt-BR" dirty="0" smtClean="0">
                <a:solidFill>
                  <a:schemeClr val="tx1"/>
                </a:solidFill>
              </a:rPr>
              <a:t>ota1 </a:t>
            </a:r>
          </a:p>
        </p:txBody>
      </p:sp>
      <p:sp>
        <p:nvSpPr>
          <p:cNvPr id="9" name="Fluxograma: Exibir 8"/>
          <p:cNvSpPr/>
          <p:nvPr/>
        </p:nvSpPr>
        <p:spPr>
          <a:xfrm>
            <a:off x="1062613" y="4674995"/>
            <a:ext cx="1863969" cy="748603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Informe a segunda nota: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Seta para Baixo 9"/>
          <p:cNvSpPr/>
          <p:nvPr/>
        </p:nvSpPr>
        <p:spPr>
          <a:xfrm>
            <a:off x="1987062" y="4059534"/>
            <a:ext cx="110532" cy="61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Entrada Manual 10"/>
          <p:cNvSpPr/>
          <p:nvPr/>
        </p:nvSpPr>
        <p:spPr>
          <a:xfrm>
            <a:off x="1102807" y="5968721"/>
            <a:ext cx="1894114" cy="612949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</a:t>
            </a:r>
            <a:r>
              <a:rPr lang="pt-BR" dirty="0" smtClean="0">
                <a:solidFill>
                  <a:schemeClr val="tx1"/>
                </a:solidFill>
              </a:rPr>
              <a:t>ota2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1987062" y="5426109"/>
            <a:ext cx="110532" cy="61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6200000">
            <a:off x="3332913" y="5873418"/>
            <a:ext cx="131570" cy="803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Processo 13"/>
          <p:cNvSpPr/>
          <p:nvPr/>
        </p:nvSpPr>
        <p:spPr>
          <a:xfrm>
            <a:off x="6873442" y="2198075"/>
            <a:ext cx="1862135" cy="51246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divisão=(nota1/nota2)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" name="Seta para Baixo 15"/>
          <p:cNvSpPr/>
          <p:nvPr/>
        </p:nvSpPr>
        <p:spPr>
          <a:xfrm flipV="1">
            <a:off x="4627946" y="1503850"/>
            <a:ext cx="131673" cy="65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Processo 16"/>
          <p:cNvSpPr/>
          <p:nvPr/>
        </p:nvSpPr>
        <p:spPr>
          <a:xfrm>
            <a:off x="3832452" y="2170688"/>
            <a:ext cx="1862135" cy="51246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multiplicação=(nota1*nota2)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4669025" y="5385914"/>
            <a:ext cx="131673" cy="65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flipV="1">
            <a:off x="4658837" y="4137413"/>
            <a:ext cx="131673" cy="65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Processo 21"/>
          <p:cNvSpPr/>
          <p:nvPr/>
        </p:nvSpPr>
        <p:spPr>
          <a:xfrm>
            <a:off x="6956458" y="6114624"/>
            <a:ext cx="1862135" cy="48226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subtração=(nota1-nota2)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3" name="Seta para Baixo 22"/>
          <p:cNvSpPr/>
          <p:nvPr/>
        </p:nvSpPr>
        <p:spPr>
          <a:xfrm flipV="1">
            <a:off x="4643815" y="2710540"/>
            <a:ext cx="131673" cy="65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Processo 23"/>
          <p:cNvSpPr/>
          <p:nvPr/>
        </p:nvSpPr>
        <p:spPr>
          <a:xfrm>
            <a:off x="3832453" y="6018961"/>
            <a:ext cx="1862135" cy="51246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soma=(nota1+nota2)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5" name="Fluxograma: Dados 24"/>
          <p:cNvSpPr/>
          <p:nvPr/>
        </p:nvSpPr>
        <p:spPr>
          <a:xfrm>
            <a:off x="3832453" y="4747846"/>
            <a:ext cx="2007369" cy="622997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soma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Fluxograma: Exibir 25"/>
          <p:cNvSpPr/>
          <p:nvPr/>
        </p:nvSpPr>
        <p:spPr>
          <a:xfrm>
            <a:off x="3848528" y="3363685"/>
            <a:ext cx="1863969" cy="748603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Resultado Final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“soma’’</a:t>
            </a:r>
          </a:p>
        </p:txBody>
      </p:sp>
      <p:sp>
        <p:nvSpPr>
          <p:cNvPr id="27" name="Fluxograma: Dados 26"/>
          <p:cNvSpPr/>
          <p:nvPr/>
        </p:nvSpPr>
        <p:spPr>
          <a:xfrm>
            <a:off x="3700674" y="874573"/>
            <a:ext cx="2471894" cy="622997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multiplicação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Fluxograma: Exibir 27"/>
          <p:cNvSpPr/>
          <p:nvPr/>
        </p:nvSpPr>
        <p:spPr>
          <a:xfrm>
            <a:off x="6871608" y="673316"/>
            <a:ext cx="1863969" cy="893939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 Resultado Final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“multiplicação’’</a:t>
            </a:r>
          </a:p>
        </p:txBody>
      </p:sp>
      <p:sp>
        <p:nvSpPr>
          <p:cNvPr id="29" name="Seta para Baixo 28"/>
          <p:cNvSpPr/>
          <p:nvPr/>
        </p:nvSpPr>
        <p:spPr>
          <a:xfrm rot="16200000">
            <a:off x="6389287" y="718509"/>
            <a:ext cx="131570" cy="803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Baixo 29"/>
          <p:cNvSpPr/>
          <p:nvPr/>
        </p:nvSpPr>
        <p:spPr>
          <a:xfrm>
            <a:off x="7748326" y="1567255"/>
            <a:ext cx="110532" cy="61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Dados 30"/>
          <p:cNvSpPr/>
          <p:nvPr/>
        </p:nvSpPr>
        <p:spPr>
          <a:xfrm>
            <a:off x="6744641" y="3341360"/>
            <a:ext cx="2007369" cy="622997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divisão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Seta para Baixo 31"/>
          <p:cNvSpPr/>
          <p:nvPr/>
        </p:nvSpPr>
        <p:spPr>
          <a:xfrm>
            <a:off x="7754396" y="2719475"/>
            <a:ext cx="110532" cy="61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luxograma: Exibir 32"/>
          <p:cNvSpPr/>
          <p:nvPr/>
        </p:nvSpPr>
        <p:spPr>
          <a:xfrm>
            <a:off x="6921604" y="4592521"/>
            <a:ext cx="1863969" cy="893939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 Resultado Final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“divisão’’</a:t>
            </a:r>
          </a:p>
        </p:txBody>
      </p:sp>
      <p:sp>
        <p:nvSpPr>
          <p:cNvPr id="34" name="Seta para Baixo 33"/>
          <p:cNvSpPr/>
          <p:nvPr/>
        </p:nvSpPr>
        <p:spPr>
          <a:xfrm>
            <a:off x="7776994" y="3973292"/>
            <a:ext cx="110532" cy="61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>
            <a:off x="7798322" y="5486460"/>
            <a:ext cx="110532" cy="61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16200000">
            <a:off x="9154585" y="5959768"/>
            <a:ext cx="131570" cy="803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luxograma: Dados 36"/>
          <p:cNvSpPr/>
          <p:nvPr/>
        </p:nvSpPr>
        <p:spPr>
          <a:xfrm>
            <a:off x="9476913" y="6025647"/>
            <a:ext cx="2007369" cy="622997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subtração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Seta para Baixo 37"/>
          <p:cNvSpPr/>
          <p:nvPr/>
        </p:nvSpPr>
        <p:spPr>
          <a:xfrm flipV="1">
            <a:off x="10480597" y="5365816"/>
            <a:ext cx="131673" cy="65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luxograma: Exibir 38"/>
          <p:cNvSpPr/>
          <p:nvPr/>
        </p:nvSpPr>
        <p:spPr>
          <a:xfrm>
            <a:off x="9622147" y="4446405"/>
            <a:ext cx="1863969" cy="893939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 Resultado Final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“subtração’’</a:t>
            </a:r>
          </a:p>
        </p:txBody>
      </p:sp>
      <p:sp>
        <p:nvSpPr>
          <p:cNvPr id="40" name="Elipse 39"/>
          <p:cNvSpPr/>
          <p:nvPr/>
        </p:nvSpPr>
        <p:spPr>
          <a:xfrm>
            <a:off x="10003183" y="2762297"/>
            <a:ext cx="1065125" cy="10148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Seta para Baixo 40"/>
          <p:cNvSpPr/>
          <p:nvPr/>
        </p:nvSpPr>
        <p:spPr>
          <a:xfrm flipV="1">
            <a:off x="10469910" y="3789917"/>
            <a:ext cx="131673" cy="65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03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/>
          <p:cNvSpPr/>
          <p:nvPr/>
        </p:nvSpPr>
        <p:spPr>
          <a:xfrm>
            <a:off x="1733340" y="195945"/>
            <a:ext cx="1065125" cy="10148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Início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2210636" y="1210834"/>
            <a:ext cx="110532" cy="54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Exibir 15"/>
          <p:cNvSpPr/>
          <p:nvPr/>
        </p:nvSpPr>
        <p:spPr>
          <a:xfrm>
            <a:off x="1298753" y="1786098"/>
            <a:ext cx="1894114" cy="713432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Informe a primeira nota: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7" name="Fluxograma: Entrada Manual 16"/>
          <p:cNvSpPr/>
          <p:nvPr/>
        </p:nvSpPr>
        <p:spPr>
          <a:xfrm>
            <a:off x="1443195" y="4363492"/>
            <a:ext cx="1798654" cy="622998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</a:t>
            </a:r>
            <a:r>
              <a:rPr lang="pt-BR" dirty="0" smtClean="0">
                <a:solidFill>
                  <a:schemeClr val="tx1"/>
                </a:solidFill>
              </a:rPr>
              <a:t>ota1 </a:t>
            </a:r>
          </a:p>
        </p:txBody>
      </p:sp>
      <p:sp>
        <p:nvSpPr>
          <p:cNvPr id="18" name="Seta para Baixo 17"/>
          <p:cNvSpPr/>
          <p:nvPr/>
        </p:nvSpPr>
        <p:spPr>
          <a:xfrm>
            <a:off x="2210636" y="2509573"/>
            <a:ext cx="110532" cy="61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Exibir 18"/>
          <p:cNvSpPr/>
          <p:nvPr/>
        </p:nvSpPr>
        <p:spPr>
          <a:xfrm>
            <a:off x="1333917" y="5529095"/>
            <a:ext cx="1863969" cy="748603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Informe a segunda nota: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2245810" y="3910071"/>
            <a:ext cx="115557" cy="522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>
            <a:off x="2268417" y="4986485"/>
            <a:ext cx="110532" cy="542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Fluxograma: Entrada Manual 21"/>
          <p:cNvSpPr/>
          <p:nvPr/>
        </p:nvSpPr>
        <p:spPr>
          <a:xfrm>
            <a:off x="6071727" y="5486376"/>
            <a:ext cx="1959430" cy="623005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</a:t>
            </a:r>
            <a:r>
              <a:rPr lang="pt-BR" dirty="0" smtClean="0">
                <a:solidFill>
                  <a:schemeClr val="tx1"/>
                </a:solidFill>
              </a:rPr>
              <a:t>ota2</a:t>
            </a:r>
          </a:p>
        </p:txBody>
      </p:sp>
      <p:sp>
        <p:nvSpPr>
          <p:cNvPr id="24" name="Seta para a Direita 23"/>
          <p:cNvSpPr/>
          <p:nvPr/>
        </p:nvSpPr>
        <p:spPr>
          <a:xfrm>
            <a:off x="3192867" y="5828033"/>
            <a:ext cx="713433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Processo 24"/>
          <p:cNvSpPr/>
          <p:nvPr/>
        </p:nvSpPr>
        <p:spPr>
          <a:xfrm>
            <a:off x="5697422" y="3534466"/>
            <a:ext cx="2552245" cy="1238477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p=nota1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nota1=nota2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nota2=p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Fluxograma: Dados 25"/>
          <p:cNvSpPr/>
          <p:nvPr/>
        </p:nvSpPr>
        <p:spPr>
          <a:xfrm>
            <a:off x="5519063" y="2009622"/>
            <a:ext cx="3285811" cy="77372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</a:t>
            </a:r>
            <a:r>
              <a:rPr lang="pt-BR" dirty="0" smtClean="0">
                <a:solidFill>
                  <a:schemeClr val="tx1"/>
                </a:solidFill>
              </a:rPr>
              <a:t>ota1=y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n</a:t>
            </a:r>
            <a:r>
              <a:rPr lang="pt-BR" dirty="0" smtClean="0">
                <a:solidFill>
                  <a:schemeClr val="tx1"/>
                </a:solidFill>
              </a:rPr>
              <a:t>ota2=x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Fluxograma: Documento 27"/>
          <p:cNvSpPr/>
          <p:nvPr/>
        </p:nvSpPr>
        <p:spPr>
          <a:xfrm>
            <a:off x="1612759" y="3162721"/>
            <a:ext cx="1416818" cy="834014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armazenar como 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Fluxograma: Documento 29"/>
          <p:cNvSpPr/>
          <p:nvPr/>
        </p:nvSpPr>
        <p:spPr>
          <a:xfrm>
            <a:off x="3906300" y="5524066"/>
            <a:ext cx="1416818" cy="834014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armazenar como 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Seta para a Direita 31"/>
          <p:cNvSpPr/>
          <p:nvPr/>
        </p:nvSpPr>
        <p:spPr>
          <a:xfrm>
            <a:off x="5340706" y="5800385"/>
            <a:ext cx="713433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16200000">
            <a:off x="6609310" y="5091987"/>
            <a:ext cx="713433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a Direita 33"/>
          <p:cNvSpPr/>
          <p:nvPr/>
        </p:nvSpPr>
        <p:spPr>
          <a:xfrm rot="16200000">
            <a:off x="6609309" y="3102387"/>
            <a:ext cx="713433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Direita 34"/>
          <p:cNvSpPr/>
          <p:nvPr/>
        </p:nvSpPr>
        <p:spPr>
          <a:xfrm rot="16200000">
            <a:off x="6595919" y="1577543"/>
            <a:ext cx="713433" cy="15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Exibir 35"/>
          <p:cNvSpPr/>
          <p:nvPr/>
        </p:nvSpPr>
        <p:spPr>
          <a:xfrm>
            <a:off x="5792877" y="306437"/>
            <a:ext cx="2361333" cy="989752"/>
          </a:xfrm>
          <a:prstGeom prst="flowChartDisplay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Resultado Final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“nota1” e “nota2’’</a:t>
            </a:r>
          </a:p>
        </p:txBody>
      </p:sp>
      <p:sp>
        <p:nvSpPr>
          <p:cNvPr id="23" name="Seta para Baixo 22"/>
          <p:cNvSpPr/>
          <p:nvPr/>
        </p:nvSpPr>
        <p:spPr>
          <a:xfrm rot="16200000">
            <a:off x="8490202" y="399536"/>
            <a:ext cx="131570" cy="803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8979857" y="306437"/>
            <a:ext cx="1065125" cy="10148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4536843" y="1632831"/>
            <a:ext cx="3054699" cy="28688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Nota1=x</a:t>
            </a:r>
          </a:p>
          <a:p>
            <a:pPr algn="ctr"/>
            <a:r>
              <a:rPr lang="pt-BR" dirty="0" smtClean="0"/>
              <a:t>Nota2=y</a:t>
            </a:r>
          </a:p>
          <a:p>
            <a:pPr algn="ctr"/>
            <a:r>
              <a:rPr lang="pt-BR" dirty="0" smtClean="0"/>
              <a:t>P=?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53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Conector 1"/>
          <p:cNvSpPr/>
          <p:nvPr/>
        </p:nvSpPr>
        <p:spPr>
          <a:xfrm>
            <a:off x="944545" y="502417"/>
            <a:ext cx="1105319" cy="1034981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Início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Fluxograma: Exibir 2"/>
          <p:cNvSpPr/>
          <p:nvPr/>
        </p:nvSpPr>
        <p:spPr>
          <a:xfrm>
            <a:off x="567726" y="2080008"/>
            <a:ext cx="1858948" cy="81391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  Informe o valor da gasolina: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1421840" y="1537398"/>
            <a:ext cx="150727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/>
          <p:cNvSpPr/>
          <p:nvPr/>
        </p:nvSpPr>
        <p:spPr>
          <a:xfrm>
            <a:off x="622996" y="3366197"/>
            <a:ext cx="1748413" cy="582804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valorx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Seta para Baixo 6"/>
          <p:cNvSpPr/>
          <p:nvPr/>
        </p:nvSpPr>
        <p:spPr>
          <a:xfrm>
            <a:off x="1421840" y="2893924"/>
            <a:ext cx="150727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1421840" y="3949001"/>
            <a:ext cx="150727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1421837" y="5320600"/>
            <a:ext cx="150727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321167" y="6023984"/>
            <a:ext cx="810486" cy="165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Entrada Manual 13"/>
          <p:cNvSpPr/>
          <p:nvPr/>
        </p:nvSpPr>
        <p:spPr>
          <a:xfrm>
            <a:off x="572754" y="5812969"/>
            <a:ext cx="1748413" cy="582804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kmy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Fluxograma: Exibir 14"/>
          <p:cNvSpPr/>
          <p:nvPr/>
        </p:nvSpPr>
        <p:spPr>
          <a:xfrm>
            <a:off x="567726" y="4506684"/>
            <a:ext cx="1858948" cy="81391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  Informe km do veículo: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Fluxograma: Exibir 15"/>
          <p:cNvSpPr/>
          <p:nvPr/>
        </p:nvSpPr>
        <p:spPr>
          <a:xfrm>
            <a:off x="3131653" y="5697412"/>
            <a:ext cx="1919235" cy="81391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  Informe a distância que irá percorrer: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7" name="Seta para Cima 16"/>
          <p:cNvSpPr/>
          <p:nvPr/>
        </p:nvSpPr>
        <p:spPr>
          <a:xfrm>
            <a:off x="4041946" y="5114608"/>
            <a:ext cx="155752" cy="5828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Entrada Manual 17"/>
          <p:cNvSpPr/>
          <p:nvPr/>
        </p:nvSpPr>
        <p:spPr>
          <a:xfrm>
            <a:off x="3245615" y="4531804"/>
            <a:ext cx="1748413" cy="582804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Seta para Cima 19"/>
          <p:cNvSpPr/>
          <p:nvPr/>
        </p:nvSpPr>
        <p:spPr>
          <a:xfrm>
            <a:off x="4041945" y="4009290"/>
            <a:ext cx="155752" cy="5828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Processo 20"/>
          <p:cNvSpPr/>
          <p:nvPr/>
        </p:nvSpPr>
        <p:spPr>
          <a:xfrm>
            <a:off x="3188753" y="3426487"/>
            <a:ext cx="1862135" cy="56270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gastokm=(kmy/valorx)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2" name="Fluxograma: Dados 21"/>
          <p:cNvSpPr/>
          <p:nvPr/>
        </p:nvSpPr>
        <p:spPr>
          <a:xfrm>
            <a:off x="3188753" y="2240782"/>
            <a:ext cx="2215660" cy="582804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gastokm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Seta para Cima 22"/>
          <p:cNvSpPr/>
          <p:nvPr/>
        </p:nvSpPr>
        <p:spPr>
          <a:xfrm>
            <a:off x="4041944" y="2843683"/>
            <a:ext cx="155752" cy="5828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Exibir 23"/>
          <p:cNvSpPr/>
          <p:nvPr/>
        </p:nvSpPr>
        <p:spPr>
          <a:xfrm>
            <a:off x="3131652" y="836526"/>
            <a:ext cx="1919235" cy="81391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Resultado Final “gastokm”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5" name="Seta para Cima 24"/>
          <p:cNvSpPr/>
          <p:nvPr/>
        </p:nvSpPr>
        <p:spPr>
          <a:xfrm>
            <a:off x="4037828" y="1657978"/>
            <a:ext cx="155752" cy="5828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25"/>
          <p:cNvSpPr/>
          <p:nvPr/>
        </p:nvSpPr>
        <p:spPr>
          <a:xfrm>
            <a:off x="5050887" y="1153049"/>
            <a:ext cx="703385" cy="163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Processo 26"/>
          <p:cNvSpPr/>
          <p:nvPr/>
        </p:nvSpPr>
        <p:spPr>
          <a:xfrm>
            <a:off x="5754272" y="994787"/>
            <a:ext cx="2143732" cy="47980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</a:t>
            </a:r>
            <a:r>
              <a:rPr lang="pt-BR" sz="1400" dirty="0" smtClean="0">
                <a:solidFill>
                  <a:schemeClr val="tx1"/>
                </a:solidFill>
              </a:rPr>
              <a:t>astototal=(d*gastokm)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8" name="Seta para Baixo 27"/>
          <p:cNvSpPr/>
          <p:nvPr/>
        </p:nvSpPr>
        <p:spPr>
          <a:xfrm>
            <a:off x="6750774" y="1474595"/>
            <a:ext cx="150727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Dados 28"/>
          <p:cNvSpPr/>
          <p:nvPr/>
        </p:nvSpPr>
        <p:spPr>
          <a:xfrm>
            <a:off x="5642944" y="2017206"/>
            <a:ext cx="2215660" cy="582804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gastototal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Seta para Baixo 29"/>
          <p:cNvSpPr/>
          <p:nvPr/>
        </p:nvSpPr>
        <p:spPr>
          <a:xfrm>
            <a:off x="6779201" y="2622618"/>
            <a:ext cx="150727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Exibir 30"/>
          <p:cNvSpPr/>
          <p:nvPr/>
        </p:nvSpPr>
        <p:spPr>
          <a:xfrm>
            <a:off x="5894946" y="3195374"/>
            <a:ext cx="1919235" cy="81391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Resultado Final “gastototal”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6368938" y="4577021"/>
            <a:ext cx="1065125" cy="10148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Seta para Baixo 32"/>
          <p:cNvSpPr/>
          <p:nvPr/>
        </p:nvSpPr>
        <p:spPr>
          <a:xfrm>
            <a:off x="6811974" y="4009290"/>
            <a:ext cx="150727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Conector 1"/>
          <p:cNvSpPr/>
          <p:nvPr/>
        </p:nvSpPr>
        <p:spPr>
          <a:xfrm>
            <a:off x="1115367" y="462224"/>
            <a:ext cx="1105319" cy="1034981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Início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1592662" y="1497205"/>
            <a:ext cx="150727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xibir 3"/>
          <p:cNvSpPr/>
          <p:nvPr/>
        </p:nvSpPr>
        <p:spPr>
          <a:xfrm>
            <a:off x="738551" y="2039816"/>
            <a:ext cx="1858948" cy="81391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Informe o  primeiro valor: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" name="Fluxograma: Entrada Manual 4"/>
          <p:cNvSpPr/>
          <p:nvPr/>
        </p:nvSpPr>
        <p:spPr>
          <a:xfrm>
            <a:off x="738551" y="3376246"/>
            <a:ext cx="1748413" cy="582804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Seta para Baixo 5"/>
          <p:cNvSpPr/>
          <p:nvPr/>
        </p:nvSpPr>
        <p:spPr>
          <a:xfrm>
            <a:off x="1592662" y="2853732"/>
            <a:ext cx="150727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Exibir 6"/>
          <p:cNvSpPr/>
          <p:nvPr/>
        </p:nvSpPr>
        <p:spPr>
          <a:xfrm>
            <a:off x="703373" y="4527248"/>
            <a:ext cx="1858948" cy="81391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Informe o segundo valor: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Fluxograma: Entrada Manual 9"/>
          <p:cNvSpPr/>
          <p:nvPr/>
        </p:nvSpPr>
        <p:spPr>
          <a:xfrm>
            <a:off x="849086" y="5864613"/>
            <a:ext cx="1748413" cy="582804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1592662" y="3974119"/>
            <a:ext cx="150726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Cima 12"/>
          <p:cNvSpPr/>
          <p:nvPr/>
        </p:nvSpPr>
        <p:spPr>
          <a:xfrm rot="5400000">
            <a:off x="2894151" y="5776690"/>
            <a:ext cx="165345" cy="7586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Entrada Manual 13"/>
          <p:cNvSpPr/>
          <p:nvPr/>
        </p:nvSpPr>
        <p:spPr>
          <a:xfrm>
            <a:off x="3466684" y="4583679"/>
            <a:ext cx="1748413" cy="582804"/>
          </a:xfrm>
          <a:prstGeom prst="flowChartManualInp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Seta para Cima 17"/>
          <p:cNvSpPr/>
          <p:nvPr/>
        </p:nvSpPr>
        <p:spPr>
          <a:xfrm>
            <a:off x="4207747" y="5173052"/>
            <a:ext cx="155752" cy="5828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Exibir 18"/>
          <p:cNvSpPr/>
          <p:nvPr/>
        </p:nvSpPr>
        <p:spPr>
          <a:xfrm>
            <a:off x="3356149" y="5762425"/>
            <a:ext cx="1858948" cy="81391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Informe o terceiro valor: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3" name="Fluxograma: Decisão 22"/>
          <p:cNvSpPr/>
          <p:nvPr/>
        </p:nvSpPr>
        <p:spPr>
          <a:xfrm>
            <a:off x="5617029" y="462224"/>
            <a:ext cx="1536134" cy="1529153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v1&gt;v2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v</a:t>
            </a:r>
            <a:r>
              <a:rPr lang="pt-BR" dirty="0" smtClean="0">
                <a:solidFill>
                  <a:schemeClr val="tx1"/>
                </a:solidFill>
              </a:rPr>
              <a:t>1&gt;v3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Conector Angulado 24"/>
          <p:cNvCxnSpPr>
            <a:endCxn id="23" idx="1"/>
          </p:cNvCxnSpPr>
          <p:nvPr/>
        </p:nvCxnSpPr>
        <p:spPr>
          <a:xfrm rot="5400000" flipH="1" flipV="1">
            <a:off x="3245268" y="2264642"/>
            <a:ext cx="3409602" cy="133392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393263" y="1986077"/>
            <a:ext cx="0" cy="51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Decisão 28"/>
          <p:cNvSpPr/>
          <p:nvPr/>
        </p:nvSpPr>
        <p:spPr>
          <a:xfrm>
            <a:off x="5598184" y="2538310"/>
            <a:ext cx="1590158" cy="1457011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</a:t>
            </a:r>
            <a:r>
              <a:rPr lang="pt-BR" dirty="0" smtClean="0">
                <a:solidFill>
                  <a:schemeClr val="tx1"/>
                </a:solidFill>
              </a:rPr>
              <a:t>2&gt;v1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v</a:t>
            </a:r>
            <a:r>
              <a:rPr lang="pt-BR" dirty="0" smtClean="0">
                <a:solidFill>
                  <a:schemeClr val="tx1"/>
                </a:solidFill>
              </a:rPr>
              <a:t>2&gt;v3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6393263" y="4004738"/>
            <a:ext cx="25120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Decisão 30"/>
          <p:cNvSpPr/>
          <p:nvPr/>
        </p:nvSpPr>
        <p:spPr>
          <a:xfrm>
            <a:off x="5575581" y="4778461"/>
            <a:ext cx="1685604" cy="1478988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</a:t>
            </a:r>
            <a:r>
              <a:rPr lang="pt-BR" dirty="0" smtClean="0">
                <a:solidFill>
                  <a:schemeClr val="tx1"/>
                </a:solidFill>
              </a:rPr>
              <a:t>3&gt;v1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v</a:t>
            </a:r>
            <a:r>
              <a:rPr lang="pt-BR" dirty="0" smtClean="0">
                <a:solidFill>
                  <a:schemeClr val="tx1"/>
                </a:solidFill>
              </a:rPr>
              <a:t>3&gt;v2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7148127" y="1221245"/>
            <a:ext cx="849097" cy="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V="1">
            <a:off x="7153163" y="3266815"/>
            <a:ext cx="844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7257419" y="5517957"/>
            <a:ext cx="734769" cy="2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eta para Baixo 44"/>
          <p:cNvSpPr/>
          <p:nvPr/>
        </p:nvSpPr>
        <p:spPr>
          <a:xfrm>
            <a:off x="1612757" y="5351682"/>
            <a:ext cx="150726" cy="54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luxograma: Decisão 47"/>
          <p:cNvSpPr/>
          <p:nvPr/>
        </p:nvSpPr>
        <p:spPr>
          <a:xfrm>
            <a:off x="7992188" y="471650"/>
            <a:ext cx="1536134" cy="1529153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v2&lt;v3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7300117" y="854109"/>
            <a:ext cx="557693" cy="36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5846166" y="202678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5768965" y="420693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cxnSp>
        <p:nvCxnSpPr>
          <p:cNvPr id="52" name="Conector de Seta Reta 51"/>
          <p:cNvCxnSpPr>
            <a:stCxn id="48" idx="3"/>
          </p:cNvCxnSpPr>
          <p:nvPr/>
        </p:nvCxnSpPr>
        <p:spPr>
          <a:xfrm flipV="1">
            <a:off x="9528322" y="1236226"/>
            <a:ext cx="724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9596148" y="904539"/>
            <a:ext cx="557693" cy="36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54" name="Fluxograma: Exibir 53"/>
          <p:cNvSpPr/>
          <p:nvPr/>
        </p:nvSpPr>
        <p:spPr>
          <a:xfrm>
            <a:off x="10243675" y="829268"/>
            <a:ext cx="1933897" cy="81391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O maior número é “v1” e o menor número “v2”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7" name="Fluxograma: Exibir 56"/>
          <p:cNvSpPr/>
          <p:nvPr/>
        </p:nvSpPr>
        <p:spPr>
          <a:xfrm>
            <a:off x="10386219" y="2866991"/>
            <a:ext cx="1791353" cy="81391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O maior número é </a:t>
            </a:r>
            <a:r>
              <a:rPr lang="pt-BR" sz="1400" dirty="0" smtClean="0">
                <a:solidFill>
                  <a:schemeClr val="tx1"/>
                </a:solidFill>
              </a:rPr>
              <a:t>v2 </a:t>
            </a:r>
            <a:r>
              <a:rPr lang="pt-BR" sz="1400" dirty="0" smtClean="0">
                <a:solidFill>
                  <a:schemeClr val="tx1"/>
                </a:solidFill>
              </a:rPr>
              <a:t>e o menor número “</a:t>
            </a:r>
            <a:r>
              <a:rPr lang="pt-BR" sz="1400" dirty="0" smtClean="0">
                <a:solidFill>
                  <a:schemeClr val="tx1"/>
                </a:solidFill>
              </a:rPr>
              <a:t>v3</a:t>
            </a:r>
            <a:r>
              <a:rPr lang="pt-BR" sz="1600" dirty="0" smtClean="0">
                <a:solidFill>
                  <a:schemeClr val="tx1"/>
                </a:solidFill>
              </a:rPr>
              <a:t>”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140457" y="198607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60" name="Fluxograma: Decisão 59"/>
          <p:cNvSpPr/>
          <p:nvPr/>
        </p:nvSpPr>
        <p:spPr>
          <a:xfrm>
            <a:off x="8006024" y="2518144"/>
            <a:ext cx="1536134" cy="1529153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v1&lt;v3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8758387" y="1969821"/>
            <a:ext cx="13824" cy="54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xograma: Decisão 39"/>
          <p:cNvSpPr/>
          <p:nvPr/>
        </p:nvSpPr>
        <p:spPr>
          <a:xfrm>
            <a:off x="7980432" y="4765473"/>
            <a:ext cx="1536134" cy="1529153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</a:t>
            </a:r>
            <a:r>
              <a:rPr lang="pt-BR" dirty="0" smtClean="0">
                <a:solidFill>
                  <a:schemeClr val="tx1"/>
                </a:solidFill>
              </a:rPr>
              <a:t>1&lt;v2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Fluxograma: Exibir 43"/>
          <p:cNvSpPr/>
          <p:nvPr/>
        </p:nvSpPr>
        <p:spPr>
          <a:xfrm>
            <a:off x="10253067" y="5173052"/>
            <a:ext cx="1858948" cy="81391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O maior número é </a:t>
            </a:r>
            <a:r>
              <a:rPr lang="pt-BR" sz="1400" dirty="0" smtClean="0">
                <a:solidFill>
                  <a:schemeClr val="tx1"/>
                </a:solidFill>
              </a:rPr>
              <a:t>v3 </a:t>
            </a:r>
            <a:r>
              <a:rPr lang="pt-BR" sz="1400" dirty="0" smtClean="0">
                <a:solidFill>
                  <a:schemeClr val="tx1"/>
                </a:solidFill>
              </a:rPr>
              <a:t>e o menor número “</a:t>
            </a:r>
            <a:r>
              <a:rPr lang="pt-BR" sz="1400" dirty="0" smtClean="0">
                <a:solidFill>
                  <a:schemeClr val="tx1"/>
                </a:solidFill>
              </a:rPr>
              <a:t>v1</a:t>
            </a:r>
            <a:r>
              <a:rPr lang="pt-BR" sz="1600" dirty="0" smtClean="0">
                <a:solidFill>
                  <a:schemeClr val="tx1"/>
                </a:solidFill>
              </a:rPr>
              <a:t>”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V="1">
            <a:off x="7143114" y="3273949"/>
            <a:ext cx="844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V="1">
            <a:off x="9542158" y="3282720"/>
            <a:ext cx="844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9508906" y="5550655"/>
            <a:ext cx="734769" cy="2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endCxn id="40" idx="0"/>
          </p:cNvCxnSpPr>
          <p:nvPr/>
        </p:nvCxnSpPr>
        <p:spPr>
          <a:xfrm flipH="1">
            <a:off x="8748499" y="4015700"/>
            <a:ext cx="33507" cy="74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7293838" y="2911279"/>
            <a:ext cx="54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9682833" y="2931602"/>
            <a:ext cx="54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356164" y="5194193"/>
            <a:ext cx="54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9606085" y="5248760"/>
            <a:ext cx="570234" cy="37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8140457" y="419530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0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286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Informatica para Internet 08082023</dc:creator>
  <cp:lastModifiedBy>Informatica para Internet 08082023</cp:lastModifiedBy>
  <cp:revision>70</cp:revision>
  <dcterms:created xsi:type="dcterms:W3CDTF">2023-08-31T11:46:00Z</dcterms:created>
  <dcterms:modified xsi:type="dcterms:W3CDTF">2023-09-18T14:23:32Z</dcterms:modified>
</cp:coreProperties>
</file>