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2A267-6C17-4EC2-BA9B-0F7335B0A1F1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AF22C-1F1B-4C02-888C-053757D55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1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8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9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95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42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23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96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14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FC0-B0E5-4B2B-A3DF-D562B7CD160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89C6-C6E6-4A9A-B920-2C2B48746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4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6513"/>
              </p:ext>
            </p:extLst>
          </p:nvPr>
        </p:nvGraphicFramePr>
        <p:xfrm>
          <a:off x="1409699" y="719662"/>
          <a:ext cx="9429750" cy="576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350380055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078261537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val="1535889199"/>
                    </a:ext>
                  </a:extLst>
                </a:gridCol>
                <a:gridCol w="1666874">
                  <a:extLst>
                    <a:ext uri="{9D8B030D-6E8A-4147-A177-3AD203B41FA5}">
                      <a16:colId xmlns:a16="http://schemas.microsoft.com/office/drawing/2014/main" val="165756558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74460596"/>
                    </a:ext>
                  </a:extLst>
                </a:gridCol>
              </a:tblGrid>
              <a:tr h="1341703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          Esferas</a:t>
                      </a:r>
                      <a:endParaRPr lang="pt-BR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baseline="0" dirty="0" smtClean="0"/>
                    </a:p>
                    <a:p>
                      <a:r>
                        <a:rPr lang="pt-BR" dirty="0" smtClean="0"/>
                        <a:t>Propósito</a:t>
                      </a:r>
                      <a:r>
                        <a:rPr lang="pt-BR" baseline="0" dirty="0" smtClean="0"/>
                        <a:t> de    vida/meta</a:t>
                      </a:r>
                      <a:endParaRPr lang="pt-BR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 Atividades</a:t>
                      </a:r>
                      <a:endParaRPr lang="pt-BR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Prazo</a:t>
                      </a:r>
                      <a:endParaRPr lang="pt-BR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Envolvimento</a:t>
                      </a:r>
                      <a:r>
                        <a:rPr lang="pt-BR" baseline="0" dirty="0" smtClean="0"/>
                        <a:t> de outros</a:t>
                      </a:r>
                      <a:endParaRPr lang="pt-BR" dirty="0" smtClean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13617"/>
                  </a:ext>
                </a:extLst>
              </a:tr>
              <a:tr h="1341703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       </a:t>
                      </a:r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Profissional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Atuar em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Gestão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de propriedade Rural.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Estudo, cursos, especialização.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6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anos.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Profissionais que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atuam na área.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34216"/>
                  </a:ext>
                </a:extLst>
              </a:tr>
              <a:tr h="1341703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baseline="0" dirty="0" smtClean="0"/>
                        <a:t>      </a:t>
                      </a:r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Educacional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Graduação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em Agronomia, Formações na Área de TI.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Faculdade/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Cursos.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5 anos/2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anos.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Professores graduados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, Instrutores, supervisores.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01326"/>
                  </a:ext>
                </a:extLst>
              </a:tr>
              <a:tr h="1341703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 </a:t>
                      </a:r>
                    </a:p>
                    <a:p>
                      <a:r>
                        <a:rPr lang="pt-BR" baseline="0" dirty="0" smtClean="0"/>
                        <a:t>         </a:t>
                      </a:r>
                      <a:r>
                        <a:rPr lang="pt-BR" sz="1800" b="1" dirty="0" smtClean="0">
                          <a:solidFill>
                            <a:schemeClr val="bg1"/>
                          </a:solidFill>
                        </a:rPr>
                        <a:t>Pessoal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Viajar Muito/Me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casar e formar uma família.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Organização financeira/ Encontrar alguém com os mesmos objetivos,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que os meus.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4 anos/ 6anos.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Companheiro.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93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90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80156"/>
              </p:ext>
            </p:extLst>
          </p:nvPr>
        </p:nvGraphicFramePr>
        <p:xfrm>
          <a:off x="457199" y="0"/>
          <a:ext cx="11268075" cy="670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075">
                  <a:extLst>
                    <a:ext uri="{9D8B030D-6E8A-4147-A177-3AD203B41FA5}">
                      <a16:colId xmlns:a16="http://schemas.microsoft.com/office/drawing/2014/main" val="231869003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Escreva</a:t>
                      </a:r>
                      <a:r>
                        <a:rPr lang="pt-BR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o que você gostaria de ouvir das seguintes pessoas:</a:t>
                      </a:r>
                      <a:endParaRPr lang="pt-BR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02620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seu chefe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pt-BR" baseline="0" dirty="0" smtClean="0">
                          <a:solidFill>
                            <a:schemeClr val="accent6"/>
                          </a:solidFill>
                        </a:rPr>
                        <a:t> Inteligente, uma excelente funcionária, em prol do crescimento da empresa, organizada...</a:t>
                      </a:r>
                      <a:endParaRPr lang="pt-B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63530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 um colega de trabalho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dirty="0" smtClean="0">
                          <a:solidFill>
                            <a:schemeClr val="accent6"/>
                          </a:solidFill>
                        </a:rPr>
                        <a:t>Simpática</a:t>
                      </a:r>
                      <a:r>
                        <a:rPr lang="pt-BR" baseline="0" dirty="0" smtClean="0">
                          <a:solidFill>
                            <a:schemeClr val="accent6"/>
                          </a:solidFill>
                        </a:rPr>
                        <a:t>, focada, esforçada, concentrada em trabalho em equipe.</a:t>
                      </a:r>
                      <a:endParaRPr lang="pt-B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11855"/>
                  </a:ext>
                </a:extLst>
              </a:tr>
              <a:tr h="9048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 seu subordinado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dirty="0" smtClean="0">
                          <a:solidFill>
                            <a:schemeClr val="accent6"/>
                          </a:solidFill>
                        </a:rPr>
                        <a:t>Capacitada</a:t>
                      </a:r>
                      <a:r>
                        <a:rPr lang="pt-BR" baseline="0" dirty="0" smtClean="0">
                          <a:solidFill>
                            <a:schemeClr val="accent6"/>
                          </a:solidFill>
                        </a:rPr>
                        <a:t> e a melhor em liderança, autoritária, decidida.</a:t>
                      </a:r>
                      <a:endParaRPr lang="pt-B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14999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um cliente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aseline="0" dirty="0" smtClean="0">
                          <a:solidFill>
                            <a:schemeClr val="accent6"/>
                          </a:solidFill>
                        </a:rPr>
                        <a:t>Educada, humorada, confiante e eficiente.</a:t>
                      </a:r>
                      <a:endParaRPr lang="pt-BR" baseline="0" dirty="0" smtClean="0">
                        <a:solidFill>
                          <a:schemeClr val="accent6"/>
                        </a:solidFill>
                      </a:endParaRPr>
                    </a:p>
                    <a:p>
                      <a:endParaRPr lang="pt-B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13467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seu pai/mãe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aseline="0" dirty="0" smtClean="0">
                          <a:solidFill>
                            <a:schemeClr val="accent6"/>
                          </a:solidFill>
                        </a:rPr>
                        <a:t>Uma ótima filha, amorosa, proativa em ajudar família, presente e preocupada.</a:t>
                      </a:r>
                      <a:endParaRPr lang="pt-B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8049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 seu filho(a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pt-BR" dirty="0" smtClean="0">
                          <a:solidFill>
                            <a:schemeClr val="accent6"/>
                          </a:solidFill>
                        </a:rPr>
                        <a:t>U</a:t>
                      </a:r>
                      <a:r>
                        <a:rPr lang="pt-BR" b="0" dirty="0" smtClean="0">
                          <a:solidFill>
                            <a:schemeClr val="accent6"/>
                          </a:solidFill>
                        </a:rPr>
                        <a:t>ma</a:t>
                      </a:r>
                      <a:r>
                        <a:rPr lang="pt-BR" b="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pt-BR" baseline="0" dirty="0" smtClean="0">
                          <a:solidFill>
                            <a:schemeClr val="accent6"/>
                          </a:solidFill>
                        </a:rPr>
                        <a:t>mãe esforçada, trabalhadora, carinhosa, compreensiva, protetora.</a:t>
                      </a:r>
                      <a:endParaRPr lang="pt-B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33318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 seu sogro(a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aseline="0" dirty="0" smtClean="0">
                          <a:solidFill>
                            <a:schemeClr val="accent6"/>
                          </a:solidFill>
                        </a:rPr>
                        <a:t>C</a:t>
                      </a:r>
                      <a:r>
                        <a:rPr lang="pt-BR" dirty="0" smtClean="0">
                          <a:solidFill>
                            <a:schemeClr val="accent6"/>
                          </a:solidFill>
                        </a:rPr>
                        <a:t>arinhosa, cuidadosa, extrovertida,</a:t>
                      </a:r>
                      <a:r>
                        <a:rPr lang="pt-BR" baseline="0" dirty="0" smtClean="0">
                          <a:solidFill>
                            <a:schemeClr val="accent6"/>
                          </a:solidFill>
                        </a:rPr>
                        <a:t> visionária.</a:t>
                      </a:r>
                      <a:endParaRPr lang="pt-B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9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10214"/>
              </p:ext>
            </p:extLst>
          </p:nvPr>
        </p:nvGraphicFramePr>
        <p:xfrm>
          <a:off x="1724026" y="733430"/>
          <a:ext cx="8648700" cy="53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8700">
                  <a:extLst>
                    <a:ext uri="{9D8B030D-6E8A-4147-A177-3AD203B41FA5}">
                      <a16:colId xmlns:a16="http://schemas.microsoft.com/office/drawing/2014/main" val="668653566"/>
                    </a:ext>
                  </a:extLst>
                </a:gridCol>
              </a:tblGrid>
              <a:tr h="670321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Depois de ter escrito o que imagina que ouviria de cada uma das pessoas citadas, identifique os</a:t>
                      </a:r>
                    </a:p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aspectos que se repetem. As repetições representam o seu legado, por isso registre-os a seguir: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11605"/>
                  </a:ext>
                </a:extLst>
              </a:tr>
              <a:tr h="670321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Simpática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, focada, esforçada.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86406"/>
                  </a:ext>
                </a:extLst>
              </a:tr>
              <a:tr h="670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Educada, humorada, confiante e eficiente.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57245"/>
                  </a:ext>
                </a:extLst>
              </a:tr>
              <a:tr h="670321">
                <a:tc>
                  <a:txBody>
                    <a:bodyPr/>
                    <a:lstStyle/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Uma ótima filha, amorosa, proativa em ajudar família, presente e preocupada.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9048"/>
                  </a:ext>
                </a:extLst>
              </a:tr>
              <a:tr h="670321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Facilidade em trabalhar em equipe,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Ótima em trabalho, em liderar, em diálogo, execução de projetos.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38092"/>
                  </a:ext>
                </a:extLst>
              </a:tr>
              <a:tr h="670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arinhosa, cuidadosa, extrovertida,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visionária.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96004"/>
                  </a:ext>
                </a:extLst>
              </a:tr>
              <a:tr h="67032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89514"/>
                  </a:ext>
                </a:extLst>
              </a:tr>
              <a:tr h="67032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1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910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309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Informatica para Internet 08082023</dc:creator>
  <cp:lastModifiedBy>Informatica para Internet 08082023</cp:lastModifiedBy>
  <cp:revision>16</cp:revision>
  <dcterms:created xsi:type="dcterms:W3CDTF">2023-10-04T13:48:31Z</dcterms:created>
  <dcterms:modified xsi:type="dcterms:W3CDTF">2023-10-18T13:47:06Z</dcterms:modified>
</cp:coreProperties>
</file>