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DEC61-9C40-49CA-A56D-5B062B7B9BEA}" v="12" dt="2023-11-14T15:54:38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2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an yassminh" userId="a3c1cb0476e38d3a" providerId="LiveId" clId="{44BDEC61-9C40-49CA-A56D-5B062B7B9BEA}"/>
    <pc:docChg chg="undo custSel addSld modSld">
      <pc:chgData name="Rayan yassminh" userId="a3c1cb0476e38d3a" providerId="LiveId" clId="{44BDEC61-9C40-49CA-A56D-5B062B7B9BEA}" dt="2023-11-14T15:55:16.611" v="234" actId="14100"/>
      <pc:docMkLst>
        <pc:docMk/>
      </pc:docMkLst>
      <pc:sldChg chg="addSp delSp modSp new mod setBg setClrOvrMap">
        <pc:chgData name="Rayan yassminh" userId="a3c1cb0476e38d3a" providerId="LiveId" clId="{44BDEC61-9C40-49CA-A56D-5B062B7B9BEA}" dt="2023-11-14T15:55:16.611" v="234" actId="14100"/>
        <pc:sldMkLst>
          <pc:docMk/>
          <pc:sldMk cId="3467288405" sldId="256"/>
        </pc:sldMkLst>
        <pc:spChg chg="add mod ord">
          <ac:chgData name="Rayan yassminh" userId="a3c1cb0476e38d3a" providerId="LiveId" clId="{44BDEC61-9C40-49CA-A56D-5B062B7B9BEA}" dt="2023-11-14T15:55:12.308" v="233" actId="1076"/>
          <ac:spMkLst>
            <pc:docMk/>
            <pc:sldMk cId="3467288405" sldId="256"/>
            <ac:spMk id="4" creationId="{FA01B3EC-5025-B2A0-FE0E-99DB23BEB556}"/>
          </ac:spMkLst>
        </pc:spChg>
        <pc:spChg chg="add del mod">
          <ac:chgData name="Rayan yassminh" userId="a3c1cb0476e38d3a" providerId="LiveId" clId="{44BDEC61-9C40-49CA-A56D-5B062B7B9BEA}" dt="2023-11-14T15:48:00.731" v="162" actId="931"/>
          <ac:spMkLst>
            <pc:docMk/>
            <pc:sldMk cId="3467288405" sldId="256"/>
            <ac:spMk id="8" creationId="{E69FA8F6-49F8-42B9-E7F2-000028AAFFEA}"/>
          </ac:spMkLst>
        </pc:spChg>
        <pc:spChg chg="add del">
          <ac:chgData name="Rayan yassminh" userId="a3c1cb0476e38d3a" providerId="LiveId" clId="{44BDEC61-9C40-49CA-A56D-5B062B7B9BEA}" dt="2023-11-14T15:45:21.750" v="140" actId="26606"/>
          <ac:spMkLst>
            <pc:docMk/>
            <pc:sldMk cId="3467288405" sldId="256"/>
            <ac:spMk id="9" creationId="{0671A8AE-40A1-4631-A6B8-581AFF065482}"/>
          </ac:spMkLst>
        </pc:spChg>
        <pc:spChg chg="add del">
          <ac:chgData name="Rayan yassminh" userId="a3c1cb0476e38d3a" providerId="LiveId" clId="{44BDEC61-9C40-49CA-A56D-5B062B7B9BEA}" dt="2023-11-14T15:45:21.750" v="140" actId="26606"/>
          <ac:spMkLst>
            <pc:docMk/>
            <pc:sldMk cId="3467288405" sldId="256"/>
            <ac:spMk id="11" creationId="{AB58EF07-17C2-48CF-ABB0-EEF1F17CB8F0}"/>
          </ac:spMkLst>
        </pc:spChg>
        <pc:spChg chg="add del">
          <ac:chgData name="Rayan yassminh" userId="a3c1cb0476e38d3a" providerId="LiveId" clId="{44BDEC61-9C40-49CA-A56D-5B062B7B9BEA}" dt="2023-11-14T15:45:21.750" v="140" actId="26606"/>
          <ac:spMkLst>
            <pc:docMk/>
            <pc:sldMk cId="3467288405" sldId="256"/>
            <ac:spMk id="13" creationId="{AF2F604E-43BE-4DC3-B983-E071523364F8}"/>
          </ac:spMkLst>
        </pc:spChg>
        <pc:spChg chg="add del mod">
          <ac:chgData name="Rayan yassminh" userId="a3c1cb0476e38d3a" providerId="LiveId" clId="{44BDEC61-9C40-49CA-A56D-5B062B7B9BEA}" dt="2023-11-14T15:51:29.983" v="184" actId="478"/>
          <ac:spMkLst>
            <pc:docMk/>
            <pc:sldMk cId="3467288405" sldId="256"/>
            <ac:spMk id="14" creationId="{BB616F00-703C-744D-CCF3-C878FE9D4726}"/>
          </ac:spMkLst>
        </pc:spChg>
        <pc:spChg chg="add del">
          <ac:chgData name="Rayan yassminh" userId="a3c1cb0476e38d3a" providerId="LiveId" clId="{44BDEC61-9C40-49CA-A56D-5B062B7B9BEA}" dt="2023-11-14T15:45:21.750" v="140" actId="26606"/>
          <ac:spMkLst>
            <pc:docMk/>
            <pc:sldMk cId="3467288405" sldId="256"/>
            <ac:spMk id="15" creationId="{08C9B587-E65E-4B52-B37C-ABEBB6E87928}"/>
          </ac:spMkLst>
        </pc:spChg>
        <pc:spChg chg="add del">
          <ac:chgData name="Rayan yassminh" userId="a3c1cb0476e38d3a" providerId="LiveId" clId="{44BDEC61-9C40-49CA-A56D-5B062B7B9BEA}" dt="2023-11-14T15:45:28.187" v="142" actId="26606"/>
          <ac:spMkLst>
            <pc:docMk/>
            <pc:sldMk cId="3467288405" sldId="256"/>
            <ac:spMk id="17" creationId="{9B7AD9F6-8CE7-4299-8FC6-328F4DCD3FF9}"/>
          </ac:spMkLst>
        </pc:spChg>
        <pc:spChg chg="add del">
          <ac:chgData name="Rayan yassminh" userId="a3c1cb0476e38d3a" providerId="LiveId" clId="{44BDEC61-9C40-49CA-A56D-5B062B7B9BEA}" dt="2023-11-14T15:45:28.187" v="142" actId="26606"/>
          <ac:spMkLst>
            <pc:docMk/>
            <pc:sldMk cId="3467288405" sldId="256"/>
            <ac:spMk id="18" creationId="{F49775AF-8896-43EE-92C6-83497D6DC56F}"/>
          </ac:spMkLst>
        </pc:spChg>
        <pc:spChg chg="add del">
          <ac:chgData name="Rayan yassminh" userId="a3c1cb0476e38d3a" providerId="LiveId" clId="{44BDEC61-9C40-49CA-A56D-5B062B7B9BEA}" dt="2023-11-14T15:45:31.987" v="144" actId="26606"/>
          <ac:spMkLst>
            <pc:docMk/>
            <pc:sldMk cId="3467288405" sldId="256"/>
            <ac:spMk id="20" creationId="{71B2258F-86CA-4D4D-8270-BC05FCDEBFB3}"/>
          </ac:spMkLst>
        </pc:spChg>
        <pc:spChg chg="add del">
          <ac:chgData name="Rayan yassminh" userId="a3c1cb0476e38d3a" providerId="LiveId" clId="{44BDEC61-9C40-49CA-A56D-5B062B7B9BEA}" dt="2023-11-14T15:45:36.563" v="146" actId="26606"/>
          <ac:spMkLst>
            <pc:docMk/>
            <pc:sldMk cId="3467288405" sldId="256"/>
            <ac:spMk id="22" creationId="{06DA9DF9-31F7-4056-B42E-878CC92417B8}"/>
          </ac:spMkLst>
        </pc:spChg>
        <pc:spChg chg="add del">
          <ac:chgData name="Rayan yassminh" userId="a3c1cb0476e38d3a" providerId="LiveId" clId="{44BDEC61-9C40-49CA-A56D-5B062B7B9BEA}" dt="2023-11-14T15:45:48.544" v="148" actId="26606"/>
          <ac:spMkLst>
            <pc:docMk/>
            <pc:sldMk cId="3467288405" sldId="256"/>
            <ac:spMk id="24" creationId="{5964CBE2-084A-47DF-A704-CF5F6217B569}"/>
          </ac:spMkLst>
        </pc:spChg>
        <pc:spChg chg="add del">
          <ac:chgData name="Rayan yassminh" userId="a3c1cb0476e38d3a" providerId="LiveId" clId="{44BDEC61-9C40-49CA-A56D-5B062B7B9BEA}" dt="2023-11-14T15:45:48.544" v="148" actId="26606"/>
          <ac:spMkLst>
            <pc:docMk/>
            <pc:sldMk cId="3467288405" sldId="256"/>
            <ac:spMk id="25" creationId="{686A5CBB-E03B-4019-8BCD-78975D39E48C}"/>
          </ac:spMkLst>
        </pc:spChg>
        <pc:spChg chg="add del">
          <ac:chgData name="Rayan yassminh" userId="a3c1cb0476e38d3a" providerId="LiveId" clId="{44BDEC61-9C40-49CA-A56D-5B062B7B9BEA}" dt="2023-11-14T15:45:48.544" v="148" actId="26606"/>
          <ac:spMkLst>
            <pc:docMk/>
            <pc:sldMk cId="3467288405" sldId="256"/>
            <ac:spMk id="26" creationId="{94993204-9792-4E61-A83C-73D4379E2B1C}"/>
          </ac:spMkLst>
        </pc:spChg>
        <pc:spChg chg="add del">
          <ac:chgData name="Rayan yassminh" userId="a3c1cb0476e38d3a" providerId="LiveId" clId="{44BDEC61-9C40-49CA-A56D-5B062B7B9BEA}" dt="2023-11-14T15:46:02.396" v="150" actId="26606"/>
          <ac:spMkLst>
            <pc:docMk/>
            <pc:sldMk cId="3467288405" sldId="256"/>
            <ac:spMk id="189" creationId="{489B7BFD-8F45-4093-AD9C-91B15B0503D9}"/>
          </ac:spMkLst>
        </pc:spChg>
        <pc:spChg chg="add del">
          <ac:chgData name="Rayan yassminh" userId="a3c1cb0476e38d3a" providerId="LiveId" clId="{44BDEC61-9C40-49CA-A56D-5B062B7B9BEA}" dt="2023-11-14T15:46:02.396" v="150" actId="26606"/>
          <ac:spMkLst>
            <pc:docMk/>
            <pc:sldMk cId="3467288405" sldId="256"/>
            <ac:spMk id="190" creationId="{4D4C00DC-4DC6-4CD2-9E31-F17E6CEBC5A6}"/>
          </ac:spMkLst>
        </pc:spChg>
        <pc:spChg chg="add del">
          <ac:chgData name="Rayan yassminh" userId="a3c1cb0476e38d3a" providerId="LiveId" clId="{44BDEC61-9C40-49CA-A56D-5B062B7B9BEA}" dt="2023-11-14T15:46:02.396" v="150" actId="26606"/>
          <ac:spMkLst>
            <pc:docMk/>
            <pc:sldMk cId="3467288405" sldId="256"/>
            <ac:spMk id="191" creationId="{A499C65A-9B02-4D7F-BD68-CD38D880551F}"/>
          </ac:spMkLst>
        </pc:spChg>
        <pc:spChg chg="add del">
          <ac:chgData name="Rayan yassminh" userId="a3c1cb0476e38d3a" providerId="LiveId" clId="{44BDEC61-9C40-49CA-A56D-5B062B7B9BEA}" dt="2023-11-14T15:53:50.919" v="217" actId="26606"/>
          <ac:spMkLst>
            <pc:docMk/>
            <pc:sldMk cId="3467288405" sldId="256"/>
            <ac:spMk id="200" creationId="{0671A8AE-40A1-4631-A6B8-581AFF065482}"/>
          </ac:spMkLst>
        </pc:spChg>
        <pc:spChg chg="add del">
          <ac:chgData name="Rayan yassminh" userId="a3c1cb0476e38d3a" providerId="LiveId" clId="{44BDEC61-9C40-49CA-A56D-5B062B7B9BEA}" dt="2023-11-14T15:53:50.919" v="217" actId="26606"/>
          <ac:spMkLst>
            <pc:docMk/>
            <pc:sldMk cId="3467288405" sldId="256"/>
            <ac:spMk id="201" creationId="{AB58EF07-17C2-48CF-ABB0-EEF1F17CB8F0}"/>
          </ac:spMkLst>
        </pc:spChg>
        <pc:spChg chg="add del">
          <ac:chgData name="Rayan yassminh" userId="a3c1cb0476e38d3a" providerId="LiveId" clId="{44BDEC61-9C40-49CA-A56D-5B062B7B9BEA}" dt="2023-11-14T15:53:50.919" v="217" actId="26606"/>
          <ac:spMkLst>
            <pc:docMk/>
            <pc:sldMk cId="3467288405" sldId="256"/>
            <ac:spMk id="202" creationId="{AF2F604E-43BE-4DC3-B983-E071523364F8}"/>
          </ac:spMkLst>
        </pc:spChg>
        <pc:spChg chg="add del">
          <ac:chgData name="Rayan yassminh" userId="a3c1cb0476e38d3a" providerId="LiveId" clId="{44BDEC61-9C40-49CA-A56D-5B062B7B9BEA}" dt="2023-11-14T15:53:50.919" v="217" actId="26606"/>
          <ac:spMkLst>
            <pc:docMk/>
            <pc:sldMk cId="3467288405" sldId="256"/>
            <ac:spMk id="203" creationId="{08C9B587-E65E-4B52-B37C-ABEBB6E87928}"/>
          </ac:spMkLst>
        </pc:spChg>
        <pc:spChg chg="add del">
          <ac:chgData name="Rayan yassminh" userId="a3c1cb0476e38d3a" providerId="LiveId" clId="{44BDEC61-9C40-49CA-A56D-5B062B7B9BEA}" dt="2023-11-14T15:53:50.919" v="217" actId="26606"/>
          <ac:spMkLst>
            <pc:docMk/>
            <pc:sldMk cId="3467288405" sldId="256"/>
            <ac:spMk id="205" creationId="{27BDFED6-6E33-4606-AFE2-886ADB1C018E}"/>
          </ac:spMkLst>
        </pc:spChg>
        <pc:spChg chg="add del">
          <ac:chgData name="Rayan yassminh" userId="a3c1cb0476e38d3a" providerId="LiveId" clId="{44BDEC61-9C40-49CA-A56D-5B062B7B9BEA}" dt="2023-11-14T15:53:50.919" v="217" actId="26606"/>
          <ac:spMkLst>
            <pc:docMk/>
            <pc:sldMk cId="3467288405" sldId="256"/>
            <ac:spMk id="206" creationId="{890DEF05-784E-4B61-89E4-04C4ECF4E5A0}"/>
          </ac:spMkLst>
        </pc:spChg>
        <pc:spChg chg="add del">
          <ac:chgData name="Rayan yassminh" userId="a3c1cb0476e38d3a" providerId="LiveId" clId="{44BDEC61-9C40-49CA-A56D-5B062B7B9BEA}" dt="2023-11-14T15:47:59.315" v="160" actId="26606"/>
          <ac:spMkLst>
            <pc:docMk/>
            <pc:sldMk cId="3467288405" sldId="256"/>
            <ac:spMk id="208" creationId="{AC0749D4-5D79-415F-A4FE-C04AA9FAF637}"/>
          </ac:spMkLst>
        </pc:spChg>
        <pc:spChg chg="add del">
          <ac:chgData name="Rayan yassminh" userId="a3c1cb0476e38d3a" providerId="LiveId" clId="{44BDEC61-9C40-49CA-A56D-5B062B7B9BEA}" dt="2023-11-14T15:47:59.315" v="160" actId="26606"/>
          <ac:spMkLst>
            <pc:docMk/>
            <pc:sldMk cId="3467288405" sldId="256"/>
            <ac:spMk id="210" creationId="{E8C1EE2C-97A4-4801-8BC8-9D18F259BDAD}"/>
          </ac:spMkLst>
        </pc:spChg>
        <pc:spChg chg="add del">
          <ac:chgData name="Rayan yassminh" userId="a3c1cb0476e38d3a" providerId="LiveId" clId="{44BDEC61-9C40-49CA-A56D-5B062B7B9BEA}" dt="2023-11-14T15:47:59.315" v="160" actId="26606"/>
          <ac:spMkLst>
            <pc:docMk/>
            <pc:sldMk cId="3467288405" sldId="256"/>
            <ac:spMk id="212" creationId="{226D2266-2EFF-A10D-7957-F64FABD7424D}"/>
          </ac:spMkLst>
        </pc:spChg>
        <pc:grpChg chg="add del">
          <ac:chgData name="Rayan yassminh" userId="a3c1cb0476e38d3a" providerId="LiveId" clId="{44BDEC61-9C40-49CA-A56D-5B062B7B9BEA}" dt="2023-11-14T15:46:02.396" v="150" actId="26606"/>
          <ac:grpSpMkLst>
            <pc:docMk/>
            <pc:sldMk cId="3467288405" sldId="256"/>
            <ac:grpSpMk id="19" creationId="{1F4896D7-5AD0-4505-BCCD-82262CFEE2E1}"/>
          </ac:grpSpMkLst>
        </pc:grpChg>
        <pc:grpChg chg="add del">
          <ac:chgData name="Rayan yassminh" userId="a3c1cb0476e38d3a" providerId="LiveId" clId="{44BDEC61-9C40-49CA-A56D-5B062B7B9BEA}" dt="2023-11-14T15:46:02.396" v="150" actId="26606"/>
          <ac:grpSpMkLst>
            <pc:docMk/>
            <pc:sldMk cId="3467288405" sldId="256"/>
            <ac:grpSpMk id="192" creationId="{66FB5A75-BDE2-4F12-A95B-C48788A7685C}"/>
          </ac:grpSpMkLst>
        </pc:grpChg>
        <pc:picChg chg="add mod ord">
          <ac:chgData name="Rayan yassminh" userId="a3c1cb0476e38d3a" providerId="LiveId" clId="{44BDEC61-9C40-49CA-A56D-5B062B7B9BEA}" dt="2023-11-14T15:55:07.538" v="232" actId="1076"/>
          <ac:picMkLst>
            <pc:docMk/>
            <pc:sldMk cId="3467288405" sldId="256"/>
            <ac:picMk id="3" creationId="{05BCE694-B8A3-9F8C-E3BC-629B3C9B7F7B}"/>
          </ac:picMkLst>
        </pc:picChg>
        <pc:picChg chg="add del mod ord">
          <ac:chgData name="Rayan yassminh" userId="a3c1cb0476e38d3a" providerId="LiveId" clId="{44BDEC61-9C40-49CA-A56D-5B062B7B9BEA}" dt="2023-11-14T15:49:53.102" v="168" actId="478"/>
          <ac:picMkLst>
            <pc:docMk/>
            <pc:sldMk cId="3467288405" sldId="256"/>
            <ac:picMk id="5" creationId="{99B64423-E9F9-8E64-B6A8-C54996AC653C}"/>
          </ac:picMkLst>
        </pc:picChg>
        <pc:picChg chg="add del mod">
          <ac:chgData name="Rayan yassminh" userId="a3c1cb0476e38d3a" providerId="LiveId" clId="{44BDEC61-9C40-49CA-A56D-5B062B7B9BEA}" dt="2023-11-14T15:48:00.731" v="162" actId="931"/>
          <ac:picMkLst>
            <pc:docMk/>
            <pc:sldMk cId="3467288405" sldId="256"/>
            <ac:picMk id="7" creationId="{013BD72B-63E2-AD3F-8227-A3A221D38599}"/>
          </ac:picMkLst>
        </pc:picChg>
        <pc:picChg chg="add mod modCrop">
          <ac:chgData name="Rayan yassminh" userId="a3c1cb0476e38d3a" providerId="LiveId" clId="{44BDEC61-9C40-49CA-A56D-5B062B7B9BEA}" dt="2023-11-14T15:55:16.611" v="234" actId="14100"/>
          <ac:picMkLst>
            <pc:docMk/>
            <pc:sldMk cId="3467288405" sldId="256"/>
            <ac:picMk id="12" creationId="{488EAAAE-5B69-43A8-8009-967BE00C273E}"/>
          </ac:picMkLst>
        </pc:picChg>
        <pc:cxnChg chg="add del">
          <ac:chgData name="Rayan yassminh" userId="a3c1cb0476e38d3a" providerId="LiveId" clId="{44BDEC61-9C40-49CA-A56D-5B062B7B9BEA}" dt="2023-11-14T15:53:50.919" v="217" actId="26606"/>
          <ac:cxnSpMkLst>
            <pc:docMk/>
            <pc:sldMk cId="3467288405" sldId="256"/>
            <ac:cxnSpMk id="207" creationId="{C41BAEC7-F7B0-4224-8B18-8F74B7D87F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3030-9DC2-CBCB-7243-6E0A3AC96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3CC29-7EC8-0633-6A61-6162D9BEF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6DC6A-2C8B-EEAB-7077-F52A37C4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DE2-6BE7-4441-A4AC-187AD433DFA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5190A-1F27-BF57-05EF-152778B3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CAEF-CAF3-60D0-2753-D3EA386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BD96-F55A-48BF-A35F-6B122102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6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069F-05AC-ACE6-7EC4-043691EE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F2E2E-7497-8CDA-5F01-9F2B9BFA5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BB23-F6E8-C348-8C40-9D8A185E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DE2-6BE7-4441-A4AC-187AD433DFA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EC0B-058E-C0AA-91FE-DC91AB96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2FBAE-EC85-E38C-4FD0-8C96286B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BD96-F55A-48BF-A35F-6B122102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0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C4B18-DAF3-C48D-BD31-1A06C8F54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4F66E-0757-D541-E418-E65A663A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3C80C-F056-6A9E-FD50-449C6CAE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DE2-6BE7-4441-A4AC-187AD433DFA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9F32-5FC0-5C24-6C53-4CB6A202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2F8EA-C14B-C230-FD21-B2E1204B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BD96-F55A-48BF-A35F-6B122102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83A9-24A7-2B7A-A991-89E33714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F142-22B3-D1FA-BEEB-3082020D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814E-D4C2-F280-97BC-79F5F337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DE2-6BE7-4441-A4AC-187AD433DFA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FC5C-B5BC-4795-0B85-186A860C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08895-117A-2F69-DBA4-EF5ED8E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BD96-F55A-48BF-A35F-6B122102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6FCA-D755-B103-9882-ABB1B61C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76978-0B5E-8122-FEF3-CE0F6971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24C25-872E-0D16-9E0C-2A244DDF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DE2-6BE7-4441-A4AC-187AD433DFA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3E3D-E912-0865-EA1F-52AE2511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AAEC5-1257-60EF-894E-5B567716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BD96-F55A-48BF-A35F-6B122102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8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52BF-E762-6C30-038D-63584AC4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A578-D59C-7705-1905-43C35AE00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01504-D051-05C0-CE8E-EA12AEF7C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DE973-ACC8-C88E-48B3-348FA44F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DE2-6BE7-4441-A4AC-187AD433DFA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B7349-CF03-ECF9-8987-1ECC5771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0A48-D0BD-8E69-BDC9-DBF2F5A0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BD96-F55A-48BF-A35F-6B122102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4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264B-B0B1-170A-9AC2-43665A3D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9AE8C-C698-8198-399D-E82D5A7FE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26E98-F85B-9D6F-7999-491873FA2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C5371-8F5C-634E-0BA1-64D2EB23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80523-E780-5384-CCD3-8A93F2824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6B40F-8B4D-32AE-AC25-B96B00FD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DE2-6BE7-4441-A4AC-187AD433DFA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1993A-19C0-548D-04FF-34B54921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77502-CF89-6063-1443-CB3BD51A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BD96-F55A-48BF-A35F-6B122102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6306-55A7-2CEE-4F10-AB03B60B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E5D49-A6AD-F2BA-EFEA-B6D36C8C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DE2-6BE7-4441-A4AC-187AD433DFA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1A47E-A3EF-3B44-CA53-A3A885D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6FCD0-B720-8FBE-2618-23B6C1E3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BD96-F55A-48BF-A35F-6B122102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3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96A6C-3BF1-F15F-F73E-AE74E7EC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DE2-6BE7-4441-A4AC-187AD433DFA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8D4C2-A13D-383F-3398-7B3D9FB1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A2C3F-DA2C-7641-8CEE-13DCA3FF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BD96-F55A-48BF-A35F-6B122102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9D8C-3141-7053-EE5C-430EAA9B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1284-477E-8D80-9215-8AB27838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8D5E7-12AD-A7D7-0C58-EF616388F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D6B9-6D4B-29EB-CC7D-1C6C3235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DE2-6BE7-4441-A4AC-187AD433DFA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8759-DA29-F46F-BD74-AE4EA726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2FAE5-DA67-5E7E-8592-D73E10B6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BD96-F55A-48BF-A35F-6B122102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6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8CBB-4D3C-1C31-274F-81F5E8E3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7C0F8-F3F1-7DC6-6E72-BE06F57AA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A5F3E-9BAC-8692-5486-D2BFCB6F6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BC509-668A-37F7-90CB-8F61D83B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DE2-6BE7-4441-A4AC-187AD433DFA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C9B14-AA7A-C33F-60D9-DF3F48BA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314C-0FBB-181F-EEA6-2A7EE0FC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BD96-F55A-48BF-A35F-6B122102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7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D592E-4DCE-18C9-2EE5-90C0F0BC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BD38D-450D-FCD8-DBEC-C8E3BD2F5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4EAC-0C4E-EE98-769F-2BEB9BE9A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44DE2-6BE7-4441-A4AC-187AD433DFA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484E-B438-D602-6B15-269111A82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B029-9259-0A95-83BA-074F690CF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BD96-F55A-48BF-A35F-6B122102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ndjst.org/articles/real-time-video-based-emotion-recognition-using-convolutional-neural-network-and-transfer-learning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hand holding a leaf&#10;&#10;Description automatically generated">
            <a:extLst>
              <a:ext uri="{FF2B5EF4-FFF2-40B4-BE49-F238E27FC236}">
                <a16:creationId xmlns:a16="http://schemas.microsoft.com/office/drawing/2014/main" id="{05BCE694-B8A3-9F8C-E3BC-629B3C9B7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4" r="9089" b="1747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1" name="Rectangle 20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01B3EC-5025-B2A0-FE0E-99DB23BEB556}"/>
              </a:ext>
            </a:extLst>
          </p:cNvPr>
          <p:cNvSpPr/>
          <p:nvPr/>
        </p:nvSpPr>
        <p:spPr>
          <a:xfrm>
            <a:off x="206382" y="442728"/>
            <a:ext cx="8504574" cy="2219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Aldhabi" panose="01000000000000000000" pitchFamily="2" charset="-78"/>
              </a:rPr>
              <a:t>Keep Your Plants Healthy: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Aldhabi" panose="01000000000000000000" pitchFamily="2" charset="-78"/>
              </a:rPr>
              <a:t>Disease Classification  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diagram of a graph&#10;&#10;Description automatically generated">
            <a:extLst>
              <a:ext uri="{FF2B5EF4-FFF2-40B4-BE49-F238E27FC236}">
                <a16:creationId xmlns:a16="http://schemas.microsoft.com/office/drawing/2014/main" id="{488EAAAE-5B69-43A8-8009-967BE00C27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sharpenSoften amount="-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b="22787"/>
          <a:stretch/>
        </p:blipFill>
        <p:spPr>
          <a:xfrm>
            <a:off x="105863" y="3104802"/>
            <a:ext cx="5808280" cy="255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8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Rayan yassminh</dc:creator>
  <cp:lastModifiedBy>Rayan yassminh</cp:lastModifiedBy>
  <cp:revision>1</cp:revision>
  <dcterms:created xsi:type="dcterms:W3CDTF">2023-11-14T15:42:37Z</dcterms:created>
  <dcterms:modified xsi:type="dcterms:W3CDTF">2023-11-14T15:55:16Z</dcterms:modified>
</cp:coreProperties>
</file>