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800" y="2933525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Stick-Reading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42" y="306869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Tickets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825" y="290967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7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579" y="2901720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IP Telephone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6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167" y="2607521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Suggestions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85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IT Topics</vt:lpstr>
      <vt:lpstr>Stick-Reading</vt:lpstr>
      <vt:lpstr>Tickets </vt:lpstr>
      <vt:lpstr>UPS</vt:lpstr>
      <vt:lpstr>IP Telephone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Topics</dc:title>
  <dc:creator>Yasser Nasr</dc:creator>
  <cp:lastModifiedBy>Yasser Nasr</cp:lastModifiedBy>
  <cp:revision>2</cp:revision>
  <dcterms:created xsi:type="dcterms:W3CDTF">2024-01-10T22:24:56Z</dcterms:created>
  <dcterms:modified xsi:type="dcterms:W3CDTF">2024-01-10T22:33:19Z</dcterms:modified>
</cp:coreProperties>
</file>